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81" r:id="rId2"/>
    <p:sldId id="384" r:id="rId3"/>
    <p:sldId id="392" r:id="rId4"/>
    <p:sldId id="411" r:id="rId5"/>
    <p:sldId id="414" r:id="rId6"/>
    <p:sldId id="429" r:id="rId7"/>
    <p:sldId id="415" r:id="rId8"/>
    <p:sldId id="417" r:id="rId9"/>
    <p:sldId id="419" r:id="rId10"/>
    <p:sldId id="420" r:id="rId11"/>
    <p:sldId id="431" r:id="rId12"/>
    <p:sldId id="430" r:id="rId13"/>
    <p:sldId id="380" r:id="rId14"/>
    <p:sldId id="393" r:id="rId15"/>
    <p:sldId id="410" r:id="rId16"/>
    <p:sldId id="423" r:id="rId17"/>
    <p:sldId id="425" r:id="rId18"/>
    <p:sldId id="434" r:id="rId19"/>
    <p:sldId id="426" r:id="rId20"/>
    <p:sldId id="435" r:id="rId21"/>
    <p:sldId id="432" r:id="rId22"/>
    <p:sldId id="427" r:id="rId23"/>
    <p:sldId id="428" r:id="rId24"/>
    <p:sldId id="433" r:id="rId25"/>
    <p:sldId id="424" r:id="rId26"/>
  </p:sldIdLst>
  <p:sldSz cx="9144000" cy="6858000" type="screen4x3"/>
  <p:notesSz cx="6858000" cy="9926638"/>
  <p:defaultTextStyle>
    <a:defPPr>
      <a:defRPr lang="pt-BR"/>
    </a:defPPr>
    <a:lvl1pPr algn="l" rtl="0" fontAlgn="base">
      <a:spcBef>
        <a:spcPct val="20000"/>
      </a:spcBef>
      <a:spcAft>
        <a:spcPct val="0"/>
      </a:spcAft>
      <a:buChar char="•"/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seane Aparecida Correa" initials="" lastIdx="4" clrIdx="0"/>
  <p:cmAuthor id="1" name="usuario" initials="" lastIdx="1" clrIdx="1"/>
  <p:cmAuthor id="2" name="inst" initials="i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6600"/>
    <a:srgbClr val="008000"/>
    <a:srgbClr val="339966"/>
    <a:srgbClr val="008080"/>
    <a:srgbClr val="FF6600"/>
    <a:srgbClr val="0033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706ECF-ED00-47FF-A853-9C489376DDD6}" v="93" dt="2022-08-01T20:31:46.4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59" autoAdjust="0"/>
    <p:restoredTop sz="91443" autoAdjust="0"/>
  </p:normalViewPr>
  <p:slideViewPr>
    <p:cSldViewPr>
      <p:cViewPr varScale="1">
        <p:scale>
          <a:sx n="105" d="100"/>
          <a:sy n="105" d="100"/>
        </p:scale>
        <p:origin x="171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08" y="-60"/>
      </p:cViewPr>
      <p:guideLst>
        <p:guide orient="horz" pos="3127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GERIO LOCH" userId="151043f2-4967-484e-9bca-c29556bec491" providerId="ADAL" clId="{1E9674DA-D7D2-40F6-9325-989E40ECB9FC}"/>
    <pc:docChg chg="modSld">
      <pc:chgData name="ROGERIO LOCH" userId="151043f2-4967-484e-9bca-c29556bec491" providerId="ADAL" clId="{1E9674DA-D7D2-40F6-9325-989E40ECB9FC}" dt="2022-08-01T12:36:43.718" v="0" actId="14100"/>
      <pc:docMkLst>
        <pc:docMk/>
      </pc:docMkLst>
      <pc:sldChg chg="modSp mod">
        <pc:chgData name="ROGERIO LOCH" userId="151043f2-4967-484e-9bca-c29556bec491" providerId="ADAL" clId="{1E9674DA-D7D2-40F6-9325-989E40ECB9FC}" dt="2022-08-01T12:36:43.718" v="0" actId="14100"/>
        <pc:sldMkLst>
          <pc:docMk/>
          <pc:sldMk cId="3111923778" sldId="384"/>
        </pc:sldMkLst>
        <pc:picChg chg="mod">
          <ac:chgData name="ROGERIO LOCH" userId="151043f2-4967-484e-9bca-c29556bec491" providerId="ADAL" clId="{1E9674DA-D7D2-40F6-9325-989E40ECB9FC}" dt="2022-08-01T12:36:43.718" v="0" actId="14100"/>
          <ac:picMkLst>
            <pc:docMk/>
            <pc:sldMk cId="3111923778" sldId="384"/>
            <ac:picMk id="3" creationId="{19BF586B-05D0-460F-96AF-1904CD39B976}"/>
          </ac:picMkLst>
        </pc:picChg>
      </pc:sldChg>
    </pc:docChg>
  </pc:docChgLst>
  <pc:docChgLst>
    <pc:chgData name="ROGERIO LOCH" userId="151043f2-4967-484e-9bca-c29556bec491" providerId="ADAL" clId="{E5706ECF-ED00-47FF-A853-9C489376DDD6}"/>
    <pc:docChg chg="undo custSel addSld delSld modSld sldOrd">
      <pc:chgData name="ROGERIO LOCH" userId="151043f2-4967-484e-9bca-c29556bec491" providerId="ADAL" clId="{E5706ECF-ED00-47FF-A853-9C489376DDD6}" dt="2022-08-03T20:22:05.016" v="3411" actId="20577"/>
      <pc:docMkLst>
        <pc:docMk/>
      </pc:docMkLst>
      <pc:sldChg chg="del">
        <pc:chgData name="ROGERIO LOCH" userId="151043f2-4967-484e-9bca-c29556bec491" providerId="ADAL" clId="{E5706ECF-ED00-47FF-A853-9C489376DDD6}" dt="2022-08-01T12:46:18.765" v="180" actId="47"/>
        <pc:sldMkLst>
          <pc:docMk/>
          <pc:sldMk cId="0" sldId="259"/>
        </pc:sldMkLst>
      </pc:sldChg>
      <pc:sldChg chg="del">
        <pc:chgData name="ROGERIO LOCH" userId="151043f2-4967-484e-9bca-c29556bec491" providerId="ADAL" clId="{E5706ECF-ED00-47FF-A853-9C489376DDD6}" dt="2022-08-03T18:36:00.055" v="3206" actId="47"/>
        <pc:sldMkLst>
          <pc:docMk/>
          <pc:sldMk cId="3436962417" sldId="342"/>
        </pc:sldMkLst>
      </pc:sldChg>
      <pc:sldChg chg="modSp mod">
        <pc:chgData name="ROGERIO LOCH" userId="151043f2-4967-484e-9bca-c29556bec491" providerId="ADAL" clId="{E5706ECF-ED00-47FF-A853-9C489376DDD6}" dt="2022-08-01T20:03:35.586" v="2608" actId="255"/>
        <pc:sldMkLst>
          <pc:docMk/>
          <pc:sldMk cId="4006405960" sldId="380"/>
        </pc:sldMkLst>
        <pc:spChg chg="mod">
          <ac:chgData name="ROGERIO LOCH" userId="151043f2-4967-484e-9bca-c29556bec491" providerId="ADAL" clId="{E5706ECF-ED00-47FF-A853-9C489376DDD6}" dt="2022-08-01T20:03:35.586" v="2608" actId="255"/>
          <ac:spMkLst>
            <pc:docMk/>
            <pc:sldMk cId="4006405960" sldId="380"/>
            <ac:spMk id="2" creationId="{00000000-0000-0000-0000-000000000000}"/>
          </ac:spMkLst>
        </pc:spChg>
        <pc:picChg chg="mod">
          <ac:chgData name="ROGERIO LOCH" userId="151043f2-4967-484e-9bca-c29556bec491" providerId="ADAL" clId="{E5706ECF-ED00-47FF-A853-9C489376DDD6}" dt="2022-08-01T13:06:36.577" v="230" actId="14100"/>
          <ac:picMkLst>
            <pc:docMk/>
            <pc:sldMk cId="4006405960" sldId="380"/>
            <ac:picMk id="3" creationId="{19BF586B-05D0-460F-96AF-1904CD39B976}"/>
          </ac:picMkLst>
        </pc:picChg>
      </pc:sldChg>
      <pc:sldChg chg="modSp mod">
        <pc:chgData name="ROGERIO LOCH" userId="151043f2-4967-484e-9bca-c29556bec491" providerId="ADAL" clId="{E5706ECF-ED00-47FF-A853-9C489376DDD6}" dt="2022-08-01T12:41:29.935" v="124" actId="122"/>
        <pc:sldMkLst>
          <pc:docMk/>
          <pc:sldMk cId="843702753" sldId="381"/>
        </pc:sldMkLst>
        <pc:spChg chg="mod">
          <ac:chgData name="ROGERIO LOCH" userId="151043f2-4967-484e-9bca-c29556bec491" providerId="ADAL" clId="{E5706ECF-ED00-47FF-A853-9C489376DDD6}" dt="2022-08-01T12:41:29.935" v="124" actId="122"/>
          <ac:spMkLst>
            <pc:docMk/>
            <pc:sldMk cId="843702753" sldId="381"/>
            <ac:spMk id="8" creationId="{00000000-0000-0000-0000-000000000000}"/>
          </ac:spMkLst>
        </pc:spChg>
        <pc:spChg chg="mod">
          <ac:chgData name="ROGERIO LOCH" userId="151043f2-4967-484e-9bca-c29556bec491" providerId="ADAL" clId="{E5706ECF-ED00-47FF-A853-9C489376DDD6}" dt="2022-08-01T12:41:23.850" v="123" actId="14100"/>
          <ac:spMkLst>
            <pc:docMk/>
            <pc:sldMk cId="843702753" sldId="381"/>
            <ac:spMk id="9" creationId="{00000000-0000-0000-0000-000000000000}"/>
          </ac:spMkLst>
        </pc:spChg>
        <pc:spChg chg="mod">
          <ac:chgData name="ROGERIO LOCH" userId="151043f2-4967-484e-9bca-c29556bec491" providerId="ADAL" clId="{E5706ECF-ED00-47FF-A853-9C489376DDD6}" dt="2022-08-01T12:41:04.291" v="119" actId="403"/>
          <ac:spMkLst>
            <pc:docMk/>
            <pc:sldMk cId="843702753" sldId="381"/>
            <ac:spMk id="4098" creationId="{00000000-0000-0000-0000-000000000000}"/>
          </ac:spMkLst>
        </pc:spChg>
        <pc:picChg chg="mod">
          <ac:chgData name="ROGERIO LOCH" userId="151043f2-4967-484e-9bca-c29556bec491" providerId="ADAL" clId="{E5706ECF-ED00-47FF-A853-9C489376DDD6}" dt="2022-08-01T12:41:14.238" v="120" actId="14100"/>
          <ac:picMkLst>
            <pc:docMk/>
            <pc:sldMk cId="843702753" sldId="381"/>
            <ac:picMk id="7" creationId="{19BF586B-05D0-460F-96AF-1904CD39B976}"/>
          </ac:picMkLst>
        </pc:picChg>
      </pc:sldChg>
      <pc:sldChg chg="modSp mod">
        <pc:chgData name="ROGERIO LOCH" userId="151043f2-4967-484e-9bca-c29556bec491" providerId="ADAL" clId="{E5706ECF-ED00-47FF-A853-9C489376DDD6}" dt="2022-08-01T19:59:44.945" v="2565" actId="6549"/>
        <pc:sldMkLst>
          <pc:docMk/>
          <pc:sldMk cId="3111923778" sldId="384"/>
        </pc:sldMkLst>
        <pc:spChg chg="mod">
          <ac:chgData name="ROGERIO LOCH" userId="151043f2-4967-484e-9bca-c29556bec491" providerId="ADAL" clId="{E5706ECF-ED00-47FF-A853-9C489376DDD6}" dt="2022-08-01T19:59:44.945" v="2565" actId="6549"/>
          <ac:spMkLst>
            <pc:docMk/>
            <pc:sldMk cId="3111923778" sldId="384"/>
            <ac:spMk id="2" creationId="{00000000-0000-0000-0000-000000000000}"/>
          </ac:spMkLst>
        </pc:spChg>
      </pc:sldChg>
      <pc:sldChg chg="modSp del mod">
        <pc:chgData name="ROGERIO LOCH" userId="151043f2-4967-484e-9bca-c29556bec491" providerId="ADAL" clId="{E5706ECF-ED00-47FF-A853-9C489376DDD6}" dt="2022-08-01T12:47:15.335" v="194" actId="47"/>
        <pc:sldMkLst>
          <pc:docMk/>
          <pc:sldMk cId="3211656528" sldId="385"/>
        </pc:sldMkLst>
        <pc:spChg chg="mod">
          <ac:chgData name="ROGERIO LOCH" userId="151043f2-4967-484e-9bca-c29556bec491" providerId="ADAL" clId="{E5706ECF-ED00-47FF-A853-9C489376DDD6}" dt="2022-08-01T12:46:15.081" v="179" actId="6549"/>
          <ac:spMkLst>
            <pc:docMk/>
            <pc:sldMk cId="3211656528" sldId="385"/>
            <ac:spMk id="4" creationId="{00000000-0000-0000-0000-000000000000}"/>
          </ac:spMkLst>
        </pc:spChg>
        <pc:spChg chg="mod">
          <ac:chgData name="ROGERIO LOCH" userId="151043f2-4967-484e-9bca-c29556bec491" providerId="ADAL" clId="{E5706ECF-ED00-47FF-A853-9C489376DDD6}" dt="2022-08-01T12:46:53.066" v="191" actId="120"/>
          <ac:spMkLst>
            <pc:docMk/>
            <pc:sldMk cId="3211656528" sldId="385"/>
            <ac:spMk id="5" creationId="{00000000-0000-0000-0000-000000000000}"/>
          </ac:spMkLst>
        </pc:spChg>
      </pc:sldChg>
      <pc:sldChg chg="del">
        <pc:chgData name="ROGERIO LOCH" userId="151043f2-4967-484e-9bca-c29556bec491" providerId="ADAL" clId="{E5706ECF-ED00-47FF-A853-9C489376DDD6}" dt="2022-08-01T12:46:30.434" v="181" actId="47"/>
        <pc:sldMkLst>
          <pc:docMk/>
          <pc:sldMk cId="725138801" sldId="386"/>
        </pc:sldMkLst>
      </pc:sldChg>
      <pc:sldChg chg="modSp del mod">
        <pc:chgData name="ROGERIO LOCH" userId="151043f2-4967-484e-9bca-c29556bec491" providerId="ADAL" clId="{E5706ECF-ED00-47FF-A853-9C489376DDD6}" dt="2022-08-01T20:01:11.407" v="2584" actId="47"/>
        <pc:sldMkLst>
          <pc:docMk/>
          <pc:sldMk cId="2820511004" sldId="389"/>
        </pc:sldMkLst>
        <pc:spChg chg="mod">
          <ac:chgData name="ROGERIO LOCH" userId="151043f2-4967-484e-9bca-c29556bec491" providerId="ADAL" clId="{E5706ECF-ED00-47FF-A853-9C489376DDD6}" dt="2022-08-01T13:27:53.240" v="703" actId="14100"/>
          <ac:spMkLst>
            <pc:docMk/>
            <pc:sldMk cId="2820511004" sldId="389"/>
            <ac:spMk id="5" creationId="{00000000-0000-0000-0000-000000000000}"/>
          </ac:spMkLst>
        </pc:spChg>
        <pc:picChg chg="mod">
          <ac:chgData name="ROGERIO LOCH" userId="151043f2-4967-484e-9bca-c29556bec491" providerId="ADAL" clId="{E5706ECF-ED00-47FF-A853-9C489376DDD6}" dt="2022-08-01T13:06:31.510" v="229" actId="14100"/>
          <ac:picMkLst>
            <pc:docMk/>
            <pc:sldMk cId="2820511004" sldId="389"/>
            <ac:picMk id="3" creationId="{19BF586B-05D0-460F-96AF-1904CD39B976}"/>
          </ac:picMkLst>
        </pc:picChg>
      </pc:sldChg>
      <pc:sldChg chg="del">
        <pc:chgData name="ROGERIO LOCH" userId="151043f2-4967-484e-9bca-c29556bec491" providerId="ADAL" clId="{E5706ECF-ED00-47FF-A853-9C489376DDD6}" dt="2022-08-03T18:36:00.055" v="3206" actId="47"/>
        <pc:sldMkLst>
          <pc:docMk/>
          <pc:sldMk cId="1332764655" sldId="391"/>
        </pc:sldMkLst>
      </pc:sldChg>
      <pc:sldChg chg="modSp mod">
        <pc:chgData name="ROGERIO LOCH" userId="151043f2-4967-484e-9bca-c29556bec491" providerId="ADAL" clId="{E5706ECF-ED00-47FF-A853-9C489376DDD6}" dt="2022-08-01T20:22:52.154" v="2712" actId="6549"/>
        <pc:sldMkLst>
          <pc:docMk/>
          <pc:sldMk cId="418628009" sldId="392"/>
        </pc:sldMkLst>
        <pc:spChg chg="mod">
          <ac:chgData name="ROGERIO LOCH" userId="151043f2-4967-484e-9bca-c29556bec491" providerId="ADAL" clId="{E5706ECF-ED00-47FF-A853-9C489376DDD6}" dt="2022-08-01T20:22:52.154" v="2712" actId="6549"/>
          <ac:spMkLst>
            <pc:docMk/>
            <pc:sldMk cId="418628009" sldId="392"/>
            <ac:spMk id="2" creationId="{00000000-0000-0000-0000-000000000000}"/>
          </ac:spMkLst>
        </pc:spChg>
        <pc:picChg chg="mod">
          <ac:chgData name="ROGERIO LOCH" userId="151043f2-4967-484e-9bca-c29556bec491" providerId="ADAL" clId="{E5706ECF-ED00-47FF-A853-9C489376DDD6}" dt="2022-08-01T13:05:02.268" v="216" actId="14100"/>
          <ac:picMkLst>
            <pc:docMk/>
            <pc:sldMk cId="418628009" sldId="392"/>
            <ac:picMk id="3" creationId="{19BF586B-05D0-460F-96AF-1904CD39B976}"/>
          </ac:picMkLst>
        </pc:picChg>
      </pc:sldChg>
      <pc:sldChg chg="modSp mod">
        <pc:chgData name="ROGERIO LOCH" userId="151043f2-4967-484e-9bca-c29556bec491" providerId="ADAL" clId="{E5706ECF-ED00-47FF-A853-9C489376DDD6}" dt="2022-08-01T20:26:07.691" v="2780" actId="6549"/>
        <pc:sldMkLst>
          <pc:docMk/>
          <pc:sldMk cId="3835875870" sldId="393"/>
        </pc:sldMkLst>
        <pc:spChg chg="mod">
          <ac:chgData name="ROGERIO LOCH" userId="151043f2-4967-484e-9bca-c29556bec491" providerId="ADAL" clId="{E5706ECF-ED00-47FF-A853-9C489376DDD6}" dt="2022-08-01T13:39:01.539" v="948" actId="6549"/>
          <ac:spMkLst>
            <pc:docMk/>
            <pc:sldMk cId="3835875870" sldId="393"/>
            <ac:spMk id="2" creationId="{00000000-0000-0000-0000-000000000000}"/>
          </ac:spMkLst>
        </pc:spChg>
        <pc:spChg chg="mod">
          <ac:chgData name="ROGERIO LOCH" userId="151043f2-4967-484e-9bca-c29556bec491" providerId="ADAL" clId="{E5706ECF-ED00-47FF-A853-9C489376DDD6}" dt="2022-08-01T20:26:07.691" v="2780" actId="6549"/>
          <ac:spMkLst>
            <pc:docMk/>
            <pc:sldMk cId="3835875870" sldId="393"/>
            <ac:spMk id="5" creationId="{00000000-0000-0000-0000-000000000000}"/>
          </ac:spMkLst>
        </pc:spChg>
        <pc:picChg chg="mod">
          <ac:chgData name="ROGERIO LOCH" userId="151043f2-4967-484e-9bca-c29556bec491" providerId="ADAL" clId="{E5706ECF-ED00-47FF-A853-9C489376DDD6}" dt="2022-08-01T13:06:40.858" v="231" actId="14100"/>
          <ac:picMkLst>
            <pc:docMk/>
            <pc:sldMk cId="3835875870" sldId="393"/>
            <ac:picMk id="3" creationId="{19BF586B-05D0-460F-96AF-1904CD39B976}"/>
          </ac:picMkLst>
        </pc:picChg>
      </pc:sldChg>
      <pc:sldChg chg="del">
        <pc:chgData name="ROGERIO LOCH" userId="151043f2-4967-484e-9bca-c29556bec491" providerId="ADAL" clId="{E5706ECF-ED00-47FF-A853-9C489376DDD6}" dt="2022-08-03T18:36:00.055" v="3206" actId="47"/>
        <pc:sldMkLst>
          <pc:docMk/>
          <pc:sldMk cId="226855060" sldId="394"/>
        </pc:sldMkLst>
      </pc:sldChg>
      <pc:sldChg chg="modSp del mod">
        <pc:chgData name="ROGERIO LOCH" userId="151043f2-4967-484e-9bca-c29556bec491" providerId="ADAL" clId="{E5706ECF-ED00-47FF-A853-9C489376DDD6}" dt="2022-08-03T18:36:00.055" v="3206" actId="47"/>
        <pc:sldMkLst>
          <pc:docMk/>
          <pc:sldMk cId="3035824767" sldId="395"/>
        </pc:sldMkLst>
        <pc:picChg chg="mod">
          <ac:chgData name="ROGERIO LOCH" userId="151043f2-4967-484e-9bca-c29556bec491" providerId="ADAL" clId="{E5706ECF-ED00-47FF-A853-9C489376DDD6}" dt="2022-08-01T13:06:56.113" v="233" actId="14100"/>
          <ac:picMkLst>
            <pc:docMk/>
            <pc:sldMk cId="3035824767" sldId="395"/>
            <ac:picMk id="3" creationId="{19BF586B-05D0-460F-96AF-1904CD39B976}"/>
          </ac:picMkLst>
        </pc:picChg>
      </pc:sldChg>
      <pc:sldChg chg="del">
        <pc:chgData name="ROGERIO LOCH" userId="151043f2-4967-484e-9bca-c29556bec491" providerId="ADAL" clId="{E5706ECF-ED00-47FF-A853-9C489376DDD6}" dt="2022-08-03T18:36:00.055" v="3206" actId="47"/>
        <pc:sldMkLst>
          <pc:docMk/>
          <pc:sldMk cId="4020963868" sldId="397"/>
        </pc:sldMkLst>
      </pc:sldChg>
      <pc:sldChg chg="del">
        <pc:chgData name="ROGERIO LOCH" userId="151043f2-4967-484e-9bca-c29556bec491" providerId="ADAL" clId="{E5706ECF-ED00-47FF-A853-9C489376DDD6}" dt="2022-08-03T18:36:00.055" v="3206" actId="47"/>
        <pc:sldMkLst>
          <pc:docMk/>
          <pc:sldMk cId="3411865019" sldId="398"/>
        </pc:sldMkLst>
      </pc:sldChg>
      <pc:sldChg chg="del">
        <pc:chgData name="ROGERIO LOCH" userId="151043f2-4967-484e-9bca-c29556bec491" providerId="ADAL" clId="{E5706ECF-ED00-47FF-A853-9C489376DDD6}" dt="2022-08-03T18:36:00.055" v="3206" actId="47"/>
        <pc:sldMkLst>
          <pc:docMk/>
          <pc:sldMk cId="1406008082" sldId="399"/>
        </pc:sldMkLst>
      </pc:sldChg>
      <pc:sldChg chg="del">
        <pc:chgData name="ROGERIO LOCH" userId="151043f2-4967-484e-9bca-c29556bec491" providerId="ADAL" clId="{E5706ECF-ED00-47FF-A853-9C489376DDD6}" dt="2022-08-03T18:36:00.055" v="3206" actId="47"/>
        <pc:sldMkLst>
          <pc:docMk/>
          <pc:sldMk cId="4023738244" sldId="400"/>
        </pc:sldMkLst>
      </pc:sldChg>
      <pc:sldChg chg="del">
        <pc:chgData name="ROGERIO LOCH" userId="151043f2-4967-484e-9bca-c29556bec491" providerId="ADAL" clId="{E5706ECF-ED00-47FF-A853-9C489376DDD6}" dt="2022-08-03T18:36:00.055" v="3206" actId="47"/>
        <pc:sldMkLst>
          <pc:docMk/>
          <pc:sldMk cId="4080781936" sldId="401"/>
        </pc:sldMkLst>
      </pc:sldChg>
      <pc:sldChg chg="del">
        <pc:chgData name="ROGERIO LOCH" userId="151043f2-4967-484e-9bca-c29556bec491" providerId="ADAL" clId="{E5706ECF-ED00-47FF-A853-9C489376DDD6}" dt="2022-08-03T18:36:00.055" v="3206" actId="47"/>
        <pc:sldMkLst>
          <pc:docMk/>
          <pc:sldMk cId="1522594826" sldId="402"/>
        </pc:sldMkLst>
      </pc:sldChg>
      <pc:sldChg chg="del">
        <pc:chgData name="ROGERIO LOCH" userId="151043f2-4967-484e-9bca-c29556bec491" providerId="ADAL" clId="{E5706ECF-ED00-47FF-A853-9C489376DDD6}" dt="2022-08-03T18:36:00.055" v="3206" actId="47"/>
        <pc:sldMkLst>
          <pc:docMk/>
          <pc:sldMk cId="1096362602" sldId="403"/>
        </pc:sldMkLst>
      </pc:sldChg>
      <pc:sldChg chg="del">
        <pc:chgData name="ROGERIO LOCH" userId="151043f2-4967-484e-9bca-c29556bec491" providerId="ADAL" clId="{E5706ECF-ED00-47FF-A853-9C489376DDD6}" dt="2022-08-03T18:36:00.055" v="3206" actId="47"/>
        <pc:sldMkLst>
          <pc:docMk/>
          <pc:sldMk cId="165147520" sldId="404"/>
        </pc:sldMkLst>
      </pc:sldChg>
      <pc:sldChg chg="del">
        <pc:chgData name="ROGERIO LOCH" userId="151043f2-4967-484e-9bca-c29556bec491" providerId="ADAL" clId="{E5706ECF-ED00-47FF-A853-9C489376DDD6}" dt="2022-08-03T18:36:00.055" v="3206" actId="47"/>
        <pc:sldMkLst>
          <pc:docMk/>
          <pc:sldMk cId="2355769641" sldId="405"/>
        </pc:sldMkLst>
      </pc:sldChg>
      <pc:sldChg chg="del">
        <pc:chgData name="ROGERIO LOCH" userId="151043f2-4967-484e-9bca-c29556bec491" providerId="ADAL" clId="{E5706ECF-ED00-47FF-A853-9C489376DDD6}" dt="2022-08-03T18:36:00.055" v="3206" actId="47"/>
        <pc:sldMkLst>
          <pc:docMk/>
          <pc:sldMk cId="339866889" sldId="406"/>
        </pc:sldMkLst>
      </pc:sldChg>
      <pc:sldChg chg="del">
        <pc:chgData name="ROGERIO LOCH" userId="151043f2-4967-484e-9bca-c29556bec491" providerId="ADAL" clId="{E5706ECF-ED00-47FF-A853-9C489376DDD6}" dt="2022-08-03T18:36:00.055" v="3206" actId="47"/>
        <pc:sldMkLst>
          <pc:docMk/>
          <pc:sldMk cId="2444582031" sldId="407"/>
        </pc:sldMkLst>
      </pc:sldChg>
      <pc:sldChg chg="del">
        <pc:chgData name="ROGERIO LOCH" userId="151043f2-4967-484e-9bca-c29556bec491" providerId="ADAL" clId="{E5706ECF-ED00-47FF-A853-9C489376DDD6}" dt="2022-08-03T18:36:00.055" v="3206" actId="47"/>
        <pc:sldMkLst>
          <pc:docMk/>
          <pc:sldMk cId="3742190256" sldId="408"/>
        </pc:sldMkLst>
      </pc:sldChg>
      <pc:sldChg chg="del">
        <pc:chgData name="ROGERIO LOCH" userId="151043f2-4967-484e-9bca-c29556bec491" providerId="ADAL" clId="{E5706ECF-ED00-47FF-A853-9C489376DDD6}" dt="2022-08-03T18:36:00.055" v="3206" actId="47"/>
        <pc:sldMkLst>
          <pc:docMk/>
          <pc:sldMk cId="133339707" sldId="409"/>
        </pc:sldMkLst>
      </pc:sldChg>
      <pc:sldChg chg="addSp modSp add mod">
        <pc:chgData name="ROGERIO LOCH" userId="151043f2-4967-484e-9bca-c29556bec491" providerId="ADAL" clId="{E5706ECF-ED00-47FF-A853-9C489376DDD6}" dt="2022-08-01T20:26:12.283" v="2782" actId="6549"/>
        <pc:sldMkLst>
          <pc:docMk/>
          <pc:sldMk cId="3882658700" sldId="410"/>
        </pc:sldMkLst>
        <pc:spChg chg="mod">
          <ac:chgData name="ROGERIO LOCH" userId="151043f2-4967-484e-9bca-c29556bec491" providerId="ADAL" clId="{E5706ECF-ED00-47FF-A853-9C489376DDD6}" dt="2022-08-01T20:16:43.763" v="2653" actId="115"/>
          <ac:spMkLst>
            <pc:docMk/>
            <pc:sldMk cId="3882658700" sldId="410"/>
            <ac:spMk id="2" creationId="{00000000-0000-0000-0000-000000000000}"/>
          </ac:spMkLst>
        </pc:spChg>
        <pc:spChg chg="mod">
          <ac:chgData name="ROGERIO LOCH" userId="151043f2-4967-484e-9bca-c29556bec491" providerId="ADAL" clId="{E5706ECF-ED00-47FF-A853-9C489376DDD6}" dt="2022-08-01T20:25:25.658" v="2743" actId="1076"/>
          <ac:spMkLst>
            <pc:docMk/>
            <pc:sldMk cId="3882658700" sldId="410"/>
            <ac:spMk id="5" creationId="{00000000-0000-0000-0000-000000000000}"/>
          </ac:spMkLst>
        </pc:spChg>
        <pc:spChg chg="add mod">
          <ac:chgData name="ROGERIO LOCH" userId="151043f2-4967-484e-9bca-c29556bec491" providerId="ADAL" clId="{E5706ECF-ED00-47FF-A853-9C489376DDD6}" dt="2022-08-01T20:24:49.094" v="2729" actId="6549"/>
          <ac:spMkLst>
            <pc:docMk/>
            <pc:sldMk cId="3882658700" sldId="410"/>
            <ac:spMk id="6" creationId="{27BD71A2-8E98-CCDE-C30A-E03DF2C02098}"/>
          </ac:spMkLst>
        </pc:spChg>
        <pc:spChg chg="add mod">
          <ac:chgData name="ROGERIO LOCH" userId="151043f2-4967-484e-9bca-c29556bec491" providerId="ADAL" clId="{E5706ECF-ED00-47FF-A853-9C489376DDD6}" dt="2022-08-01T20:26:12.283" v="2782" actId="6549"/>
          <ac:spMkLst>
            <pc:docMk/>
            <pc:sldMk cId="3882658700" sldId="410"/>
            <ac:spMk id="7" creationId="{B8F2D1AB-B1A6-34ED-02C8-547641A58A5B}"/>
          </ac:spMkLst>
        </pc:spChg>
        <pc:picChg chg="mod">
          <ac:chgData name="ROGERIO LOCH" userId="151043f2-4967-484e-9bca-c29556bec491" providerId="ADAL" clId="{E5706ECF-ED00-47FF-A853-9C489376DDD6}" dt="2022-08-01T13:06:45.958" v="232" actId="14100"/>
          <ac:picMkLst>
            <pc:docMk/>
            <pc:sldMk cId="3882658700" sldId="410"/>
            <ac:picMk id="3" creationId="{19BF586B-05D0-460F-96AF-1904CD39B976}"/>
          </ac:picMkLst>
        </pc:picChg>
      </pc:sldChg>
      <pc:sldChg chg="modSp add mod">
        <pc:chgData name="ROGERIO LOCH" userId="151043f2-4967-484e-9bca-c29556bec491" providerId="ADAL" clId="{E5706ECF-ED00-47FF-A853-9C489376DDD6}" dt="2022-08-01T20:03:15.628" v="2607" actId="255"/>
        <pc:sldMkLst>
          <pc:docMk/>
          <pc:sldMk cId="925462612" sldId="411"/>
        </pc:sldMkLst>
        <pc:spChg chg="mod">
          <ac:chgData name="ROGERIO LOCH" userId="151043f2-4967-484e-9bca-c29556bec491" providerId="ADAL" clId="{E5706ECF-ED00-47FF-A853-9C489376DDD6}" dt="2022-08-01T20:03:15.628" v="2607" actId="255"/>
          <ac:spMkLst>
            <pc:docMk/>
            <pc:sldMk cId="925462612" sldId="411"/>
            <ac:spMk id="2" creationId="{00000000-0000-0000-0000-000000000000}"/>
          </ac:spMkLst>
        </pc:spChg>
      </pc:sldChg>
      <pc:sldChg chg="addSp delSp modSp add del mod">
        <pc:chgData name="ROGERIO LOCH" userId="151043f2-4967-484e-9bca-c29556bec491" providerId="ADAL" clId="{E5706ECF-ED00-47FF-A853-9C489376DDD6}" dt="2022-08-01T18:20:52.143" v="1805" actId="47"/>
        <pc:sldMkLst>
          <pc:docMk/>
          <pc:sldMk cId="870298890" sldId="412"/>
        </pc:sldMkLst>
        <pc:spChg chg="del mod">
          <ac:chgData name="ROGERIO LOCH" userId="151043f2-4967-484e-9bca-c29556bec491" providerId="ADAL" clId="{E5706ECF-ED00-47FF-A853-9C489376DDD6}" dt="2022-08-01T12:48:14.729" v="203"/>
          <ac:spMkLst>
            <pc:docMk/>
            <pc:sldMk cId="870298890" sldId="412"/>
            <ac:spMk id="2" creationId="{00000000-0000-0000-0000-000000000000}"/>
          </ac:spMkLst>
        </pc:spChg>
        <pc:picChg chg="add mod">
          <ac:chgData name="ROGERIO LOCH" userId="151043f2-4967-484e-9bca-c29556bec491" providerId="ADAL" clId="{E5706ECF-ED00-47FF-A853-9C489376DDD6}" dt="2022-08-01T12:57:33.388" v="206" actId="1076"/>
          <ac:picMkLst>
            <pc:docMk/>
            <pc:sldMk cId="870298890" sldId="412"/>
            <ac:picMk id="6" creationId="{B589297D-B6B6-B9FC-2B71-2EE1C0C001A7}"/>
          </ac:picMkLst>
        </pc:picChg>
      </pc:sldChg>
      <pc:sldChg chg="addSp delSp modSp add del mod">
        <pc:chgData name="ROGERIO LOCH" userId="151043f2-4967-484e-9bca-c29556bec491" providerId="ADAL" clId="{E5706ECF-ED00-47FF-A853-9C489376DDD6}" dt="2022-08-01T18:20:53.968" v="1806" actId="47"/>
        <pc:sldMkLst>
          <pc:docMk/>
          <pc:sldMk cId="3180803131" sldId="413"/>
        </pc:sldMkLst>
        <pc:picChg chg="add del">
          <ac:chgData name="ROGERIO LOCH" userId="151043f2-4967-484e-9bca-c29556bec491" providerId="ADAL" clId="{E5706ECF-ED00-47FF-A853-9C489376DDD6}" dt="2022-08-01T12:58:21.219" v="212"/>
          <ac:picMkLst>
            <pc:docMk/>
            <pc:sldMk cId="3180803131" sldId="413"/>
            <ac:picMk id="2" creationId="{49061B34-32AB-EA11-708F-FEAEAD07AB95}"/>
          </ac:picMkLst>
        </pc:picChg>
        <pc:picChg chg="del">
          <ac:chgData name="ROGERIO LOCH" userId="151043f2-4967-484e-9bca-c29556bec491" providerId="ADAL" clId="{E5706ECF-ED00-47FF-A853-9C489376DDD6}" dt="2022-08-01T12:57:51.675" v="208" actId="478"/>
          <ac:picMkLst>
            <pc:docMk/>
            <pc:sldMk cId="3180803131" sldId="413"/>
            <ac:picMk id="6" creationId="{B589297D-B6B6-B9FC-2B71-2EE1C0C001A7}"/>
          </ac:picMkLst>
        </pc:picChg>
        <pc:picChg chg="add mod">
          <ac:chgData name="ROGERIO LOCH" userId="151043f2-4967-484e-9bca-c29556bec491" providerId="ADAL" clId="{E5706ECF-ED00-47FF-A853-9C489376DDD6}" dt="2022-08-01T12:58:26.025" v="214" actId="1076"/>
          <ac:picMkLst>
            <pc:docMk/>
            <pc:sldMk cId="3180803131" sldId="413"/>
            <ac:picMk id="7" creationId="{8420117D-82C1-05DE-F5AA-B4F7026904B2}"/>
          </ac:picMkLst>
        </pc:picChg>
      </pc:sldChg>
      <pc:sldChg chg="addSp modSp add ord">
        <pc:chgData name="ROGERIO LOCH" userId="151043f2-4967-484e-9bca-c29556bec491" providerId="ADAL" clId="{E5706ECF-ED00-47FF-A853-9C489376DDD6}" dt="2022-08-01T20:01:51.927" v="2586"/>
        <pc:sldMkLst>
          <pc:docMk/>
          <pc:sldMk cId="3625181796" sldId="414"/>
        </pc:sldMkLst>
        <pc:picChg chg="add mod">
          <ac:chgData name="ROGERIO LOCH" userId="151043f2-4967-484e-9bca-c29556bec491" providerId="ADAL" clId="{E5706ECF-ED00-47FF-A853-9C489376DDD6}" dt="2022-08-01T18:19:05.407" v="1796" actId="14100"/>
          <ac:picMkLst>
            <pc:docMk/>
            <pc:sldMk cId="3625181796" sldId="414"/>
            <ac:picMk id="6146" creationId="{36864868-802A-E38A-FA88-F1831E048DED}"/>
          </ac:picMkLst>
        </pc:picChg>
      </pc:sldChg>
      <pc:sldChg chg="addSp modSp add ord">
        <pc:chgData name="ROGERIO LOCH" userId="151043f2-4967-484e-9bca-c29556bec491" providerId="ADAL" clId="{E5706ECF-ED00-47FF-A853-9C489376DDD6}" dt="2022-08-01T20:02:07.332" v="2594"/>
        <pc:sldMkLst>
          <pc:docMk/>
          <pc:sldMk cId="1083872545" sldId="415"/>
        </pc:sldMkLst>
        <pc:picChg chg="add mod">
          <ac:chgData name="ROGERIO LOCH" userId="151043f2-4967-484e-9bca-c29556bec491" providerId="ADAL" clId="{E5706ECF-ED00-47FF-A853-9C489376DDD6}" dt="2022-08-01T18:12:30.628" v="1789" actId="14100"/>
          <ac:picMkLst>
            <pc:docMk/>
            <pc:sldMk cId="1083872545" sldId="415"/>
            <ac:picMk id="5122" creationId="{D23AFE89-973E-FAAE-1649-F7E61C476078}"/>
          </ac:picMkLst>
        </pc:picChg>
      </pc:sldChg>
      <pc:sldChg chg="add del">
        <pc:chgData name="ROGERIO LOCH" userId="151043f2-4967-484e-9bca-c29556bec491" providerId="ADAL" clId="{E5706ECF-ED00-47FF-A853-9C489376DDD6}" dt="2022-08-03T18:36:00.055" v="3206" actId="47"/>
        <pc:sldMkLst>
          <pc:docMk/>
          <pc:sldMk cId="1132742774" sldId="416"/>
        </pc:sldMkLst>
      </pc:sldChg>
      <pc:sldChg chg="addSp delSp modSp add mod ord">
        <pc:chgData name="ROGERIO LOCH" userId="151043f2-4967-484e-9bca-c29556bec491" providerId="ADAL" clId="{E5706ECF-ED00-47FF-A853-9C489376DDD6}" dt="2022-08-01T20:15:21.767" v="2651" actId="14100"/>
        <pc:sldMkLst>
          <pc:docMk/>
          <pc:sldMk cId="279510863" sldId="417"/>
        </pc:sldMkLst>
        <pc:spChg chg="del mod">
          <ac:chgData name="ROGERIO LOCH" userId="151043f2-4967-484e-9bca-c29556bec491" providerId="ADAL" clId="{E5706ECF-ED00-47FF-A853-9C489376DDD6}" dt="2022-08-01T13:05:42.441" v="223"/>
          <ac:spMkLst>
            <pc:docMk/>
            <pc:sldMk cId="279510863" sldId="417"/>
            <ac:spMk id="2" creationId="{00000000-0000-0000-0000-000000000000}"/>
          </ac:spMkLst>
        </pc:spChg>
        <pc:picChg chg="add mod">
          <ac:chgData name="ROGERIO LOCH" userId="151043f2-4967-484e-9bca-c29556bec491" providerId="ADAL" clId="{E5706ECF-ED00-47FF-A853-9C489376DDD6}" dt="2022-08-01T20:15:21.767" v="2651" actId="14100"/>
          <ac:picMkLst>
            <pc:docMk/>
            <pc:sldMk cId="279510863" sldId="417"/>
            <ac:picMk id="4098" creationId="{DAC8B347-5E6E-FF6A-7B34-651E69961DB9}"/>
          </ac:picMkLst>
        </pc:picChg>
      </pc:sldChg>
      <pc:sldChg chg="addSp delSp modSp add del mod">
        <pc:chgData name="ROGERIO LOCH" userId="151043f2-4967-484e-9bca-c29556bec491" providerId="ADAL" clId="{E5706ECF-ED00-47FF-A853-9C489376DDD6}" dt="2022-08-01T18:08:47.106" v="1766" actId="47"/>
        <pc:sldMkLst>
          <pc:docMk/>
          <pc:sldMk cId="2066512998" sldId="418"/>
        </pc:sldMkLst>
        <pc:spChg chg="add del">
          <ac:chgData name="ROGERIO LOCH" userId="151043f2-4967-484e-9bca-c29556bec491" providerId="ADAL" clId="{E5706ECF-ED00-47FF-A853-9C489376DDD6}" dt="2022-08-01T18:03:05.204" v="1753" actId="22"/>
          <ac:spMkLst>
            <pc:docMk/>
            <pc:sldMk cId="2066512998" sldId="418"/>
            <ac:spMk id="6" creationId="{248FB316-76CE-DB2E-1103-0EC825B6995F}"/>
          </ac:spMkLst>
        </pc:spChg>
        <pc:spChg chg="add del">
          <ac:chgData name="ROGERIO LOCH" userId="151043f2-4967-484e-9bca-c29556bec491" providerId="ADAL" clId="{E5706ECF-ED00-47FF-A853-9C489376DDD6}" dt="2022-08-01T18:03:20.379" v="1755" actId="22"/>
          <ac:spMkLst>
            <pc:docMk/>
            <pc:sldMk cId="2066512998" sldId="418"/>
            <ac:spMk id="8" creationId="{8B6AECE3-8BC9-7587-8809-760C0521F1ED}"/>
          </ac:spMkLst>
        </pc:spChg>
        <pc:picChg chg="del">
          <ac:chgData name="ROGERIO LOCH" userId="151043f2-4967-484e-9bca-c29556bec491" providerId="ADAL" clId="{E5706ECF-ED00-47FF-A853-9C489376DDD6}" dt="2022-08-01T13:05:48.211" v="225" actId="478"/>
          <ac:picMkLst>
            <pc:docMk/>
            <pc:sldMk cId="2066512998" sldId="418"/>
            <ac:picMk id="7" creationId="{8420117D-82C1-05DE-F5AA-B4F7026904B2}"/>
          </ac:picMkLst>
        </pc:picChg>
        <pc:picChg chg="add mod">
          <ac:chgData name="ROGERIO LOCH" userId="151043f2-4967-484e-9bca-c29556bec491" providerId="ADAL" clId="{E5706ECF-ED00-47FF-A853-9C489376DDD6}" dt="2022-08-01T18:05:31.233" v="1762" actId="14100"/>
          <ac:picMkLst>
            <pc:docMk/>
            <pc:sldMk cId="2066512998" sldId="418"/>
            <ac:picMk id="1026" creationId="{59248359-664E-8402-F6D6-025F8CA7D71E}"/>
          </ac:picMkLst>
        </pc:picChg>
      </pc:sldChg>
      <pc:sldChg chg="addSp modSp add ord">
        <pc:chgData name="ROGERIO LOCH" userId="151043f2-4967-484e-9bca-c29556bec491" providerId="ADAL" clId="{E5706ECF-ED00-47FF-A853-9C489376DDD6}" dt="2022-08-01T20:15:34.510" v="2652" actId="14100"/>
        <pc:sldMkLst>
          <pc:docMk/>
          <pc:sldMk cId="1894816840" sldId="419"/>
        </pc:sldMkLst>
        <pc:picChg chg="add mod">
          <ac:chgData name="ROGERIO LOCH" userId="151043f2-4967-484e-9bca-c29556bec491" providerId="ADAL" clId="{E5706ECF-ED00-47FF-A853-9C489376DDD6}" dt="2022-08-01T20:15:34.510" v="2652" actId="14100"/>
          <ac:picMkLst>
            <pc:docMk/>
            <pc:sldMk cId="1894816840" sldId="419"/>
            <ac:picMk id="3074" creationId="{B0593AEF-0BBF-D2A4-A313-2E79784BE878}"/>
          </ac:picMkLst>
        </pc:picChg>
      </pc:sldChg>
      <pc:sldChg chg="addSp modSp add">
        <pc:chgData name="ROGERIO LOCH" userId="151043f2-4967-484e-9bca-c29556bec491" providerId="ADAL" clId="{E5706ECF-ED00-47FF-A853-9C489376DDD6}" dt="2022-08-01T18:11:33.173" v="1783" actId="14100"/>
        <pc:sldMkLst>
          <pc:docMk/>
          <pc:sldMk cId="3640878113" sldId="420"/>
        </pc:sldMkLst>
        <pc:picChg chg="add mod">
          <ac:chgData name="ROGERIO LOCH" userId="151043f2-4967-484e-9bca-c29556bec491" providerId="ADAL" clId="{E5706ECF-ED00-47FF-A853-9C489376DDD6}" dt="2022-08-01T18:11:33.173" v="1783" actId="14100"/>
          <ac:picMkLst>
            <pc:docMk/>
            <pc:sldMk cId="3640878113" sldId="420"/>
            <ac:picMk id="2050" creationId="{F9746FC0-DE68-67C2-B56B-48DAA6E7D624}"/>
          </ac:picMkLst>
        </pc:picChg>
      </pc:sldChg>
      <pc:sldChg chg="modSp add del mod">
        <pc:chgData name="ROGERIO LOCH" userId="151043f2-4967-484e-9bca-c29556bec491" providerId="ADAL" clId="{E5706ECF-ED00-47FF-A853-9C489376DDD6}" dt="2022-08-01T13:08:12.875" v="258" actId="47"/>
        <pc:sldMkLst>
          <pc:docMk/>
          <pc:sldMk cId="1611314181" sldId="421"/>
        </pc:sldMkLst>
        <pc:spChg chg="mod">
          <ac:chgData name="ROGERIO LOCH" userId="151043f2-4967-484e-9bca-c29556bec491" providerId="ADAL" clId="{E5706ECF-ED00-47FF-A853-9C489376DDD6}" dt="2022-08-01T13:08:03.529" v="257" actId="1076"/>
          <ac:spMkLst>
            <pc:docMk/>
            <pc:sldMk cId="1611314181" sldId="421"/>
            <ac:spMk id="2" creationId="{00000000-0000-0000-0000-000000000000}"/>
          </ac:spMkLst>
        </pc:spChg>
        <pc:spChg chg="mod">
          <ac:chgData name="ROGERIO LOCH" userId="151043f2-4967-484e-9bca-c29556bec491" providerId="ADAL" clId="{E5706ECF-ED00-47FF-A853-9C489376DDD6}" dt="2022-08-01T13:07:48.741" v="255" actId="6549"/>
          <ac:spMkLst>
            <pc:docMk/>
            <pc:sldMk cId="1611314181" sldId="421"/>
            <ac:spMk id="5" creationId="{00000000-0000-0000-0000-000000000000}"/>
          </ac:spMkLst>
        </pc:spChg>
      </pc:sldChg>
      <pc:sldChg chg="add del">
        <pc:chgData name="ROGERIO LOCH" userId="151043f2-4967-484e-9bca-c29556bec491" providerId="ADAL" clId="{E5706ECF-ED00-47FF-A853-9C489376DDD6}" dt="2022-08-03T18:36:00.055" v="3206" actId="47"/>
        <pc:sldMkLst>
          <pc:docMk/>
          <pc:sldMk cId="2487856119" sldId="421"/>
        </pc:sldMkLst>
      </pc:sldChg>
      <pc:sldChg chg="delSp modSp add del mod">
        <pc:chgData name="ROGERIO LOCH" userId="151043f2-4967-484e-9bca-c29556bec491" providerId="ADAL" clId="{E5706ECF-ED00-47FF-A853-9C489376DDD6}" dt="2022-08-01T13:07:26.710" v="240" actId="47"/>
        <pc:sldMkLst>
          <pc:docMk/>
          <pc:sldMk cId="2777212454" sldId="421"/>
        </pc:sldMkLst>
        <pc:spChg chg="del mod">
          <ac:chgData name="ROGERIO LOCH" userId="151043f2-4967-484e-9bca-c29556bec491" providerId="ADAL" clId="{E5706ECF-ED00-47FF-A853-9C489376DDD6}" dt="2022-08-01T13:07:14.716" v="239"/>
          <ac:spMkLst>
            <pc:docMk/>
            <pc:sldMk cId="2777212454" sldId="421"/>
            <ac:spMk id="2" creationId="{00000000-0000-0000-0000-000000000000}"/>
          </ac:spMkLst>
        </pc:spChg>
        <pc:spChg chg="mod">
          <ac:chgData name="ROGERIO LOCH" userId="151043f2-4967-484e-9bca-c29556bec491" providerId="ADAL" clId="{E5706ECF-ED00-47FF-A853-9C489376DDD6}" dt="2022-08-01T13:07:13.275" v="237" actId="6549"/>
          <ac:spMkLst>
            <pc:docMk/>
            <pc:sldMk cId="2777212454" sldId="421"/>
            <ac:spMk id="5" creationId="{00000000-0000-0000-0000-000000000000}"/>
          </ac:spMkLst>
        </pc:spChg>
      </pc:sldChg>
      <pc:sldChg chg="addSp delSp modSp add del mod">
        <pc:chgData name="ROGERIO LOCH" userId="151043f2-4967-484e-9bca-c29556bec491" providerId="ADAL" clId="{E5706ECF-ED00-47FF-A853-9C489376DDD6}" dt="2022-08-01T13:12:54.347" v="329" actId="47"/>
        <pc:sldMkLst>
          <pc:docMk/>
          <pc:sldMk cId="1307678426" sldId="422"/>
        </pc:sldMkLst>
        <pc:spChg chg="del mod">
          <ac:chgData name="ROGERIO LOCH" userId="151043f2-4967-484e-9bca-c29556bec491" providerId="ADAL" clId="{E5706ECF-ED00-47FF-A853-9C489376DDD6}" dt="2022-08-01T13:09:43.770" v="285"/>
          <ac:spMkLst>
            <pc:docMk/>
            <pc:sldMk cId="1307678426" sldId="422"/>
            <ac:spMk id="2" creationId="{00000000-0000-0000-0000-000000000000}"/>
          </ac:spMkLst>
        </pc:spChg>
        <pc:spChg chg="del mod">
          <ac:chgData name="ROGERIO LOCH" userId="151043f2-4967-484e-9bca-c29556bec491" providerId="ADAL" clId="{E5706ECF-ED00-47FF-A853-9C489376DDD6}" dt="2022-08-01T13:11:37.079" v="295" actId="478"/>
          <ac:spMkLst>
            <pc:docMk/>
            <pc:sldMk cId="1307678426" sldId="422"/>
            <ac:spMk id="5" creationId="{00000000-0000-0000-0000-000000000000}"/>
          </ac:spMkLst>
        </pc:spChg>
        <pc:spChg chg="add del mod">
          <ac:chgData name="ROGERIO LOCH" userId="151043f2-4967-484e-9bca-c29556bec491" providerId="ADAL" clId="{E5706ECF-ED00-47FF-A853-9C489376DDD6}" dt="2022-08-01T13:10:28.110" v="292"/>
          <ac:spMkLst>
            <pc:docMk/>
            <pc:sldMk cId="1307678426" sldId="422"/>
            <ac:spMk id="6" creationId="{1AD6F8D9-2A13-E646-49FD-B2E6B307EFB0}"/>
          </ac:spMkLst>
        </pc:spChg>
        <pc:spChg chg="add mod">
          <ac:chgData name="ROGERIO LOCH" userId="151043f2-4967-484e-9bca-c29556bec491" providerId="ADAL" clId="{E5706ECF-ED00-47FF-A853-9C489376DDD6}" dt="2022-08-01T13:11:31.589" v="294" actId="14100"/>
          <ac:spMkLst>
            <pc:docMk/>
            <pc:sldMk cId="1307678426" sldId="422"/>
            <ac:spMk id="7" creationId="{E0D89A93-536F-653E-999B-7F0DA1E3633C}"/>
          </ac:spMkLst>
        </pc:spChg>
      </pc:sldChg>
      <pc:sldChg chg="add del">
        <pc:chgData name="ROGERIO LOCH" userId="151043f2-4967-484e-9bca-c29556bec491" providerId="ADAL" clId="{E5706ECF-ED00-47FF-A853-9C489376DDD6}" dt="2022-08-01T13:10:09.456" v="287"/>
        <pc:sldMkLst>
          <pc:docMk/>
          <pc:sldMk cId="1678616735" sldId="423"/>
        </pc:sldMkLst>
      </pc:sldChg>
      <pc:sldChg chg="modSp add mod ord">
        <pc:chgData name="ROGERIO LOCH" userId="151043f2-4967-484e-9bca-c29556bec491" providerId="ADAL" clId="{E5706ECF-ED00-47FF-A853-9C489376DDD6}" dt="2022-08-01T20:03:42.779" v="2609" actId="255"/>
        <pc:sldMkLst>
          <pc:docMk/>
          <pc:sldMk cId="2407488327" sldId="423"/>
        </pc:sldMkLst>
        <pc:spChg chg="mod">
          <ac:chgData name="ROGERIO LOCH" userId="151043f2-4967-484e-9bca-c29556bec491" providerId="ADAL" clId="{E5706ECF-ED00-47FF-A853-9C489376DDD6}" dt="2022-08-01T20:03:42.779" v="2609" actId="255"/>
          <ac:spMkLst>
            <pc:docMk/>
            <pc:sldMk cId="2407488327" sldId="423"/>
            <ac:spMk id="2" creationId="{00000000-0000-0000-0000-000000000000}"/>
          </ac:spMkLst>
        </pc:spChg>
      </pc:sldChg>
      <pc:sldChg chg="addSp delSp modSp add mod ord">
        <pc:chgData name="ROGERIO LOCH" userId="151043f2-4967-484e-9bca-c29556bec491" providerId="ADAL" clId="{E5706ECF-ED00-47FF-A853-9C489376DDD6}" dt="2022-08-01T20:35:10.696" v="2915" actId="14100"/>
        <pc:sldMkLst>
          <pc:docMk/>
          <pc:sldMk cId="3768617795" sldId="424"/>
        </pc:sldMkLst>
        <pc:spChg chg="del mod">
          <ac:chgData name="ROGERIO LOCH" userId="151043f2-4967-484e-9bca-c29556bec491" providerId="ADAL" clId="{E5706ECF-ED00-47FF-A853-9C489376DDD6}" dt="2022-08-01T13:12:38.149" v="326"/>
          <ac:spMkLst>
            <pc:docMk/>
            <pc:sldMk cId="3768617795" sldId="424"/>
            <ac:spMk id="2" creationId="{00000000-0000-0000-0000-000000000000}"/>
          </ac:spMkLst>
        </pc:spChg>
        <pc:spChg chg="add del mod">
          <ac:chgData name="ROGERIO LOCH" userId="151043f2-4967-484e-9bca-c29556bec491" providerId="ADAL" clId="{E5706ECF-ED00-47FF-A853-9C489376DDD6}" dt="2022-08-01T20:30:04.021" v="2798"/>
          <ac:spMkLst>
            <pc:docMk/>
            <pc:sldMk cId="3768617795" sldId="424"/>
            <ac:spMk id="4" creationId="{EB73D602-86BC-8D57-C00E-E6F3B77D3F27}"/>
          </ac:spMkLst>
        </pc:spChg>
        <pc:spChg chg="del mod">
          <ac:chgData name="ROGERIO LOCH" userId="151043f2-4967-484e-9bca-c29556bec491" providerId="ADAL" clId="{E5706ECF-ED00-47FF-A853-9C489376DDD6}" dt="2022-08-01T20:34:17.159" v="2879" actId="478"/>
          <ac:spMkLst>
            <pc:docMk/>
            <pc:sldMk cId="3768617795" sldId="424"/>
            <ac:spMk id="5" creationId="{00000000-0000-0000-0000-000000000000}"/>
          </ac:spMkLst>
        </pc:spChg>
        <pc:spChg chg="add mod">
          <ac:chgData name="ROGERIO LOCH" userId="151043f2-4967-484e-9bca-c29556bec491" providerId="ADAL" clId="{E5706ECF-ED00-47FF-A853-9C489376DDD6}" dt="2022-08-01T20:35:10.696" v="2915" actId="14100"/>
          <ac:spMkLst>
            <pc:docMk/>
            <pc:sldMk cId="3768617795" sldId="424"/>
            <ac:spMk id="6" creationId="{6D3B480E-B9D0-395F-15A5-AB3B456C7C37}"/>
          </ac:spMkLst>
        </pc:spChg>
        <pc:spChg chg="add del">
          <ac:chgData name="ROGERIO LOCH" userId="151043f2-4967-484e-9bca-c29556bec491" providerId="ADAL" clId="{E5706ECF-ED00-47FF-A853-9C489376DDD6}" dt="2022-08-01T13:13:19.827" v="331" actId="22"/>
          <ac:spMkLst>
            <pc:docMk/>
            <pc:sldMk cId="3768617795" sldId="424"/>
            <ac:spMk id="6" creationId="{D54C3578-B1B3-DD5A-088F-2898C37316B1}"/>
          </ac:spMkLst>
        </pc:spChg>
        <pc:spChg chg="add mod">
          <ac:chgData name="ROGERIO LOCH" userId="151043f2-4967-484e-9bca-c29556bec491" providerId="ADAL" clId="{E5706ECF-ED00-47FF-A853-9C489376DDD6}" dt="2022-08-01T20:35:00.885" v="2904" actId="1035"/>
          <ac:spMkLst>
            <pc:docMk/>
            <pc:sldMk cId="3768617795" sldId="424"/>
            <ac:spMk id="7" creationId="{190C2795-A400-75ED-358D-8BBC327FE403}"/>
          </ac:spMkLst>
        </pc:spChg>
        <pc:spChg chg="add del">
          <ac:chgData name="ROGERIO LOCH" userId="151043f2-4967-484e-9bca-c29556bec491" providerId="ADAL" clId="{E5706ECF-ED00-47FF-A853-9C489376DDD6}" dt="2022-08-01T13:13:29.275" v="333" actId="22"/>
          <ac:spMkLst>
            <pc:docMk/>
            <pc:sldMk cId="3768617795" sldId="424"/>
            <ac:spMk id="8" creationId="{FF21BCBE-BD95-E65D-5865-CC529CF24413}"/>
          </ac:spMkLst>
        </pc:spChg>
      </pc:sldChg>
      <pc:sldChg chg="modSp add mod ord">
        <pc:chgData name="ROGERIO LOCH" userId="151043f2-4967-484e-9bca-c29556bec491" providerId="ADAL" clId="{E5706ECF-ED00-47FF-A853-9C489376DDD6}" dt="2022-08-03T18:39:04.056" v="3224" actId="255"/>
        <pc:sldMkLst>
          <pc:docMk/>
          <pc:sldMk cId="3534029522" sldId="425"/>
        </pc:sldMkLst>
        <pc:spChg chg="mod">
          <ac:chgData name="ROGERIO LOCH" userId="151043f2-4967-484e-9bca-c29556bec491" providerId="ADAL" clId="{E5706ECF-ED00-47FF-A853-9C489376DDD6}" dt="2022-08-03T18:39:04.056" v="3224" actId="255"/>
          <ac:spMkLst>
            <pc:docMk/>
            <pc:sldMk cId="3534029522" sldId="425"/>
            <ac:spMk id="2" creationId="{00000000-0000-0000-0000-000000000000}"/>
          </ac:spMkLst>
        </pc:spChg>
        <pc:spChg chg="mod">
          <ac:chgData name="ROGERIO LOCH" userId="151043f2-4967-484e-9bca-c29556bec491" providerId="ADAL" clId="{E5706ECF-ED00-47FF-A853-9C489376DDD6}" dt="2022-08-01T13:28:49.949" v="712" actId="14100"/>
          <ac:spMkLst>
            <pc:docMk/>
            <pc:sldMk cId="3534029522" sldId="425"/>
            <ac:spMk id="5" creationId="{00000000-0000-0000-0000-000000000000}"/>
          </ac:spMkLst>
        </pc:spChg>
      </pc:sldChg>
      <pc:sldChg chg="modSp add mod">
        <pc:chgData name="ROGERIO LOCH" userId="151043f2-4967-484e-9bca-c29556bec491" providerId="ADAL" clId="{E5706ECF-ED00-47FF-A853-9C489376DDD6}" dt="2022-08-03T18:40:14.235" v="3230" actId="255"/>
        <pc:sldMkLst>
          <pc:docMk/>
          <pc:sldMk cId="802764425" sldId="426"/>
        </pc:sldMkLst>
        <pc:spChg chg="mod">
          <ac:chgData name="ROGERIO LOCH" userId="151043f2-4967-484e-9bca-c29556bec491" providerId="ADAL" clId="{E5706ECF-ED00-47FF-A853-9C489376DDD6}" dt="2022-08-03T18:40:14.235" v="3230" actId="255"/>
          <ac:spMkLst>
            <pc:docMk/>
            <pc:sldMk cId="802764425" sldId="426"/>
            <ac:spMk id="2" creationId="{00000000-0000-0000-0000-000000000000}"/>
          </ac:spMkLst>
        </pc:spChg>
      </pc:sldChg>
      <pc:sldChg chg="modSp add mod ord">
        <pc:chgData name="ROGERIO LOCH" userId="151043f2-4967-484e-9bca-c29556bec491" providerId="ADAL" clId="{E5706ECF-ED00-47FF-A853-9C489376DDD6}" dt="2022-08-03T18:55:54.936" v="3355" actId="6549"/>
        <pc:sldMkLst>
          <pc:docMk/>
          <pc:sldMk cId="2514148829" sldId="427"/>
        </pc:sldMkLst>
        <pc:spChg chg="mod">
          <ac:chgData name="ROGERIO LOCH" userId="151043f2-4967-484e-9bca-c29556bec491" providerId="ADAL" clId="{E5706ECF-ED00-47FF-A853-9C489376DDD6}" dt="2022-08-03T18:55:54.936" v="3355" actId="6549"/>
          <ac:spMkLst>
            <pc:docMk/>
            <pc:sldMk cId="2514148829" sldId="427"/>
            <ac:spMk id="2" creationId="{00000000-0000-0000-0000-000000000000}"/>
          </ac:spMkLst>
        </pc:spChg>
        <pc:spChg chg="mod">
          <ac:chgData name="ROGERIO LOCH" userId="151043f2-4967-484e-9bca-c29556bec491" providerId="ADAL" clId="{E5706ECF-ED00-47FF-A853-9C489376DDD6}" dt="2022-08-01T13:32:24.078" v="728"/>
          <ac:spMkLst>
            <pc:docMk/>
            <pc:sldMk cId="2514148829" sldId="427"/>
            <ac:spMk id="5" creationId="{00000000-0000-0000-0000-000000000000}"/>
          </ac:spMkLst>
        </pc:spChg>
      </pc:sldChg>
      <pc:sldChg chg="modSp add mod">
        <pc:chgData name="ROGERIO LOCH" userId="151043f2-4967-484e-9bca-c29556bec491" providerId="ADAL" clId="{E5706ECF-ED00-47FF-A853-9C489376DDD6}" dt="2022-08-03T20:21:05.651" v="3358" actId="13926"/>
        <pc:sldMkLst>
          <pc:docMk/>
          <pc:sldMk cId="516509060" sldId="428"/>
        </pc:sldMkLst>
        <pc:spChg chg="mod">
          <ac:chgData name="ROGERIO LOCH" userId="151043f2-4967-484e-9bca-c29556bec491" providerId="ADAL" clId="{E5706ECF-ED00-47FF-A853-9C489376DDD6}" dt="2022-08-03T20:21:05.651" v="3358" actId="13926"/>
          <ac:spMkLst>
            <pc:docMk/>
            <pc:sldMk cId="516509060" sldId="428"/>
            <ac:spMk id="2" creationId="{00000000-0000-0000-0000-000000000000}"/>
          </ac:spMkLst>
        </pc:spChg>
      </pc:sldChg>
      <pc:sldChg chg="addSp delSp modSp add ord">
        <pc:chgData name="ROGERIO LOCH" userId="151043f2-4967-484e-9bca-c29556bec491" providerId="ADAL" clId="{E5706ECF-ED00-47FF-A853-9C489376DDD6}" dt="2022-08-01T20:14:54.399" v="2650" actId="14100"/>
        <pc:sldMkLst>
          <pc:docMk/>
          <pc:sldMk cId="3853319251" sldId="429"/>
        </pc:sldMkLst>
        <pc:picChg chg="del">
          <ac:chgData name="ROGERIO LOCH" userId="151043f2-4967-484e-9bca-c29556bec491" providerId="ADAL" clId="{E5706ECF-ED00-47FF-A853-9C489376DDD6}" dt="2022-08-01T18:20:04.801" v="1798" actId="478"/>
          <ac:picMkLst>
            <pc:docMk/>
            <pc:sldMk cId="3853319251" sldId="429"/>
            <ac:picMk id="6146" creationId="{36864868-802A-E38A-FA88-F1831E048DED}"/>
          </ac:picMkLst>
        </pc:picChg>
        <pc:picChg chg="add del mod">
          <ac:chgData name="ROGERIO LOCH" userId="151043f2-4967-484e-9bca-c29556bec491" providerId="ADAL" clId="{E5706ECF-ED00-47FF-A853-9C489376DDD6}" dt="2022-08-01T20:14:37.109" v="2645" actId="478"/>
          <ac:picMkLst>
            <pc:docMk/>
            <pc:sldMk cId="3853319251" sldId="429"/>
            <ac:picMk id="7170" creationId="{89EFC5BE-96B3-1ADD-8CB5-2C60EF34C038}"/>
          </ac:picMkLst>
        </pc:picChg>
        <pc:picChg chg="add del mod">
          <ac:chgData name="ROGERIO LOCH" userId="151043f2-4967-484e-9bca-c29556bec491" providerId="ADAL" clId="{E5706ECF-ED00-47FF-A853-9C489376DDD6}" dt="2022-08-01T20:14:37.109" v="2645" actId="478"/>
          <ac:picMkLst>
            <pc:docMk/>
            <pc:sldMk cId="3853319251" sldId="429"/>
            <ac:picMk id="7172" creationId="{990A7BE4-1F26-6D4B-D4C5-F02174AF2A5C}"/>
          </ac:picMkLst>
        </pc:picChg>
        <pc:picChg chg="add mod">
          <ac:chgData name="ROGERIO LOCH" userId="151043f2-4967-484e-9bca-c29556bec491" providerId="ADAL" clId="{E5706ECF-ED00-47FF-A853-9C489376DDD6}" dt="2022-08-01T20:14:54.399" v="2650" actId="14100"/>
          <ac:picMkLst>
            <pc:docMk/>
            <pc:sldMk cId="3853319251" sldId="429"/>
            <ac:picMk id="7174" creationId="{E63C998D-5A16-C8ED-C9EA-81E35E42DEC1}"/>
          </ac:picMkLst>
        </pc:picChg>
      </pc:sldChg>
      <pc:sldChg chg="addSp modSp add ord">
        <pc:chgData name="ROGERIO LOCH" userId="151043f2-4967-484e-9bca-c29556bec491" providerId="ADAL" clId="{E5706ECF-ED00-47FF-A853-9C489376DDD6}" dt="2022-08-01T20:23:14.417" v="2713" actId="14100"/>
        <pc:sldMkLst>
          <pc:docMk/>
          <pc:sldMk cId="1837156606" sldId="430"/>
        </pc:sldMkLst>
        <pc:picChg chg="add mod">
          <ac:chgData name="ROGERIO LOCH" userId="151043f2-4967-484e-9bca-c29556bec491" providerId="ADAL" clId="{E5706ECF-ED00-47FF-A853-9C489376DDD6}" dt="2022-08-01T20:23:14.417" v="2713" actId="14100"/>
          <ac:picMkLst>
            <pc:docMk/>
            <pc:sldMk cId="1837156606" sldId="430"/>
            <ac:picMk id="8194" creationId="{E7013A52-F55F-0308-60B1-E6FDB2521F9B}"/>
          </ac:picMkLst>
        </pc:picChg>
      </pc:sldChg>
      <pc:sldChg chg="addSp delSp modSp add">
        <pc:chgData name="ROGERIO LOCH" userId="151043f2-4967-484e-9bca-c29556bec491" providerId="ADAL" clId="{E5706ECF-ED00-47FF-A853-9C489376DDD6}" dt="2022-08-01T20:23:22.021" v="2714" actId="14100"/>
        <pc:sldMkLst>
          <pc:docMk/>
          <pc:sldMk cId="1373886055" sldId="431"/>
        </pc:sldMkLst>
        <pc:picChg chg="del">
          <ac:chgData name="ROGERIO LOCH" userId="151043f2-4967-484e-9bca-c29556bec491" providerId="ADAL" clId="{E5706ECF-ED00-47FF-A853-9C489376DDD6}" dt="2022-08-01T18:41:54.264" v="1816" actId="478"/>
          <ac:picMkLst>
            <pc:docMk/>
            <pc:sldMk cId="1373886055" sldId="431"/>
            <ac:picMk id="8194" creationId="{E7013A52-F55F-0308-60B1-E6FDB2521F9B}"/>
          </ac:picMkLst>
        </pc:picChg>
        <pc:picChg chg="add mod">
          <ac:chgData name="ROGERIO LOCH" userId="151043f2-4967-484e-9bca-c29556bec491" providerId="ADAL" clId="{E5706ECF-ED00-47FF-A853-9C489376DDD6}" dt="2022-08-01T20:23:22.021" v="2714" actId="14100"/>
          <ac:picMkLst>
            <pc:docMk/>
            <pc:sldMk cId="1373886055" sldId="431"/>
            <ac:picMk id="9218" creationId="{60165890-365D-D478-8355-F49366C52AA4}"/>
          </ac:picMkLst>
        </pc:picChg>
      </pc:sldChg>
      <pc:sldChg chg="modSp add mod ord">
        <pc:chgData name="ROGERIO LOCH" userId="151043f2-4967-484e-9bca-c29556bec491" providerId="ADAL" clId="{E5706ECF-ED00-47FF-A853-9C489376DDD6}" dt="2022-08-01T20:04:12.465" v="2632" actId="6549"/>
        <pc:sldMkLst>
          <pc:docMk/>
          <pc:sldMk cId="2638410443" sldId="432"/>
        </pc:sldMkLst>
        <pc:spChg chg="mod">
          <ac:chgData name="ROGERIO LOCH" userId="151043f2-4967-484e-9bca-c29556bec491" providerId="ADAL" clId="{E5706ECF-ED00-47FF-A853-9C489376DDD6}" dt="2022-08-01T20:04:12.465" v="2632" actId="6549"/>
          <ac:spMkLst>
            <pc:docMk/>
            <pc:sldMk cId="2638410443" sldId="432"/>
            <ac:spMk id="2" creationId="{00000000-0000-0000-0000-000000000000}"/>
          </ac:spMkLst>
        </pc:spChg>
      </pc:sldChg>
      <pc:sldChg chg="modSp add mod">
        <pc:chgData name="ROGERIO LOCH" userId="151043f2-4967-484e-9bca-c29556bec491" providerId="ADAL" clId="{E5706ECF-ED00-47FF-A853-9C489376DDD6}" dt="2022-08-03T20:22:05.016" v="3411" actId="20577"/>
        <pc:sldMkLst>
          <pc:docMk/>
          <pc:sldMk cId="3789415098" sldId="433"/>
        </pc:sldMkLst>
        <pc:spChg chg="mod">
          <ac:chgData name="ROGERIO LOCH" userId="151043f2-4967-484e-9bca-c29556bec491" providerId="ADAL" clId="{E5706ECF-ED00-47FF-A853-9C489376DDD6}" dt="2022-08-03T20:22:05.016" v="3411" actId="20577"/>
          <ac:spMkLst>
            <pc:docMk/>
            <pc:sldMk cId="3789415098" sldId="433"/>
            <ac:spMk id="2" creationId="{00000000-0000-0000-0000-000000000000}"/>
          </ac:spMkLst>
        </pc:spChg>
      </pc:sldChg>
      <pc:sldChg chg="modSp add mod">
        <pc:chgData name="ROGERIO LOCH" userId="151043f2-4967-484e-9bca-c29556bec491" providerId="ADAL" clId="{E5706ECF-ED00-47FF-A853-9C489376DDD6}" dt="2022-08-03T18:39:13.919" v="3226" actId="255"/>
        <pc:sldMkLst>
          <pc:docMk/>
          <pc:sldMk cId="1593516851" sldId="434"/>
        </pc:sldMkLst>
        <pc:spChg chg="mod">
          <ac:chgData name="ROGERIO LOCH" userId="151043f2-4967-484e-9bca-c29556bec491" providerId="ADAL" clId="{E5706ECF-ED00-47FF-A853-9C489376DDD6}" dt="2022-08-03T18:39:13.919" v="3226" actId="255"/>
          <ac:spMkLst>
            <pc:docMk/>
            <pc:sldMk cId="1593516851" sldId="434"/>
            <ac:spMk id="2" creationId="{00000000-0000-0000-0000-000000000000}"/>
          </ac:spMkLst>
        </pc:spChg>
      </pc:sldChg>
      <pc:sldChg chg="modSp add mod">
        <pc:chgData name="ROGERIO LOCH" userId="151043f2-4967-484e-9bca-c29556bec491" providerId="ADAL" clId="{E5706ECF-ED00-47FF-A853-9C489376DDD6}" dt="2022-08-03T18:40:19.746" v="3231" actId="255"/>
        <pc:sldMkLst>
          <pc:docMk/>
          <pc:sldMk cId="739183780" sldId="435"/>
        </pc:sldMkLst>
        <pc:spChg chg="mod">
          <ac:chgData name="ROGERIO LOCH" userId="151043f2-4967-484e-9bca-c29556bec491" providerId="ADAL" clId="{E5706ECF-ED00-47FF-A853-9C489376DDD6}" dt="2022-08-03T18:40:19.746" v="3231" actId="255"/>
          <ac:spMkLst>
            <pc:docMk/>
            <pc:sldMk cId="739183780" sldId="435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pt-BR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pt-BR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718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pt-BR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430306"/>
            <a:ext cx="29718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94A0401E-0374-44E9-9234-65513FFD6F6F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2422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pt-BR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pt-BR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7738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15153"/>
            <a:ext cx="502920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718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pt-BR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430306"/>
            <a:ext cx="29718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F2CE6BE4-3671-464F-8121-23E9724CBA9D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34146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A0133742-E696-4277-86E7-3A16FB29D2AF}" type="slidenum">
              <a:rPr lang="pt-BR" sz="1200"/>
              <a:pPr/>
              <a:t>1</a:t>
            </a:fld>
            <a:endParaRPr lang="pt-BR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8691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2C3B54-0D1B-42A9-BA05-416076DC1A3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CEDCF1-A498-47E2-9830-9988CB91A31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117953-BF44-46C8-A4D6-6031387D829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4558D-1D50-4621-93C9-E3D48BFE5CAB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F3EAA-BFBA-4E0C-AB8E-A21427E0FF0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FDA20-C87B-4292-977C-A06EFB9582F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B80932-0F82-498A-B90B-9A6F17F8392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F31126-9C20-4AFB-BC8F-F5D0E138F27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0EE5A-5A04-48A1-AA2C-93FF2E940EF9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840C87-E75F-4ECC-BD65-770DE725D3C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DC39E-9BF9-4AF3-A6FE-E2815432B632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>
                <a:latin typeface="Times New Roman" pitchFamily="18" charset="0"/>
              </a:defRPr>
            </a:lvl1pPr>
          </a:lstStyle>
          <a:p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>
                <a:latin typeface="Times New Roman" pitchFamily="18" charset="0"/>
              </a:defRPr>
            </a:lvl1pPr>
          </a:lstStyle>
          <a:p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>
                <a:latin typeface="Times New Roman" pitchFamily="18" charset="0"/>
              </a:defRPr>
            </a:lvl1pPr>
          </a:lstStyle>
          <a:p>
            <a:fld id="{9830F030-ABC2-4044-BCBA-78EBC1BA89D9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536433" y="399295"/>
            <a:ext cx="7298934" cy="797457"/>
          </a:xfrm>
        </p:spPr>
        <p:txBody>
          <a:bodyPr/>
          <a:lstStyle/>
          <a:p>
            <a:r>
              <a:rPr lang="pt-BR" sz="2800" b="0" dirty="0"/>
              <a:t>Seminário Desenvolvimento e Infraestrutura</a:t>
            </a:r>
            <a:r>
              <a:rPr lang="pt-BR" sz="2400" b="0" dirty="0"/>
              <a:t/>
            </a:r>
            <a:br>
              <a:rPr lang="pt-BR" sz="2400" b="0" dirty="0"/>
            </a:br>
            <a:r>
              <a:rPr lang="pt-BR" sz="2400" b="0" dirty="0"/>
              <a:t>Possibilidades, Desafios e Perspectivas</a:t>
            </a:r>
            <a:endParaRPr lang="pt-BR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0" name="Rectangle 15"/>
          <p:cNvSpPr>
            <a:spLocks noChangeArrowheads="1"/>
          </p:cNvSpPr>
          <p:nvPr/>
        </p:nvSpPr>
        <p:spPr bwMode="auto">
          <a:xfrm>
            <a:off x="2944813" y="3260725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99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99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99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99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9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9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9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9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pt-BR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19BF586B-05D0-460F-96AF-1904CD39B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53257" y="332656"/>
            <a:ext cx="839745" cy="113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1043608" y="2520936"/>
            <a:ext cx="690964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4000" dirty="0">
                <a:latin typeface="+mn-lt"/>
              </a:rPr>
              <a:t>Controle das </a:t>
            </a:r>
            <a:r>
              <a:rPr lang="pt-BR" sz="4000" dirty="0" err="1">
                <a:latin typeface="+mn-lt"/>
              </a:rPr>
              <a:t>PPPs</a:t>
            </a:r>
            <a:r>
              <a:rPr lang="pt-BR" sz="4000" dirty="0">
                <a:latin typeface="+mn-lt"/>
              </a:rPr>
              <a:t> e Concessões</a:t>
            </a:r>
          </a:p>
        </p:txBody>
      </p:sp>
      <p:sp>
        <p:nvSpPr>
          <p:cNvPr id="9" name="Rectangle 13"/>
          <p:cNvSpPr txBox="1">
            <a:spLocks noChangeArrowheads="1"/>
          </p:cNvSpPr>
          <p:nvPr/>
        </p:nvSpPr>
        <p:spPr bwMode="auto">
          <a:xfrm>
            <a:off x="5148064" y="5733256"/>
            <a:ext cx="3754907" cy="794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None/>
            </a:pPr>
            <a:r>
              <a:rPr lang="pt-BR" sz="2400" b="0" kern="0" dirty="0"/>
              <a:t>Rogério Loch</a:t>
            </a:r>
            <a:r>
              <a:rPr lang="pt-BR" sz="1100" b="0" kern="0" dirty="0"/>
              <a:t/>
            </a:r>
            <a:br>
              <a:rPr lang="pt-BR" sz="1100" b="0" kern="0" dirty="0"/>
            </a:br>
            <a:r>
              <a:rPr lang="pt-BR" sz="1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Auditor Fiscal de Controle Externo</a:t>
            </a:r>
            <a:endParaRPr lang="pt-BR" sz="2400" kern="0" dirty="0"/>
          </a:p>
        </p:txBody>
      </p:sp>
    </p:spTree>
    <p:extLst>
      <p:ext uri="{BB962C8B-B14F-4D97-AF65-F5344CB8AC3E}">
        <p14:creationId xmlns:p14="http://schemas.microsoft.com/office/powerpoint/2010/main" val="84370275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79512" y="692696"/>
            <a:ext cx="2662064" cy="49492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None/>
            </a:pPr>
            <a:r>
              <a:rPr lang="pt-BR" kern="0" dirty="0">
                <a:solidFill>
                  <a:srgbClr val="990000"/>
                </a:solidFill>
              </a:rPr>
              <a:t>Histórico</a:t>
            </a: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19BF586B-05D0-460F-96AF-1904CD39B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61323" y="332657"/>
            <a:ext cx="631678" cy="854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F9746FC0-DE68-67C2-B56B-48DAA6E7D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507"/>
            <a:ext cx="5904656" cy="442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87811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79512" y="692696"/>
            <a:ext cx="2662064" cy="49492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None/>
            </a:pPr>
            <a:r>
              <a:rPr lang="pt-BR" kern="0" dirty="0">
                <a:solidFill>
                  <a:srgbClr val="990000"/>
                </a:solidFill>
              </a:rPr>
              <a:t>Histórico</a:t>
            </a: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19BF586B-05D0-460F-96AF-1904CD39B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61323" y="332657"/>
            <a:ext cx="631678" cy="854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Centro de Eventos de Balneário Camboriú é inaugurado com megaevento;  confira agenda | ND Mais">
            <a:extLst>
              <a:ext uri="{FF2B5EF4-FFF2-40B4-BE49-F238E27FC236}">
                <a16:creationId xmlns:a16="http://schemas.microsoft.com/office/drawing/2014/main" id="{60165890-365D-D478-8355-F49366C52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396" y="1904321"/>
            <a:ext cx="5798876" cy="406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88605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79512" y="692696"/>
            <a:ext cx="2662064" cy="49492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None/>
            </a:pPr>
            <a:r>
              <a:rPr lang="pt-BR" kern="0" dirty="0">
                <a:solidFill>
                  <a:srgbClr val="990000"/>
                </a:solidFill>
              </a:rPr>
              <a:t>Histórico</a:t>
            </a: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19BF586B-05D0-460F-96AF-1904CD39B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61323" y="332657"/>
            <a:ext cx="631678" cy="854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Veja como será estrutura do Complexo Prisional que deve ser construído em  Blumenau">
            <a:extLst>
              <a:ext uri="{FF2B5EF4-FFF2-40B4-BE49-F238E27FC236}">
                <a16:creationId xmlns:a16="http://schemas.microsoft.com/office/drawing/2014/main" id="{E7013A52-F55F-0308-60B1-E6FDB2521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6832"/>
            <a:ext cx="6573491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15660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79512" y="692696"/>
            <a:ext cx="2662064" cy="49492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None/>
            </a:pPr>
            <a:endParaRPr lang="pt-BR" kern="0" dirty="0">
              <a:solidFill>
                <a:srgbClr val="990000"/>
              </a:solidFill>
            </a:endParaRP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19BF586B-05D0-460F-96AF-1904CD39B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84368" y="332657"/>
            <a:ext cx="908633" cy="122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ângulo 1"/>
          <p:cNvSpPr/>
          <p:nvPr/>
        </p:nvSpPr>
        <p:spPr>
          <a:xfrm>
            <a:off x="827584" y="3068960"/>
            <a:ext cx="735208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algn="just">
              <a:spcBef>
                <a:spcPct val="0"/>
              </a:spcBef>
              <a:spcAft>
                <a:spcPts val="1200"/>
              </a:spcAft>
              <a:buNone/>
            </a:pPr>
            <a:r>
              <a:rPr lang="pt-BR" sz="3600" b="0" dirty="0">
                <a:latin typeface="Arial" panose="020B0604020202020204" pitchFamily="34" charset="0"/>
                <a:cs typeface="Arial" panose="020B0604020202020204" pitchFamily="34" charset="0"/>
              </a:rPr>
              <a:t>Instrução Normativa nº TC-22/2015</a:t>
            </a:r>
            <a:endParaRPr lang="pt-BR" altLang="pt-BR" sz="3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3" indent="-457200" algn="just">
              <a:spcBef>
                <a:spcPct val="0"/>
              </a:spcBef>
              <a:spcAft>
                <a:spcPts val="1200"/>
              </a:spcAft>
              <a:buFontTx/>
              <a:buChar char="-"/>
            </a:pPr>
            <a:endParaRPr lang="pt-BR" altLang="pt-BR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40596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977462" y="692696"/>
            <a:ext cx="3306506" cy="49492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>
              <a:buNone/>
            </a:pPr>
            <a:r>
              <a:rPr lang="pt-BR" kern="0" dirty="0">
                <a:solidFill>
                  <a:srgbClr val="990000"/>
                </a:solidFill>
              </a:rPr>
              <a:t>IN 22-2015</a:t>
            </a: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19BF586B-05D0-460F-96AF-1904CD39B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94972" y="332656"/>
            <a:ext cx="798029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ângulo 1"/>
          <p:cNvSpPr/>
          <p:nvPr/>
        </p:nvSpPr>
        <p:spPr>
          <a:xfrm>
            <a:off x="755576" y="1628800"/>
            <a:ext cx="7405747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indent="-457200" algn="just">
              <a:spcBef>
                <a:spcPct val="0"/>
              </a:spcBef>
              <a:spcAft>
                <a:spcPts val="1200"/>
              </a:spcAft>
              <a:buFontTx/>
              <a:buChar char="-"/>
            </a:pPr>
            <a:r>
              <a:rPr lang="pt-PT" sz="28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Orientar</a:t>
            </a:r>
            <a:r>
              <a:rPr lang="pt-PT" sz="2800" b="0" dirty="0">
                <a:latin typeface="Arial" panose="020B0604020202020204" pitchFamily="34" charset="0"/>
                <a:cs typeface="Arial" panose="020B0604020202020204" pitchFamily="34" charset="0"/>
              </a:rPr>
              <a:t> técnicamente o gestor para o lançamento do edital de licitação;</a:t>
            </a:r>
          </a:p>
          <a:p>
            <a:pPr marL="0" lvl="3" indent="-457200" algn="just">
              <a:spcBef>
                <a:spcPct val="0"/>
              </a:spcBef>
              <a:spcAft>
                <a:spcPts val="1200"/>
              </a:spcAft>
              <a:buFontTx/>
              <a:buChar char="-"/>
            </a:pPr>
            <a:r>
              <a:rPr lang="pt-PT" altLang="pt-BR" sz="2800" b="0" dirty="0">
                <a:latin typeface="Arial" panose="020B0604020202020204" pitchFamily="34" charset="0"/>
                <a:cs typeface="Arial" panose="020B0604020202020204" pitchFamily="34" charset="0"/>
              </a:rPr>
              <a:t>Procedimentos para o controle e orientação da etapa de planejamento;</a:t>
            </a:r>
          </a:p>
          <a:p>
            <a:pPr marL="0" lvl="3" indent="-457200" algn="just">
              <a:spcBef>
                <a:spcPct val="0"/>
              </a:spcBef>
              <a:spcAft>
                <a:spcPts val="1200"/>
              </a:spcAft>
              <a:buFontTx/>
              <a:buChar char="-"/>
            </a:pPr>
            <a:r>
              <a:rPr lang="pt-BR" altLang="pt-BR" sz="2800" b="0" dirty="0">
                <a:latin typeface="Arial" panose="020B0604020202020204" pitchFamily="34" charset="0"/>
                <a:cs typeface="Arial" panose="020B0604020202020204" pitchFamily="34" charset="0"/>
              </a:rPr>
              <a:t>Aperfeiçoamento das concessões;</a:t>
            </a:r>
          </a:p>
          <a:p>
            <a:pPr marL="0" lvl="3" algn="just" eaLnBrk="1" hangingPunct="1">
              <a:spcBef>
                <a:spcPct val="0"/>
              </a:spcBef>
              <a:spcAft>
                <a:spcPts val="1200"/>
              </a:spcAft>
              <a:buNone/>
            </a:pPr>
            <a:r>
              <a:rPr lang="pt-BR" altLang="pt-BR" sz="2800" b="0" dirty="0">
                <a:latin typeface="Arial" panose="020B0604020202020204" pitchFamily="34" charset="0"/>
                <a:cs typeface="Arial" panose="020B0604020202020204" pitchFamily="34" charset="0"/>
              </a:rPr>
              <a:t>- Permitir à </a:t>
            </a:r>
            <a:r>
              <a:rPr lang="pt-BR" sz="2800" b="0" dirty="0">
                <a:latin typeface="Arial" panose="020B0604020202020204" pitchFamily="34" charset="0"/>
                <a:cs typeface="Arial" panose="020B0604020202020204" pitchFamily="34" charset="0"/>
              </a:rPr>
              <a:t>sociedade promover o controle social (função nobre).</a:t>
            </a:r>
            <a:endParaRPr lang="pt-BR" altLang="pt-BR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87587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971600" y="692696"/>
            <a:ext cx="2304256" cy="49492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None/>
            </a:pPr>
            <a:endParaRPr lang="pt-BR" kern="0" dirty="0">
              <a:solidFill>
                <a:srgbClr val="990000"/>
              </a:solidFill>
            </a:endParaRP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19BF586B-05D0-460F-96AF-1904CD39B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56376" y="332656"/>
            <a:ext cx="836625" cy="1132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ângulo 1"/>
          <p:cNvSpPr/>
          <p:nvPr/>
        </p:nvSpPr>
        <p:spPr>
          <a:xfrm>
            <a:off x="755576" y="1628800"/>
            <a:ext cx="7405747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3" indent="-457200" algn="just" eaLnBrk="1" hangingPunct="1">
              <a:spcBef>
                <a:spcPct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pt-PT" sz="2800" b="0" u="sng" dirty="0">
                <a:latin typeface="Arial" panose="020B0604020202020204" pitchFamily="34" charset="0"/>
                <a:cs typeface="Arial" panose="020B0604020202020204" pitchFamily="34" charset="0"/>
              </a:rPr>
              <a:t>Evitar</a:t>
            </a:r>
            <a:r>
              <a:rPr lang="pt-PT" sz="2800" b="0" dirty="0">
                <a:latin typeface="Arial" panose="020B0604020202020204" pitchFamily="34" charset="0"/>
                <a:cs typeface="Arial" panose="020B0604020202020204" pitchFamily="34" charset="0"/>
              </a:rPr>
              <a:t> a utilização de instrumento para </a:t>
            </a:r>
            <a:r>
              <a:rPr lang="pt-PT" sz="2800" b="0" u="sng" dirty="0">
                <a:latin typeface="Arial" panose="020B0604020202020204" pitchFamily="34" charset="0"/>
                <a:cs typeface="Arial" panose="020B0604020202020204" pitchFamily="34" charset="0"/>
              </a:rPr>
              <a:t>sustação</a:t>
            </a:r>
            <a:r>
              <a:rPr lang="pt-PT" sz="2800" b="0" dirty="0">
                <a:latin typeface="Arial" panose="020B0604020202020204" pitchFamily="34" charset="0"/>
                <a:cs typeface="Arial" panose="020B0604020202020204" pitchFamily="34" charset="0"/>
              </a:rPr>
              <a:t> do procedimento licitatório, o que representa </a:t>
            </a:r>
            <a:r>
              <a:rPr lang="pt-PT" sz="2800" b="0" u="sng" dirty="0">
                <a:latin typeface="Arial" panose="020B0604020202020204" pitchFamily="34" charset="0"/>
                <a:cs typeface="Arial" panose="020B0604020202020204" pitchFamily="34" charset="0"/>
              </a:rPr>
              <a:t>risco</a:t>
            </a:r>
            <a:r>
              <a:rPr lang="pt-PT" sz="2800" b="0" dirty="0">
                <a:latin typeface="Arial" panose="020B0604020202020204" pitchFamily="34" charset="0"/>
                <a:cs typeface="Arial" panose="020B0604020202020204" pitchFamily="34" charset="0"/>
              </a:rPr>
              <a:t> ao mercado e, consequentemente, elevação de custos à contratação;</a:t>
            </a:r>
          </a:p>
          <a:p>
            <a:pPr marL="457200" lvl="3" indent="-457200" algn="just">
              <a:spcBef>
                <a:spcPct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pt-BR" sz="2800" b="0" u="sng" dirty="0">
                <a:latin typeface="Arial" panose="020B0604020202020204" pitchFamily="34" charset="0"/>
                <a:cs typeface="Arial" panose="020B0604020202020204" pitchFamily="34" charset="0"/>
              </a:rPr>
              <a:t>Caráter pedagógico e orientativo </a:t>
            </a:r>
            <a:r>
              <a:rPr lang="pt-BR" sz="2800" b="0" dirty="0">
                <a:latin typeface="Arial" panose="020B0604020202020204" pitchFamily="34" charset="0"/>
                <a:cs typeface="Arial" panose="020B0604020202020204" pitchFamily="34" charset="0"/>
              </a:rPr>
              <a:t>da função controle, principalmente em situações de incerteza, ex.: o que exigir para fins de qualificação técnica sem ferir a isonomia da licitação.</a:t>
            </a:r>
          </a:p>
          <a:p>
            <a:pPr marL="457200" lvl="3" indent="-457200" algn="just" eaLnBrk="1" hangingPunct="1">
              <a:spcBef>
                <a:spcPct val="0"/>
              </a:spcBef>
              <a:spcAft>
                <a:spcPts val="1200"/>
              </a:spcAft>
              <a:buFontTx/>
              <a:buChar char="-"/>
              <a:defRPr/>
            </a:pPr>
            <a:endParaRPr lang="pt-BR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27BD71A2-8E98-CCDE-C30A-E03DF2C02098}"/>
              </a:ext>
            </a:extLst>
          </p:cNvPr>
          <p:cNvSpPr txBox="1">
            <a:spLocks/>
          </p:cNvSpPr>
          <p:nvPr/>
        </p:nvSpPr>
        <p:spPr>
          <a:xfrm>
            <a:off x="977462" y="692696"/>
            <a:ext cx="3306506" cy="49492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>
              <a:buNone/>
            </a:pPr>
            <a:endParaRPr lang="pt-BR" kern="0" dirty="0">
              <a:solidFill>
                <a:srgbClr val="990000"/>
              </a:solidFill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B8F2D1AB-B1A6-34ED-02C8-547641A58A5B}"/>
              </a:ext>
            </a:extLst>
          </p:cNvPr>
          <p:cNvSpPr txBox="1">
            <a:spLocks/>
          </p:cNvSpPr>
          <p:nvPr/>
        </p:nvSpPr>
        <p:spPr>
          <a:xfrm>
            <a:off x="1003742" y="687446"/>
            <a:ext cx="3306506" cy="49492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>
              <a:buNone/>
            </a:pPr>
            <a:r>
              <a:rPr lang="pt-BR" kern="0" dirty="0">
                <a:solidFill>
                  <a:srgbClr val="990000"/>
                </a:solidFill>
              </a:rPr>
              <a:t>IN 22-2015</a:t>
            </a:r>
          </a:p>
        </p:txBody>
      </p:sp>
    </p:spTree>
    <p:extLst>
      <p:ext uri="{BB962C8B-B14F-4D97-AF65-F5344CB8AC3E}">
        <p14:creationId xmlns:p14="http://schemas.microsoft.com/office/powerpoint/2010/main" val="388265870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79512" y="692696"/>
            <a:ext cx="2662064" cy="49492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None/>
            </a:pPr>
            <a:endParaRPr lang="pt-BR" kern="0" dirty="0">
              <a:solidFill>
                <a:srgbClr val="990000"/>
              </a:solidFill>
            </a:endParaRP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19BF586B-05D0-460F-96AF-1904CD39B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84368" y="332657"/>
            <a:ext cx="908633" cy="122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ângulo 1"/>
          <p:cNvSpPr/>
          <p:nvPr/>
        </p:nvSpPr>
        <p:spPr>
          <a:xfrm>
            <a:off x="827584" y="3068960"/>
            <a:ext cx="735208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algn="just">
              <a:spcBef>
                <a:spcPct val="0"/>
              </a:spcBef>
              <a:spcAft>
                <a:spcPts val="1200"/>
              </a:spcAft>
              <a:buNone/>
            </a:pPr>
            <a:r>
              <a:rPr lang="pt-BR" sz="3600" b="0" dirty="0">
                <a:latin typeface="Arial" panose="020B0604020202020204" pitchFamily="34" charset="0"/>
                <a:cs typeface="Arial" panose="020B0604020202020204" pitchFamily="34" charset="0"/>
              </a:rPr>
              <a:t>Desafios</a:t>
            </a:r>
            <a:endParaRPr lang="pt-BR" altLang="pt-BR" sz="3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3" indent="-457200" algn="just">
              <a:spcBef>
                <a:spcPct val="0"/>
              </a:spcBef>
              <a:spcAft>
                <a:spcPts val="1200"/>
              </a:spcAft>
              <a:buFontTx/>
              <a:buChar char="-"/>
            </a:pPr>
            <a:endParaRPr lang="pt-BR" altLang="pt-BR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48832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350999" y="692696"/>
            <a:ext cx="3716945" cy="49492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None/>
            </a:pPr>
            <a:r>
              <a:rPr lang="pt-BR" kern="0" dirty="0">
                <a:solidFill>
                  <a:srgbClr val="990000"/>
                </a:solidFill>
              </a:rPr>
              <a:t>Desafios</a:t>
            </a: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19BF586B-05D0-460F-96AF-1904CD39B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56376" y="332656"/>
            <a:ext cx="836625" cy="1132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ângulo 1"/>
          <p:cNvSpPr/>
          <p:nvPr/>
        </p:nvSpPr>
        <p:spPr>
          <a:xfrm>
            <a:off x="755576" y="1628800"/>
            <a:ext cx="7405747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3" indent="-342900" algn="just" eaLnBrk="1" hangingPunct="1">
              <a:spcBef>
                <a:spcPct val="0"/>
              </a:spcBef>
              <a:spcAft>
                <a:spcPts val="1200"/>
              </a:spcAft>
              <a:buFontTx/>
              <a:buChar char="-"/>
            </a:pPr>
            <a:r>
              <a:rPr lang="pt-BR" altLang="pt-BR" sz="2800" b="0" dirty="0">
                <a:latin typeface="Arial" panose="020B0604020202020204" pitchFamily="34" charset="0"/>
                <a:cs typeface="Arial" panose="020B0604020202020204" pitchFamily="34" charset="0"/>
              </a:rPr>
              <a:t>Capacitar novos AFCE para trabalhar em concessões;</a:t>
            </a:r>
          </a:p>
          <a:p>
            <a:pPr marL="342900" lvl="3" indent="-342900" algn="just" eaLnBrk="1" hangingPunct="1">
              <a:spcBef>
                <a:spcPct val="0"/>
              </a:spcBef>
              <a:spcAft>
                <a:spcPts val="1200"/>
              </a:spcAft>
              <a:buFontTx/>
              <a:buChar char="-"/>
            </a:pPr>
            <a:r>
              <a:rPr lang="pt-BR" altLang="pt-BR" sz="2800" b="0" dirty="0">
                <a:latin typeface="Arial" panose="020B0604020202020204" pitchFamily="34" charset="0"/>
                <a:cs typeface="Arial" panose="020B0604020202020204" pitchFamily="34" charset="0"/>
              </a:rPr>
              <a:t>Capacitar </a:t>
            </a:r>
            <a:r>
              <a:rPr lang="pt-BR" altLang="pt-BR" sz="2800" b="0" dirty="0" err="1">
                <a:latin typeface="Arial" panose="020B0604020202020204" pitchFamily="34" charset="0"/>
                <a:cs typeface="Arial" panose="020B0604020202020204" pitchFamily="34" charset="0"/>
              </a:rPr>
              <a:t>UGs</a:t>
            </a:r>
            <a:r>
              <a:rPr lang="pt-BR" altLang="pt-BR" sz="2800" b="0" dirty="0">
                <a:latin typeface="Arial" panose="020B0604020202020204" pitchFamily="34" charset="0"/>
                <a:cs typeface="Arial" panose="020B0604020202020204" pitchFamily="34" charset="0"/>
              </a:rPr>
              <a:t> para fiscalização dos estudos e contratos (evitar captura);</a:t>
            </a:r>
          </a:p>
          <a:p>
            <a:pPr marL="457200" lvl="3" indent="-457200" algn="just" eaLnBrk="1" hangingPunct="1">
              <a:spcBef>
                <a:spcPct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pt-PT" sz="2800" b="0" dirty="0">
                <a:latin typeface="Arial" panose="020B0604020202020204" pitchFamily="34" charset="0"/>
                <a:cs typeface="Arial" panose="020B0604020202020204" pitchFamily="34" charset="0"/>
              </a:rPr>
              <a:t>Avaliar desempenho dos projetos</a:t>
            </a:r>
          </a:p>
          <a:p>
            <a:pPr marL="457200" lvl="3" indent="-457200" algn="just" eaLnBrk="1" hangingPunct="1">
              <a:spcBef>
                <a:spcPct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pt-PT" sz="2800" b="0" dirty="0">
                <a:latin typeface="Arial" panose="020B0604020202020204" pitchFamily="34" charset="0"/>
                <a:cs typeface="Arial" panose="020B0604020202020204" pitchFamily="34" charset="0"/>
              </a:rPr>
              <a:t>Avaliar eficiência na prestação de serviços</a:t>
            </a:r>
          </a:p>
          <a:p>
            <a:pPr marL="457200" lvl="3" indent="-457200" algn="just" eaLnBrk="1" hangingPunct="1">
              <a:spcBef>
                <a:spcPct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pt-PT" sz="2800" b="0" dirty="0">
                <a:latin typeface="Arial" panose="020B0604020202020204" pitchFamily="34" charset="0"/>
                <a:cs typeface="Arial" panose="020B0604020202020204" pitchFamily="34" charset="0"/>
              </a:rPr>
              <a:t>Identificar melhores práticas</a:t>
            </a:r>
          </a:p>
          <a:p>
            <a:pPr marL="457200" lvl="3" indent="-457200" algn="just" eaLnBrk="1" hangingPunct="1">
              <a:spcBef>
                <a:spcPct val="0"/>
              </a:spcBef>
              <a:spcAft>
                <a:spcPts val="1200"/>
              </a:spcAft>
              <a:buFontTx/>
              <a:buChar char="-"/>
              <a:defRPr/>
            </a:pPr>
            <a:endParaRPr lang="pt-BR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3" indent="-457200" algn="just" eaLnBrk="1" hangingPunct="1">
              <a:spcBef>
                <a:spcPct val="0"/>
              </a:spcBef>
              <a:spcAft>
                <a:spcPts val="1200"/>
              </a:spcAft>
              <a:buFontTx/>
              <a:buChar char="-"/>
              <a:defRPr/>
            </a:pPr>
            <a:endParaRPr lang="pt-BR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3" indent="-457200" algn="just" eaLnBrk="1" hangingPunct="1">
              <a:spcBef>
                <a:spcPct val="0"/>
              </a:spcBef>
              <a:spcAft>
                <a:spcPts val="1200"/>
              </a:spcAft>
              <a:buFontTx/>
              <a:buChar char="-"/>
              <a:defRPr/>
            </a:pPr>
            <a:endParaRPr lang="pt-BR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3" indent="-457200" algn="just" eaLnBrk="1" hangingPunct="1">
              <a:spcBef>
                <a:spcPct val="0"/>
              </a:spcBef>
              <a:spcAft>
                <a:spcPts val="1200"/>
              </a:spcAft>
              <a:buFontTx/>
              <a:buChar char="-"/>
              <a:defRPr/>
            </a:pPr>
            <a:endParaRPr lang="pt-PT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029522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350999" y="692696"/>
            <a:ext cx="3716945" cy="49492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None/>
            </a:pPr>
            <a:r>
              <a:rPr lang="pt-BR" kern="0" dirty="0">
                <a:solidFill>
                  <a:srgbClr val="990000"/>
                </a:solidFill>
              </a:rPr>
              <a:t>Desafios</a:t>
            </a: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19BF586B-05D0-460F-96AF-1904CD39B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56376" y="332656"/>
            <a:ext cx="836625" cy="1132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ângulo 1"/>
          <p:cNvSpPr/>
          <p:nvPr/>
        </p:nvSpPr>
        <p:spPr>
          <a:xfrm>
            <a:off x="755576" y="1628800"/>
            <a:ext cx="7405747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3" indent="-457200" algn="just" eaLnBrk="1" hangingPunct="1">
              <a:spcBef>
                <a:spcPct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pt-BR" sz="2400" b="0" dirty="0">
                <a:latin typeface="Arial" panose="020B0604020202020204" pitchFamily="34" charset="0"/>
                <a:cs typeface="Arial" panose="020B0604020202020204" pitchFamily="34" charset="0"/>
              </a:rPr>
              <a:t>Entender que a licitação é para a prestação do serviço e do financiamento para o projeto, as exigências devem considerar isso. Exemplo: aeroporto de Floripa e Cedae/RJ</a:t>
            </a:r>
          </a:p>
          <a:p>
            <a:pPr marL="457200" lvl="3" indent="-457200" algn="just">
              <a:spcBef>
                <a:spcPct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pt-BR" sz="2400" b="0" dirty="0">
                <a:latin typeface="Arial" panose="020B0604020202020204" pitchFamily="34" charset="0"/>
                <a:cs typeface="Arial" panose="020B0604020202020204" pitchFamily="34" charset="0"/>
              </a:rPr>
              <a:t>Editais devem buscar atrair mais investidores; recentes licitações tiveram apenas 1 participante (Marina Florianópolis, Aeroporto Chapecó, Centro Evento Balneário Camboriú, Rodoviária Rita Maria).</a:t>
            </a:r>
          </a:p>
          <a:p>
            <a:pPr marL="914400" lvl="4" indent="-457200" algn="just">
              <a:spcBef>
                <a:spcPct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sz="2400" b="0" dirty="0">
                <a:latin typeface="Arial" panose="020B0604020202020204" pitchFamily="34" charset="0"/>
                <a:cs typeface="Arial" panose="020B0604020202020204" pitchFamily="34" charset="0"/>
              </a:rPr>
              <a:t>Exigências estão restringindo? </a:t>
            </a:r>
          </a:p>
          <a:p>
            <a:pPr marL="914400" lvl="4" indent="-457200" algn="just">
              <a:spcBef>
                <a:spcPct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sz="2400" b="0" dirty="0">
                <a:latin typeface="Arial" panose="020B0604020202020204" pitchFamily="34" charset="0"/>
                <a:cs typeface="Arial" panose="020B0604020202020204" pitchFamily="34" charset="0"/>
              </a:rPr>
              <a:t>Remuneração está baixa? </a:t>
            </a:r>
          </a:p>
          <a:p>
            <a:pPr marL="914400" lvl="4" indent="-457200" algn="just">
              <a:spcBef>
                <a:spcPct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sz="2400" b="0" dirty="0">
                <a:latin typeface="Arial" panose="020B0604020202020204" pitchFamily="34" charset="0"/>
                <a:cs typeface="Arial" panose="020B0604020202020204" pitchFamily="34" charset="0"/>
              </a:rPr>
              <a:t>Riscos?</a:t>
            </a:r>
          </a:p>
          <a:p>
            <a:pPr marL="457200" lvl="3" indent="-457200" algn="just" eaLnBrk="1" hangingPunct="1">
              <a:spcBef>
                <a:spcPct val="0"/>
              </a:spcBef>
              <a:spcAft>
                <a:spcPts val="1200"/>
              </a:spcAft>
              <a:buFontTx/>
              <a:buChar char="-"/>
              <a:defRPr/>
            </a:pPr>
            <a:endParaRPr lang="pt-BR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3" indent="-457200" algn="just" eaLnBrk="1" hangingPunct="1">
              <a:spcBef>
                <a:spcPct val="0"/>
              </a:spcBef>
              <a:spcAft>
                <a:spcPts val="1200"/>
              </a:spcAft>
              <a:buFontTx/>
              <a:buChar char="-"/>
              <a:defRPr/>
            </a:pPr>
            <a:endParaRPr lang="pt-BR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3" indent="-457200" algn="just" eaLnBrk="1" hangingPunct="1">
              <a:spcBef>
                <a:spcPct val="0"/>
              </a:spcBef>
              <a:spcAft>
                <a:spcPts val="1200"/>
              </a:spcAft>
              <a:buFontTx/>
              <a:buChar char="-"/>
              <a:defRPr/>
            </a:pPr>
            <a:endParaRPr lang="pt-BR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3" indent="-457200" algn="just" eaLnBrk="1" hangingPunct="1">
              <a:spcBef>
                <a:spcPct val="0"/>
              </a:spcBef>
              <a:spcAft>
                <a:spcPts val="1200"/>
              </a:spcAft>
              <a:buFontTx/>
              <a:buChar char="-"/>
              <a:defRPr/>
            </a:pPr>
            <a:endParaRPr lang="pt-PT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516851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350999" y="692696"/>
            <a:ext cx="3716945" cy="49492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None/>
            </a:pPr>
            <a:r>
              <a:rPr lang="pt-BR" kern="0" dirty="0">
                <a:solidFill>
                  <a:srgbClr val="990000"/>
                </a:solidFill>
              </a:rPr>
              <a:t>Desafios</a:t>
            </a: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19BF586B-05D0-460F-96AF-1904CD39B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56376" y="332656"/>
            <a:ext cx="836625" cy="1132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ângulo 1"/>
          <p:cNvSpPr/>
          <p:nvPr/>
        </p:nvSpPr>
        <p:spPr>
          <a:xfrm>
            <a:off x="755576" y="1628800"/>
            <a:ext cx="740574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3" indent="-457200" algn="just">
              <a:spcBef>
                <a:spcPct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pt-BR" sz="2400" b="0" dirty="0">
                <a:latin typeface="Arial" panose="020B0604020202020204" pitchFamily="34" charset="0"/>
                <a:cs typeface="Arial" panose="020B0604020202020204" pitchFamily="34" charset="0"/>
              </a:rPr>
              <a:t>Pensar na execução, não só na licitação.</a:t>
            </a:r>
          </a:p>
          <a:p>
            <a:pPr marL="457200" lvl="3" indent="-457200" algn="just">
              <a:spcBef>
                <a:spcPct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pt-BR" sz="2400" b="0" dirty="0">
                <a:latin typeface="Arial" panose="020B0604020202020204" pitchFamily="34" charset="0"/>
                <a:cs typeface="Arial" panose="020B0604020202020204" pitchFamily="34" charset="0"/>
              </a:rPr>
              <a:t>Dificuldade de cumprir metas, principalmente no saneamento. A nova lei exige ainda mais agilidade, o que evidencia melhores projetos. (Universalização em 2033)</a:t>
            </a:r>
          </a:p>
          <a:p>
            <a:pPr marL="457200" lvl="3" indent="-457200" algn="just">
              <a:spcBef>
                <a:spcPct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pt-BR" sz="2400" b="0" dirty="0">
                <a:latin typeface="Arial" panose="020B0604020202020204" pitchFamily="34" charset="0"/>
                <a:cs typeface="Arial" panose="020B0604020202020204" pitchFamily="34" charset="0"/>
              </a:rPr>
              <a:t>Contorno BR-101 Grande </a:t>
            </a:r>
            <a:r>
              <a:rPr lang="pt-BR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Fpolis</a:t>
            </a:r>
            <a:r>
              <a:rPr lang="pt-BR" sz="2400" b="0" dirty="0">
                <a:latin typeface="Arial" panose="020B0604020202020204" pitchFamily="34" charset="0"/>
                <a:cs typeface="Arial" panose="020B0604020202020204" pitchFamily="34" charset="0"/>
              </a:rPr>
              <a:t>, dificuldade de avaliar o cumprimento de prazo, ausência de metas parciais, falta fiscalização, riscos </a:t>
            </a:r>
          </a:p>
          <a:p>
            <a:pPr marL="457200" lvl="3" indent="-457200" algn="just" eaLnBrk="1" hangingPunct="1">
              <a:spcBef>
                <a:spcPct val="0"/>
              </a:spcBef>
              <a:spcAft>
                <a:spcPts val="1200"/>
              </a:spcAft>
              <a:buFontTx/>
              <a:buChar char="-"/>
              <a:defRPr/>
            </a:pPr>
            <a:endParaRPr lang="pt-BR" sz="1200" b="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76442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79512" y="692696"/>
            <a:ext cx="2662064" cy="49492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None/>
            </a:pPr>
            <a:r>
              <a:rPr lang="pt-BR" kern="0" dirty="0">
                <a:solidFill>
                  <a:srgbClr val="990000"/>
                </a:solidFill>
              </a:rPr>
              <a:t>Sumário</a:t>
            </a:r>
          </a:p>
        </p:txBody>
      </p:sp>
      <p:sp>
        <p:nvSpPr>
          <p:cNvPr id="2" name="Retângulo 1"/>
          <p:cNvSpPr/>
          <p:nvPr/>
        </p:nvSpPr>
        <p:spPr>
          <a:xfrm>
            <a:off x="611559" y="1700809"/>
            <a:ext cx="7549763" cy="2726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lvl="1">
              <a:buNone/>
            </a:pPr>
            <a:r>
              <a:rPr lang="pt-BR" altLang="pt-BR" b="0" dirty="0">
                <a:latin typeface="Arial" panose="020B0604020202020204" pitchFamily="34" charset="0"/>
                <a:cs typeface="Arial" panose="020B0604020202020204" pitchFamily="34" charset="0"/>
              </a:rPr>
              <a:t>1. Histórico TCE</a:t>
            </a:r>
            <a:r>
              <a:rPr lang="pt-BR" b="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9388" lvl="1">
              <a:buNone/>
            </a:pPr>
            <a:r>
              <a:rPr lang="pt-BR" b="0" dirty="0">
                <a:latin typeface="Arial" panose="020B0604020202020204" pitchFamily="34" charset="0"/>
                <a:cs typeface="Arial" panose="020B0604020202020204" pitchFamily="34" charset="0"/>
              </a:rPr>
              <a:t>2. Instrução Normativa nº TC-22/2015;</a:t>
            </a:r>
            <a:endParaRPr lang="pt-BR" altLang="pt-BR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lvl="1">
              <a:buFontTx/>
              <a:buNone/>
            </a:pPr>
            <a:r>
              <a:rPr lang="pt-BR" altLang="pt-BR" b="0" dirty="0">
                <a:latin typeface="Arial" panose="020B0604020202020204" pitchFamily="34" charset="0"/>
                <a:cs typeface="Arial" panose="020B0604020202020204" pitchFamily="34" charset="0"/>
              </a:rPr>
              <a:t>3. Desafios;</a:t>
            </a:r>
          </a:p>
          <a:p>
            <a:pPr marL="179388" lvl="1">
              <a:buFontTx/>
              <a:buNone/>
            </a:pPr>
            <a:r>
              <a:rPr lang="pt-BR" altLang="pt-BR" b="0" dirty="0">
                <a:latin typeface="Arial" panose="020B0604020202020204" pitchFamily="34" charset="0"/>
                <a:cs typeface="Arial" panose="020B0604020202020204" pitchFamily="34" charset="0"/>
              </a:rPr>
              <a:t>4. Perspectivas.</a:t>
            </a:r>
          </a:p>
          <a:p>
            <a:pPr marL="0" lvl="3" algn="just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pt-BR" altLang="pt-BR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19BF586B-05D0-460F-96AF-1904CD39B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56376" y="332657"/>
            <a:ext cx="836625" cy="1132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1923778"/>
      </p:ext>
    </p:extLst>
  </p:cSld>
  <p:clrMapOvr>
    <a:masterClrMapping/>
  </p:clrMapOvr>
  <p:transition spd="med"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350999" y="692696"/>
            <a:ext cx="3716945" cy="49492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None/>
            </a:pPr>
            <a:r>
              <a:rPr lang="pt-BR" kern="0" dirty="0">
                <a:solidFill>
                  <a:srgbClr val="990000"/>
                </a:solidFill>
              </a:rPr>
              <a:t>Desafios</a:t>
            </a: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19BF586B-05D0-460F-96AF-1904CD39B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56376" y="332656"/>
            <a:ext cx="836625" cy="1132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ângulo 1"/>
          <p:cNvSpPr/>
          <p:nvPr/>
        </p:nvSpPr>
        <p:spPr>
          <a:xfrm>
            <a:off x="755576" y="1628800"/>
            <a:ext cx="7405747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3" indent="-457200" algn="just">
              <a:spcBef>
                <a:spcPct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pt-BR" sz="2400" b="0" dirty="0">
                <a:latin typeface="Arial" panose="020B0604020202020204" pitchFamily="34" charset="0"/>
                <a:cs typeface="Arial" panose="020B0604020202020204" pitchFamily="34" charset="0"/>
              </a:rPr>
              <a:t>Só neste ano – em menos de sete meses, portanto – já foram paralisados 266 projetos de Parcerias Público-Privadas (</a:t>
            </a:r>
            <a:r>
              <a:rPr lang="pt-BR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PPPs</a:t>
            </a:r>
            <a:r>
              <a:rPr lang="pt-BR" sz="2400" b="0" dirty="0">
                <a:latin typeface="Arial" panose="020B0604020202020204" pitchFamily="34" charset="0"/>
                <a:cs typeface="Arial" panose="020B0604020202020204" pitchFamily="34" charset="0"/>
              </a:rPr>
              <a:t>), segundo levantamento da consultoria Radar PPP, realizado a pedido do Estadão</a:t>
            </a:r>
            <a:r>
              <a:rPr lang="pt-BR" sz="2400" dirty="0">
                <a:solidFill>
                  <a:srgbClr val="1B1B1B"/>
                </a:solidFill>
                <a:effectLst/>
                <a:latin typeface="Charter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3" indent="-457200" algn="just">
              <a:spcBef>
                <a:spcPct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pt-BR" sz="2400" b="0" dirty="0">
                <a:latin typeface="Arial" panose="020B0604020202020204" pitchFamily="34" charset="0"/>
                <a:cs typeface="Arial" panose="020B0604020202020204" pitchFamily="34" charset="0"/>
              </a:rPr>
              <a:t>Obras paralisadas:</a:t>
            </a:r>
          </a:p>
          <a:p>
            <a:pPr marL="914400" lvl="4" indent="-457200" algn="just">
              <a:spcBef>
                <a:spcPct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pt-BR" sz="2400" b="0" dirty="0">
                <a:latin typeface="Arial" panose="020B0604020202020204" pitchFamily="34" charset="0"/>
                <a:cs typeface="Arial" panose="020B0604020202020204" pitchFamily="34" charset="0"/>
              </a:rPr>
              <a:t>Painel TCE/SC (07/2022): 154 obras, R$180 mi</a:t>
            </a:r>
          </a:p>
          <a:p>
            <a:pPr marL="914400" lvl="4" indent="-457200" algn="just">
              <a:spcBef>
                <a:spcPct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pt-BR" sz="2400" b="0" dirty="0">
                <a:latin typeface="Arial" panose="020B0604020202020204" pitchFamily="34" charset="0"/>
                <a:cs typeface="Arial" panose="020B0604020202020204" pitchFamily="34" charset="0"/>
              </a:rPr>
              <a:t>Painel TCU (10/2020): 78.625 obras, R$15 bi</a:t>
            </a:r>
          </a:p>
          <a:p>
            <a:pPr marL="457200" lvl="3" indent="-457200" algn="just">
              <a:spcBef>
                <a:spcPct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pt-BR" sz="2400" b="0" dirty="0">
                <a:latin typeface="Arial" panose="020B0604020202020204" pitchFamily="34" charset="0"/>
                <a:cs typeface="Arial" panose="020B0604020202020204" pitchFamily="34" charset="0"/>
              </a:rPr>
              <a:t>Lembrar do exemplo de Concessão mal sucedida: SC 401 (1993)</a:t>
            </a:r>
            <a:endParaRPr lang="pt-PT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3" indent="-457200" algn="just" eaLnBrk="1" hangingPunct="1">
              <a:spcBef>
                <a:spcPct val="0"/>
              </a:spcBef>
              <a:spcAft>
                <a:spcPts val="1200"/>
              </a:spcAft>
              <a:buFontTx/>
              <a:buChar char="-"/>
              <a:defRPr/>
            </a:pPr>
            <a:endParaRPr lang="pt-BR" sz="1200" b="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183780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79512" y="692696"/>
            <a:ext cx="2662064" cy="49492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None/>
            </a:pPr>
            <a:endParaRPr lang="pt-BR" kern="0" dirty="0">
              <a:solidFill>
                <a:srgbClr val="990000"/>
              </a:solidFill>
            </a:endParaRP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19BF586B-05D0-460F-96AF-1904CD39B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84368" y="332657"/>
            <a:ext cx="908633" cy="122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ângulo 1"/>
          <p:cNvSpPr/>
          <p:nvPr/>
        </p:nvSpPr>
        <p:spPr>
          <a:xfrm>
            <a:off x="827584" y="3068960"/>
            <a:ext cx="735208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algn="just">
              <a:spcBef>
                <a:spcPct val="0"/>
              </a:spcBef>
              <a:spcAft>
                <a:spcPts val="1200"/>
              </a:spcAft>
              <a:buNone/>
            </a:pPr>
            <a:r>
              <a:rPr lang="pt-BR" sz="3600" b="0" dirty="0">
                <a:latin typeface="Arial" panose="020B0604020202020204" pitchFamily="34" charset="0"/>
                <a:cs typeface="Arial" panose="020B0604020202020204" pitchFamily="34" charset="0"/>
              </a:rPr>
              <a:t>Perspectivas</a:t>
            </a:r>
            <a:endParaRPr lang="pt-BR" altLang="pt-BR" sz="3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3" indent="-457200" algn="just">
              <a:spcBef>
                <a:spcPct val="0"/>
              </a:spcBef>
              <a:spcAft>
                <a:spcPts val="1200"/>
              </a:spcAft>
              <a:buFontTx/>
              <a:buChar char="-"/>
            </a:pPr>
            <a:endParaRPr lang="pt-BR" altLang="pt-BR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410443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350999" y="692696"/>
            <a:ext cx="3716945" cy="49492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None/>
            </a:pPr>
            <a:r>
              <a:rPr lang="pt-BR" kern="0" dirty="0">
                <a:solidFill>
                  <a:srgbClr val="990000"/>
                </a:solidFill>
              </a:rPr>
              <a:t>Perspectivas</a:t>
            </a: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19BF586B-05D0-460F-96AF-1904CD39B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56376" y="332656"/>
            <a:ext cx="836625" cy="1132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ângulo 1"/>
          <p:cNvSpPr/>
          <p:nvPr/>
        </p:nvSpPr>
        <p:spPr>
          <a:xfrm>
            <a:off x="755576" y="1628800"/>
            <a:ext cx="740574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3" indent="-457200" algn="just">
              <a:spcBef>
                <a:spcPct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pt-PT" sz="2200" b="0" dirty="0">
                <a:latin typeface="Arial" panose="020B0604020202020204" pitchFamily="34" charset="0"/>
                <a:cs typeface="Arial" panose="020B0604020202020204" pitchFamily="34" charset="0"/>
              </a:rPr>
              <a:t>Grande potencial de contratações em Concessões e PPPs -  investimento estatal insuficiente </a:t>
            </a:r>
          </a:p>
          <a:p>
            <a:pPr marL="457200" lvl="3" indent="-457200" algn="just">
              <a:spcBef>
                <a:spcPct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pt-BR" sz="2200" b="0" dirty="0">
                <a:latin typeface="Arial" panose="020B0604020202020204" pitchFamily="34" charset="0"/>
                <a:cs typeface="Arial" panose="020B0604020202020204" pitchFamily="34" charset="0"/>
              </a:rPr>
              <a:t>Concessões Setor Saneamento (avaliar capacidade municípios)</a:t>
            </a:r>
          </a:p>
          <a:p>
            <a:pPr marL="457200" lvl="3" indent="-457200" algn="just">
              <a:spcBef>
                <a:spcPct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pt-BR" sz="2200" b="0" dirty="0" err="1">
                <a:latin typeface="Arial" panose="020B0604020202020204" pitchFamily="34" charset="0"/>
                <a:cs typeface="Arial" panose="020B0604020202020204" pitchFamily="34" charset="0"/>
              </a:rPr>
              <a:t>TCs</a:t>
            </a:r>
            <a:r>
              <a:rPr lang="pt-BR" sz="2200" b="0" dirty="0">
                <a:latin typeface="Arial" panose="020B0604020202020204" pitchFamily="34" charset="0"/>
                <a:cs typeface="Arial" panose="020B0604020202020204" pitchFamily="34" charset="0"/>
              </a:rPr>
              <a:t> devem promover eventos de capacitação para os servidores (art. 173 NLL)</a:t>
            </a:r>
          </a:p>
          <a:p>
            <a:pPr marL="457200" lvl="3" indent="-457200" algn="just" eaLnBrk="1" hangingPunct="1">
              <a:spcBef>
                <a:spcPct val="0"/>
              </a:spcBef>
              <a:spcAft>
                <a:spcPts val="1200"/>
              </a:spcAft>
              <a:buFontTx/>
              <a:buChar char="-"/>
              <a:defRPr/>
            </a:pPr>
            <a:endParaRPr lang="pt-PT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148829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350999" y="692696"/>
            <a:ext cx="3716945" cy="49492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None/>
            </a:pPr>
            <a:r>
              <a:rPr lang="pt-BR" kern="0" dirty="0">
                <a:solidFill>
                  <a:srgbClr val="990000"/>
                </a:solidFill>
              </a:rPr>
              <a:t>Perspectivas</a:t>
            </a: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19BF586B-05D0-460F-96AF-1904CD39B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56376" y="332656"/>
            <a:ext cx="836625" cy="1132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ângulo 1"/>
          <p:cNvSpPr/>
          <p:nvPr/>
        </p:nvSpPr>
        <p:spPr>
          <a:xfrm>
            <a:off x="755576" y="1628800"/>
            <a:ext cx="7405747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3" indent="-457200" algn="just">
              <a:spcBef>
                <a:spcPct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pt-BR" sz="1800" b="0" dirty="0">
                <a:latin typeface="Arial" panose="020B0604020202020204" pitchFamily="34" charset="0"/>
                <a:cs typeface="Arial" panose="020B0604020202020204" pitchFamily="34" charset="0"/>
              </a:rPr>
              <a:t>Atuação dos </a:t>
            </a:r>
            <a:r>
              <a:rPr lang="pt-BR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TCs</a:t>
            </a:r>
            <a:r>
              <a:rPr lang="pt-BR" sz="1800" b="0" dirty="0">
                <a:latin typeface="Arial" panose="020B0604020202020204" pitchFamily="34" charset="0"/>
                <a:cs typeface="Arial" panose="020B0604020202020204" pitchFamily="34" charset="0"/>
              </a:rPr>
              <a:t> deve considerar:</a:t>
            </a:r>
          </a:p>
          <a:p>
            <a:pPr marL="914400" lvl="4" indent="-457200" algn="just">
              <a:spcBef>
                <a:spcPct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pt-BR" sz="1800" b="0" dirty="0">
                <a:latin typeface="Arial" panose="020B0604020202020204" pitchFamily="34" charset="0"/>
                <a:cs typeface="Arial" panose="020B0604020202020204" pitchFamily="34" charset="0"/>
              </a:rPr>
              <a:t>soluções criativas nas proposições</a:t>
            </a:r>
          </a:p>
          <a:p>
            <a:pPr marL="914400" lvl="4" indent="-457200" algn="just">
              <a:spcBef>
                <a:spcPct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pt-BR" sz="1800" b="0" dirty="0">
                <a:latin typeface="Arial" panose="020B0604020202020204" pitchFamily="34" charset="0"/>
                <a:cs typeface="Arial" panose="020B0604020202020204" pitchFamily="34" charset="0"/>
              </a:rPr>
              <a:t>os riscos e as consequências das decisões</a:t>
            </a:r>
          </a:p>
          <a:p>
            <a:pPr marL="914400" lvl="4" indent="-457200" algn="just">
              <a:spcBef>
                <a:spcPct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pt-BR" sz="1800" b="0" dirty="0">
                <a:latin typeface="Arial" panose="020B0604020202020204" pitchFamily="34" charset="0"/>
                <a:cs typeface="Arial" panose="020B0604020202020204" pitchFamily="34" charset="0"/>
              </a:rPr>
              <a:t>a eficiência da atuação do poder público</a:t>
            </a:r>
          </a:p>
          <a:p>
            <a:pPr marL="914400" lvl="4" indent="-457200" algn="just">
              <a:spcBef>
                <a:spcPct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pt-BR" sz="1800" b="0" dirty="0">
                <a:latin typeface="Arial" panose="020B0604020202020204" pitchFamily="34" charset="0"/>
                <a:cs typeface="Arial" panose="020B0604020202020204" pitchFamily="34" charset="0"/>
              </a:rPr>
              <a:t>o custo-benefício (custo transação)</a:t>
            </a:r>
          </a:p>
          <a:p>
            <a:pPr marL="457200" lvl="3" indent="-457200" algn="just">
              <a:spcBef>
                <a:spcPct val="0"/>
              </a:spcBef>
              <a:spcAft>
                <a:spcPts val="1200"/>
              </a:spcAft>
              <a:buFontTx/>
              <a:buChar char="-"/>
              <a:defRPr/>
            </a:pPr>
            <a:endParaRPr lang="pt-BR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3" indent="-457200" algn="just">
              <a:spcBef>
                <a:spcPct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pt-BR" sz="1800" b="0" dirty="0">
                <a:latin typeface="Arial" panose="020B0604020202020204" pitchFamily="34" charset="0"/>
                <a:cs typeface="Arial" panose="020B0604020202020204" pitchFamily="34" charset="0"/>
              </a:rPr>
              <a:t>Decisões do TCE/SC visando atingir interesse público:</a:t>
            </a:r>
          </a:p>
          <a:p>
            <a:pPr marL="914400" lvl="4" indent="-457200" algn="just">
              <a:spcBef>
                <a:spcPct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pt-BR" sz="1800" b="0" dirty="0">
                <a:latin typeface="Arial" panose="020B0604020202020204" pitchFamily="34" charset="0"/>
                <a:cs typeface="Arial" panose="020B0604020202020204" pitchFamily="34" charset="0"/>
              </a:rPr>
              <a:t>Negociação - Aeroporto Chapecó</a:t>
            </a:r>
          </a:p>
          <a:p>
            <a:pPr marL="914400" lvl="4" indent="-457200" algn="just">
              <a:spcBef>
                <a:spcPct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pt-BR" sz="1800" b="0" dirty="0">
                <a:latin typeface="Arial" panose="020B0604020202020204" pitchFamily="34" charset="0"/>
                <a:cs typeface="Arial" panose="020B0604020202020204" pitchFamily="34" charset="0"/>
              </a:rPr>
              <a:t>Termo Ajustamento de Conduta (TAG) - Centro Eventos BC </a:t>
            </a:r>
          </a:p>
          <a:p>
            <a:pPr marL="914400" lvl="4" indent="-457200" algn="just">
              <a:spcBef>
                <a:spcPct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pt-BR" sz="1800" b="0" dirty="0">
                <a:latin typeface="Arial" panose="020B0604020202020204" pitchFamily="34" charset="0"/>
                <a:cs typeface="Arial" panose="020B0604020202020204" pitchFamily="34" charset="0"/>
              </a:rPr>
              <a:t>Aplicação art. 148 da NLL </a:t>
            </a:r>
            <a:r>
              <a:rPr lang="pt-BR" sz="1600" b="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declaração de nulidade do contrato administrativo</a:t>
            </a:r>
            <a:r>
              <a:rPr lang="pt-BR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eficácia em momento futuro, continuidade da atividade administrativa)</a:t>
            </a:r>
            <a:endParaRPr lang="pt-BR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3" indent="-457200" algn="just" eaLnBrk="1" hangingPunct="1">
              <a:spcBef>
                <a:spcPct val="0"/>
              </a:spcBef>
              <a:spcAft>
                <a:spcPts val="1200"/>
              </a:spcAft>
              <a:buFontTx/>
              <a:buChar char="-"/>
              <a:defRPr/>
            </a:pPr>
            <a:endParaRPr lang="pt-PT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509060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350999" y="692696"/>
            <a:ext cx="3716945" cy="49492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None/>
            </a:pPr>
            <a:r>
              <a:rPr lang="pt-BR" kern="0" dirty="0">
                <a:solidFill>
                  <a:srgbClr val="990000"/>
                </a:solidFill>
              </a:rPr>
              <a:t>Perspectivas</a:t>
            </a: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19BF586B-05D0-460F-96AF-1904CD39B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56376" y="332656"/>
            <a:ext cx="836625" cy="1132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ângulo 1"/>
          <p:cNvSpPr/>
          <p:nvPr/>
        </p:nvSpPr>
        <p:spPr>
          <a:xfrm>
            <a:off x="755576" y="1628800"/>
            <a:ext cx="7405747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3" indent="-457200" algn="just">
              <a:spcBef>
                <a:spcPct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pt-PT" sz="1800" b="0" dirty="0">
                <a:latin typeface="Arial" panose="020B0604020202020204" pitchFamily="34" charset="0"/>
                <a:cs typeface="Arial" panose="020B0604020202020204" pitchFamily="34" charset="0"/>
              </a:rPr>
              <a:t>A lei de concessões, 8.987/1995 (</a:t>
            </a:r>
            <a:r>
              <a:rPr lang="pt-PT" sz="1400" b="0" dirty="0">
                <a:latin typeface="Arial" panose="020B0604020202020204" pitchFamily="34" charset="0"/>
                <a:cs typeface="Arial" panose="020B0604020202020204" pitchFamily="34" charset="0"/>
              </a:rPr>
              <a:t>27 anos</a:t>
            </a:r>
            <a:r>
              <a:rPr lang="pt-PT" sz="1800" b="0" dirty="0">
                <a:latin typeface="Arial" panose="020B0604020202020204" pitchFamily="34" charset="0"/>
                <a:cs typeface="Arial" panose="020B0604020202020204" pitchFamily="34" charset="0"/>
              </a:rPr>
              <a:t>) e a lei de PPPs, 11.079/2004 (</a:t>
            </a:r>
            <a:r>
              <a:rPr lang="pt-PT" sz="1400" b="0" dirty="0">
                <a:latin typeface="Arial" panose="020B0604020202020204" pitchFamily="34" charset="0"/>
                <a:cs typeface="Arial" panose="020B0604020202020204" pitchFamily="34" charset="0"/>
              </a:rPr>
              <a:t>18 anos</a:t>
            </a:r>
            <a:r>
              <a:rPr lang="pt-PT" sz="1800" b="0" dirty="0">
                <a:latin typeface="Arial" panose="020B0604020202020204" pitchFamily="34" charset="0"/>
                <a:cs typeface="Arial" panose="020B0604020202020204" pitchFamily="34" charset="0"/>
              </a:rPr>
              <a:t>) podem estar defasadas, alterações são importantes:</a:t>
            </a:r>
          </a:p>
          <a:p>
            <a:pPr marL="914400" lvl="4" indent="-457200" algn="just">
              <a:spcBef>
                <a:spcPct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pt-PT" sz="1800" b="0" dirty="0">
                <a:latin typeface="Arial" panose="020B0604020202020204" pitchFamily="34" charset="0"/>
                <a:cs typeface="Arial" panose="020B0604020202020204" pitchFamily="34" charset="0"/>
              </a:rPr>
              <a:t>Discutir o financiamento</a:t>
            </a:r>
            <a:r>
              <a:rPr lang="pt-BR" sz="1800" b="0" dirty="0">
                <a:latin typeface="Arial" panose="020B0604020202020204" pitchFamily="34" charset="0"/>
                <a:cs typeface="Arial" panose="020B0604020202020204" pitchFamily="34" charset="0"/>
              </a:rPr>
              <a:t> prévio à assinatura do contrato</a:t>
            </a:r>
          </a:p>
          <a:p>
            <a:pPr marL="914400" lvl="4" indent="-457200" algn="just">
              <a:spcBef>
                <a:spcPct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pt-BR" sz="1800" b="0" dirty="0">
                <a:latin typeface="Arial" panose="020B0604020202020204" pitchFamily="34" charset="0"/>
                <a:cs typeface="Arial" panose="020B0604020202020204" pitchFamily="34" charset="0"/>
              </a:rPr>
              <a:t>Regras para transferência da concessão ou do controle societário da concessionária</a:t>
            </a:r>
          </a:p>
          <a:p>
            <a:pPr marL="914400" lvl="4" indent="-457200" algn="just">
              <a:spcBef>
                <a:spcPct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pt-BR" sz="1800" b="0" dirty="0">
                <a:latin typeface="Arial" panose="020B0604020202020204" pitchFamily="34" charset="0"/>
                <a:cs typeface="Arial" panose="020B0604020202020204" pitchFamily="34" charset="0"/>
              </a:rPr>
              <a:t>Monopólio privado</a:t>
            </a:r>
          </a:p>
          <a:p>
            <a:pPr marL="914400" lvl="4" indent="-457200" algn="just">
              <a:spcBef>
                <a:spcPct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pt-BR" sz="1800" b="0" dirty="0">
                <a:latin typeface="Arial" panose="020B0604020202020204" pitchFamily="34" charset="0"/>
                <a:cs typeface="Arial" panose="020B0604020202020204" pitchFamily="34" charset="0"/>
              </a:rPr>
              <a:t>“Universalização” da regulação (regras governança e independência </a:t>
            </a:r>
            <a:r>
              <a:rPr lang="pt-BR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ecn</a:t>
            </a:r>
            <a:r>
              <a:rPr lang="pt-BR" sz="1800" b="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fin</a:t>
            </a:r>
            <a:r>
              <a:rPr lang="pt-BR" sz="1800" b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4" indent="-457200" algn="just">
              <a:spcBef>
                <a:spcPct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pt-BR" sz="1800" b="0" dirty="0">
                <a:latin typeface="Arial" panose="020B0604020202020204" pitchFamily="34" charset="0"/>
                <a:cs typeface="Arial" panose="020B0604020202020204" pitchFamily="34" charset="0"/>
              </a:rPr>
              <a:t>carona</a:t>
            </a:r>
          </a:p>
          <a:p>
            <a:pPr marL="457200" lvl="3" indent="-457200" algn="just">
              <a:spcBef>
                <a:spcPct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pt-BR" sz="1800" b="0" dirty="0">
                <a:latin typeface="Arial" panose="020B0604020202020204" pitchFamily="34" charset="0"/>
                <a:cs typeface="Arial" panose="020B0604020202020204" pitchFamily="34" charset="0"/>
              </a:rPr>
              <a:t>Novas ferramentas na NLL para contratos, p.ex. por eficiência</a:t>
            </a:r>
          </a:p>
          <a:p>
            <a:pPr marL="457200" lvl="3" indent="-457200" algn="just">
              <a:spcBef>
                <a:spcPct val="0"/>
              </a:spcBef>
              <a:spcAft>
                <a:spcPts val="1200"/>
              </a:spcAft>
              <a:buFontTx/>
              <a:buChar char="-"/>
              <a:defRPr/>
            </a:pPr>
            <a:endParaRPr lang="pt-PT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3" indent="-457200" algn="just">
              <a:spcBef>
                <a:spcPct val="0"/>
              </a:spcBef>
              <a:spcAft>
                <a:spcPts val="1200"/>
              </a:spcAft>
              <a:buFontTx/>
              <a:buChar char="-"/>
              <a:defRPr/>
            </a:pP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3" indent="-457200" algn="just" eaLnBrk="1" hangingPunct="1">
              <a:spcBef>
                <a:spcPct val="0"/>
              </a:spcBef>
              <a:spcAft>
                <a:spcPts val="1200"/>
              </a:spcAft>
              <a:buFontTx/>
              <a:buChar char="-"/>
              <a:defRPr/>
            </a:pPr>
            <a:endParaRPr lang="pt-BR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3" indent="-457200" algn="just" eaLnBrk="1" hangingPunct="1">
              <a:spcBef>
                <a:spcPct val="0"/>
              </a:spcBef>
              <a:spcAft>
                <a:spcPts val="1200"/>
              </a:spcAft>
              <a:buFontTx/>
              <a:buChar char="-"/>
              <a:defRPr/>
            </a:pPr>
            <a:endParaRPr lang="pt-PT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415098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>
            <a:extLst>
              <a:ext uri="{FF2B5EF4-FFF2-40B4-BE49-F238E27FC236}">
                <a16:creationId xmlns:a16="http://schemas.microsoft.com/office/drawing/2014/main" id="{19BF586B-05D0-460F-96AF-1904CD39B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94972" y="332656"/>
            <a:ext cx="798029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6D3B480E-B9D0-395F-15A5-AB3B456C7C37}"/>
              </a:ext>
            </a:extLst>
          </p:cNvPr>
          <p:cNvSpPr/>
          <p:nvPr/>
        </p:nvSpPr>
        <p:spPr>
          <a:xfrm>
            <a:off x="2303240" y="2747836"/>
            <a:ext cx="50050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algn="just">
              <a:spcBef>
                <a:spcPct val="0"/>
              </a:spcBef>
              <a:spcAft>
                <a:spcPts val="1200"/>
              </a:spcAft>
              <a:buNone/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Muito Obrigado!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90C2795-A400-75ED-358D-8BBC327FE403}"/>
              </a:ext>
            </a:extLst>
          </p:cNvPr>
          <p:cNvSpPr/>
          <p:nvPr/>
        </p:nvSpPr>
        <p:spPr>
          <a:xfrm>
            <a:off x="5821630" y="4941168"/>
            <a:ext cx="30708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spcAft>
                <a:spcPts val="0"/>
              </a:spcAft>
              <a:buNone/>
            </a:pPr>
            <a:r>
              <a:rPr lang="pt-BR" altLang="pt-BR" sz="2000" b="0" dirty="0">
                <a:latin typeface="Arial" panose="020B0604020202020204" pitchFamily="34" charset="0"/>
                <a:cs typeface="Arial" panose="020B0604020202020204" pitchFamily="34" charset="0"/>
              </a:rPr>
              <a:t>Rogério Loch</a:t>
            </a:r>
          </a:p>
          <a:p>
            <a:pPr marL="0" lvl="3">
              <a:spcBef>
                <a:spcPct val="0"/>
              </a:spcBef>
              <a:spcAft>
                <a:spcPts val="0"/>
              </a:spcAft>
              <a:buNone/>
            </a:pPr>
            <a:r>
              <a:rPr lang="pt-BR" altLang="pt-BR" sz="2000" b="0" dirty="0">
                <a:latin typeface="Arial" panose="020B0604020202020204" pitchFamily="34" charset="0"/>
              </a:rPr>
              <a:t>(48) 3221-3727</a:t>
            </a:r>
          </a:p>
          <a:p>
            <a:pPr marL="0" lvl="3">
              <a:spcBef>
                <a:spcPct val="0"/>
              </a:spcBef>
              <a:spcAft>
                <a:spcPts val="0"/>
              </a:spcAft>
              <a:buNone/>
            </a:pPr>
            <a:r>
              <a:rPr lang="pt-BR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rogerio.loch@tcesc.tc.br</a:t>
            </a:r>
            <a:endParaRPr lang="pt-BR" altLang="pt-BR" sz="2000" b="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61779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79512" y="692696"/>
            <a:ext cx="2662064" cy="49492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None/>
            </a:pPr>
            <a:r>
              <a:rPr lang="pt-BR" kern="0" dirty="0">
                <a:solidFill>
                  <a:srgbClr val="990000"/>
                </a:solidFill>
              </a:rPr>
              <a:t>Histórico</a:t>
            </a: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19BF586B-05D0-460F-96AF-1904CD39B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28384" y="332657"/>
            <a:ext cx="764617" cy="1034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ângulo 1"/>
          <p:cNvSpPr/>
          <p:nvPr/>
        </p:nvSpPr>
        <p:spPr>
          <a:xfrm>
            <a:off x="611559" y="1700809"/>
            <a:ext cx="777686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algn="just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pt-BR" altLang="pt-BR" sz="2800" b="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2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0" dirty="0">
                <a:latin typeface="Arial" panose="020B0604020202020204" pitchFamily="34" charset="0"/>
                <a:cs typeface="Arial" panose="020B0604020202020204" pitchFamily="34" charset="0"/>
              </a:rPr>
              <a:t>Primeira análise edital Concessão (PM Tubarão)</a:t>
            </a:r>
            <a:r>
              <a:rPr lang="pt-BR" altLang="pt-BR" sz="2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3" algn="just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pt-BR" altLang="pt-BR" sz="2800" b="0" dirty="0">
                <a:latin typeface="Arial" panose="020B0604020202020204" pitchFamily="34" charset="0"/>
                <a:cs typeface="Arial" panose="020B0604020202020204" pitchFamily="34" charset="0"/>
              </a:rPr>
              <a:t>- Curso Especialização em Concessões;</a:t>
            </a:r>
          </a:p>
          <a:p>
            <a:pPr marL="0" lvl="3" algn="just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pt-BR" altLang="pt-BR" sz="2800" b="0" dirty="0">
                <a:latin typeface="Arial" panose="020B0604020202020204" pitchFamily="34" charset="0"/>
                <a:cs typeface="Arial" panose="020B0604020202020204" pitchFamily="34" charset="0"/>
              </a:rPr>
              <a:t>- Curso em Engenharia Econômica;</a:t>
            </a:r>
          </a:p>
          <a:p>
            <a:pPr marL="342900" lvl="3" indent="-342900" eaLnBrk="1" hangingPunct="1">
              <a:spcBef>
                <a:spcPct val="0"/>
              </a:spcBef>
              <a:spcAft>
                <a:spcPts val="1200"/>
              </a:spcAft>
              <a:buFontTx/>
              <a:buChar char="-"/>
            </a:pPr>
            <a:r>
              <a:rPr lang="pt-BR" altLang="pt-BR" sz="2800" b="0" dirty="0">
                <a:latin typeface="Arial" panose="020B0604020202020204" pitchFamily="34" charset="0"/>
                <a:cs typeface="Arial" panose="020B0604020202020204" pitchFamily="34" charset="0"/>
              </a:rPr>
              <a:t>Curso Concessões para </a:t>
            </a:r>
            <a:r>
              <a:rPr lang="pt-BR" altLang="pt-BR" sz="2800" b="0" dirty="0" err="1">
                <a:latin typeface="Arial" panose="020B0604020202020204" pitchFamily="34" charset="0"/>
                <a:cs typeface="Arial" panose="020B0604020202020204" pitchFamily="34" charset="0"/>
              </a:rPr>
              <a:t>UGs</a:t>
            </a:r>
            <a:r>
              <a:rPr lang="pt-BR" altLang="pt-BR" sz="2800" b="0" dirty="0">
                <a:latin typeface="Arial" panose="020B0604020202020204" pitchFamily="34" charset="0"/>
                <a:cs typeface="Arial" panose="020B0604020202020204" pitchFamily="34" charset="0"/>
              </a:rPr>
              <a:t> em 2016, 2018 e 2019 = disseminação de informação;</a:t>
            </a:r>
          </a:p>
          <a:p>
            <a:pPr marL="342900" lvl="3" indent="-342900" eaLnBrk="1" hangingPunct="1">
              <a:spcBef>
                <a:spcPct val="0"/>
              </a:spcBef>
              <a:spcAft>
                <a:spcPts val="1200"/>
              </a:spcAft>
              <a:buFontTx/>
              <a:buChar char="-"/>
            </a:pPr>
            <a:r>
              <a:rPr lang="pt-BR" altLang="pt-BR" sz="2800" b="0" dirty="0">
                <a:latin typeface="Arial" panose="020B0604020202020204" pitchFamily="34" charset="0"/>
                <a:cs typeface="Arial" panose="020B0604020202020204" pitchFamily="34" charset="0"/>
              </a:rPr>
              <a:t>Discussão com UG e consultorias.</a:t>
            </a:r>
          </a:p>
          <a:p>
            <a:pPr marL="342900" lvl="3" indent="-342900" eaLnBrk="1" hangingPunct="1">
              <a:spcBef>
                <a:spcPct val="0"/>
              </a:spcBef>
              <a:spcAft>
                <a:spcPts val="1200"/>
              </a:spcAft>
              <a:buFontTx/>
              <a:buChar char="-"/>
            </a:pPr>
            <a:endParaRPr lang="pt-BR" altLang="pt-BR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2800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79512" y="692696"/>
            <a:ext cx="2662064" cy="49492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None/>
            </a:pPr>
            <a:r>
              <a:rPr lang="pt-BR" kern="0" dirty="0">
                <a:solidFill>
                  <a:srgbClr val="990000"/>
                </a:solidFill>
              </a:rPr>
              <a:t>Histórico</a:t>
            </a: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19BF586B-05D0-460F-96AF-1904CD39B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61323" y="332657"/>
            <a:ext cx="631678" cy="854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ângulo 1"/>
          <p:cNvSpPr/>
          <p:nvPr/>
        </p:nvSpPr>
        <p:spPr>
          <a:xfrm>
            <a:off x="611559" y="1700809"/>
            <a:ext cx="754976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eaLnBrk="1" hangingPunct="1">
              <a:spcBef>
                <a:spcPct val="0"/>
              </a:spcBef>
              <a:spcAft>
                <a:spcPts val="1200"/>
              </a:spcAft>
              <a:buNone/>
            </a:pPr>
            <a:endParaRPr lang="pt-BR" altLang="pt-BR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3" eaLnBrk="1" hangingPunct="1">
              <a:spcBef>
                <a:spcPct val="0"/>
              </a:spcBef>
              <a:spcAft>
                <a:spcPts val="1200"/>
              </a:spcAft>
              <a:buNone/>
            </a:pPr>
            <a:endParaRPr lang="pt-BR" altLang="pt-BR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3" eaLnBrk="1" hangingPunct="1">
              <a:spcBef>
                <a:spcPct val="0"/>
              </a:spcBef>
              <a:spcAft>
                <a:spcPts val="1200"/>
              </a:spcAft>
              <a:buNone/>
            </a:pPr>
            <a:endParaRPr lang="pt-BR" altLang="pt-BR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3" eaLnBrk="1" hangingPunct="1">
              <a:spcBef>
                <a:spcPct val="0"/>
              </a:spcBef>
              <a:spcAft>
                <a:spcPts val="1200"/>
              </a:spcAft>
              <a:buNone/>
            </a:pPr>
            <a:r>
              <a:rPr lang="pt-BR" altLang="pt-BR" sz="3600" b="0" dirty="0">
                <a:latin typeface="Arial" panose="020B0604020202020204" pitchFamily="34" charset="0"/>
                <a:cs typeface="Arial" panose="020B0604020202020204" pitchFamily="34" charset="0"/>
              </a:rPr>
              <a:t>Temas já analisados</a:t>
            </a:r>
          </a:p>
        </p:txBody>
      </p:sp>
    </p:spTree>
    <p:extLst>
      <p:ext uri="{BB962C8B-B14F-4D97-AF65-F5344CB8AC3E}">
        <p14:creationId xmlns:p14="http://schemas.microsoft.com/office/powerpoint/2010/main" val="92546261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79512" y="692696"/>
            <a:ext cx="2662064" cy="49492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None/>
            </a:pPr>
            <a:r>
              <a:rPr lang="pt-BR" kern="0" dirty="0">
                <a:solidFill>
                  <a:srgbClr val="990000"/>
                </a:solidFill>
              </a:rPr>
              <a:t>Histórico</a:t>
            </a: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19BF586B-05D0-460F-96AF-1904CD39B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61323" y="332657"/>
            <a:ext cx="631678" cy="854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A importância das Estações de Tratamento de Esgoto">
            <a:extLst>
              <a:ext uri="{FF2B5EF4-FFF2-40B4-BE49-F238E27FC236}">
                <a16:creationId xmlns:a16="http://schemas.microsoft.com/office/drawing/2014/main" id="{36864868-802A-E38A-FA88-F1831E048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88840"/>
            <a:ext cx="677134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18179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79512" y="692696"/>
            <a:ext cx="2662064" cy="49492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None/>
            </a:pPr>
            <a:r>
              <a:rPr lang="pt-BR" kern="0" dirty="0">
                <a:solidFill>
                  <a:srgbClr val="990000"/>
                </a:solidFill>
              </a:rPr>
              <a:t>Histórico</a:t>
            </a: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19BF586B-05D0-460F-96AF-1904CD39B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61323" y="332657"/>
            <a:ext cx="631678" cy="854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Transporte coletivo de Foz do Iguaçu retoma as atividades após pagamento de  salários atrasados de motoristas | Oeste e Sudoeste | G1">
            <a:extLst>
              <a:ext uri="{FF2B5EF4-FFF2-40B4-BE49-F238E27FC236}">
                <a16:creationId xmlns:a16="http://schemas.microsoft.com/office/drawing/2014/main" id="{E63C998D-5A16-C8ED-C9EA-81E35E42D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57837"/>
            <a:ext cx="5760640" cy="431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31925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79512" y="692696"/>
            <a:ext cx="2662064" cy="49492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None/>
            </a:pPr>
            <a:r>
              <a:rPr lang="pt-BR" kern="0" dirty="0">
                <a:solidFill>
                  <a:srgbClr val="990000"/>
                </a:solidFill>
              </a:rPr>
              <a:t>Histórico</a:t>
            </a: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19BF586B-05D0-460F-96AF-1904CD39B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61323" y="332657"/>
            <a:ext cx="631678" cy="854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onsórcio QLuz - Iluminação Pública - Palhoça | SC">
            <a:extLst>
              <a:ext uri="{FF2B5EF4-FFF2-40B4-BE49-F238E27FC236}">
                <a16:creationId xmlns:a16="http://schemas.microsoft.com/office/drawing/2014/main" id="{D23AFE89-973E-FAAE-1649-F7E61C476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7045707" cy="348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87254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79512" y="692696"/>
            <a:ext cx="2662064" cy="49492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None/>
            </a:pPr>
            <a:r>
              <a:rPr lang="pt-BR" kern="0" dirty="0">
                <a:solidFill>
                  <a:srgbClr val="990000"/>
                </a:solidFill>
              </a:rPr>
              <a:t>Histórico</a:t>
            </a: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19BF586B-05D0-460F-96AF-1904CD39B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28384" y="332657"/>
            <a:ext cx="764617" cy="1034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Projeto Parque Urbano e Marina Beira-Mar Norte avança em Florianópolis -  Acontecendo Aqui">
            <a:extLst>
              <a:ext uri="{FF2B5EF4-FFF2-40B4-BE49-F238E27FC236}">
                <a16:creationId xmlns:a16="http://schemas.microsoft.com/office/drawing/2014/main" id="{DAC8B347-5E6E-FF6A-7B34-651E69961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855" y="1878254"/>
            <a:ext cx="5758409" cy="383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1086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79512" y="692696"/>
            <a:ext cx="2662064" cy="49492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None/>
            </a:pPr>
            <a:r>
              <a:rPr lang="pt-BR" kern="0" dirty="0">
                <a:solidFill>
                  <a:srgbClr val="990000"/>
                </a:solidFill>
              </a:rPr>
              <a:t>Histórico</a:t>
            </a: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19BF586B-05D0-460F-96AF-1904CD39B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61323" y="332657"/>
            <a:ext cx="631678" cy="854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Aeroporto de Chapecó – Wikipédia, a enciclopédia livre">
            <a:extLst>
              <a:ext uri="{FF2B5EF4-FFF2-40B4-BE49-F238E27FC236}">
                <a16:creationId xmlns:a16="http://schemas.microsoft.com/office/drawing/2014/main" id="{B0593AEF-0BBF-D2A4-A313-2E79784BE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633" y="1916832"/>
            <a:ext cx="5892655" cy="392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81684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pt-BR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pt-BR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7955</TotalTime>
  <Words>654</Words>
  <Application>Microsoft Office PowerPoint</Application>
  <PresentationFormat>Apresentação na tela (4:3)</PresentationFormat>
  <Paragraphs>95</Paragraphs>
  <Slides>25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Charter</vt:lpstr>
      <vt:lpstr>Tahoma</vt:lpstr>
      <vt:lpstr>Times New Roman</vt:lpstr>
      <vt:lpstr>Estrutura padrão</vt:lpstr>
      <vt:lpstr>Seminário Desenvolvimento e Infraestrutura Possibilidades, Desafios e Perspectivas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TCSC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Mister Kormick</dc:creator>
  <cp:lastModifiedBy>ISADORA MARTINI</cp:lastModifiedBy>
  <cp:revision>702</cp:revision>
  <cp:lastPrinted>2018-05-22T19:36:14Z</cp:lastPrinted>
  <dcterms:created xsi:type="dcterms:W3CDTF">2002-04-17T16:51:02Z</dcterms:created>
  <dcterms:modified xsi:type="dcterms:W3CDTF">2022-08-05T18:42:29Z</dcterms:modified>
</cp:coreProperties>
</file>