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handoutMasterIdLst>
    <p:handoutMasterId r:id="rId10"/>
  </p:handoutMasterIdLst>
  <p:sldIdLst>
    <p:sldId id="257" r:id="rId5"/>
    <p:sldId id="389" r:id="rId6"/>
    <p:sldId id="392" r:id="rId7"/>
    <p:sldId id="317" r:id="rId8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E9B83F-00F8-2082-D578-6A418B9B712F}" v="2" dt="2023-09-12T18:06:29.578"/>
    <p1510:client id="{620DFAB3-B410-4E76-A133-EA5034112E8A}" v="4" dt="2023-09-12T18:02:12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725" autoAdjust="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A REIS ROSSI" userId="S::8051@tcesc.tc.br::54d7b129-2e98-4961-a7d7-b2578eee04d0" providerId="AD" clId="Web-{49E9B83F-00F8-2082-D578-6A418B9B712F}"/>
    <pc:docChg chg="modSld">
      <pc:chgData name="CAMILA REIS ROSSI" userId="S::8051@tcesc.tc.br::54d7b129-2e98-4961-a7d7-b2578eee04d0" providerId="AD" clId="Web-{49E9B83F-00F8-2082-D578-6A418B9B712F}" dt="2023-09-12T18:06:29.578" v="1" actId="20577"/>
      <pc:docMkLst>
        <pc:docMk/>
      </pc:docMkLst>
      <pc:sldChg chg="modSp">
        <pc:chgData name="CAMILA REIS ROSSI" userId="S::8051@tcesc.tc.br::54d7b129-2e98-4961-a7d7-b2578eee04d0" providerId="AD" clId="Web-{49E9B83F-00F8-2082-D578-6A418B9B712F}" dt="2023-09-12T18:06:29.578" v="1" actId="20577"/>
        <pc:sldMkLst>
          <pc:docMk/>
          <pc:sldMk cId="2313234867" sldId="389"/>
        </pc:sldMkLst>
        <pc:spChg chg="mod">
          <ac:chgData name="CAMILA REIS ROSSI" userId="S::8051@tcesc.tc.br::54d7b129-2e98-4961-a7d7-b2578eee04d0" providerId="AD" clId="Web-{49E9B83F-00F8-2082-D578-6A418B9B712F}" dt="2023-09-12T18:06:29.578" v="1" actId="20577"/>
          <ac:spMkLst>
            <pc:docMk/>
            <pc:sldMk cId="2313234867" sldId="389"/>
            <ac:spMk id="5" creationId="{D6198B8D-ACE2-C252-97F2-8DD595A48311}"/>
          </ac:spMkLst>
        </pc:spChg>
      </pc:sldChg>
    </pc:docChg>
  </pc:docChgLst>
  <pc:docChgLst>
    <pc:chgData name="SAULO FERNANDO LOPES" userId="ec0123f6-cb5f-4dab-88b6-cd624c6f8b24" providerId="ADAL" clId="{9CA2A6D5-9815-48D3-80D3-6B6C3FC5BB37}"/>
    <pc:docChg chg="modSld">
      <pc:chgData name="SAULO FERNANDO LOPES" userId="ec0123f6-cb5f-4dab-88b6-cd624c6f8b24" providerId="ADAL" clId="{9CA2A6D5-9815-48D3-80D3-6B6C3FC5BB37}" dt="2022-10-05T13:18:29.285" v="44" actId="20577"/>
      <pc:docMkLst>
        <pc:docMk/>
      </pc:docMkLst>
      <pc:sldChg chg="addSp modSp mod">
        <pc:chgData name="SAULO FERNANDO LOPES" userId="ec0123f6-cb5f-4dab-88b6-cd624c6f8b24" providerId="ADAL" clId="{9CA2A6D5-9815-48D3-80D3-6B6C3FC5BB37}" dt="2022-10-04T18:58:43.683" v="2" actId="1076"/>
        <pc:sldMkLst>
          <pc:docMk/>
          <pc:sldMk cId="752814286" sldId="257"/>
        </pc:sldMkLst>
        <pc:grpChg chg="add mod">
          <ac:chgData name="SAULO FERNANDO LOPES" userId="ec0123f6-cb5f-4dab-88b6-cd624c6f8b24" providerId="ADAL" clId="{9CA2A6D5-9815-48D3-80D3-6B6C3FC5BB37}" dt="2022-10-04T18:58:43.683" v="2" actId="1076"/>
          <ac:grpSpMkLst>
            <pc:docMk/>
            <pc:sldMk cId="752814286" sldId="257"/>
            <ac:grpSpMk id="10" creationId="{86198102-8613-312E-715C-8A558E41B135}"/>
          </ac:grpSpMkLst>
        </pc:grpChg>
        <pc:picChg chg="mod">
          <ac:chgData name="SAULO FERNANDO LOPES" userId="ec0123f6-cb5f-4dab-88b6-cd624c6f8b24" providerId="ADAL" clId="{9CA2A6D5-9815-48D3-80D3-6B6C3FC5BB37}" dt="2022-10-04T18:58:43.683" v="2" actId="1076"/>
          <ac:picMkLst>
            <pc:docMk/>
            <pc:sldMk cId="752814286" sldId="257"/>
            <ac:picMk id="7" creationId="{4A4DF98D-C00F-8902-3887-74768C70534B}"/>
          </ac:picMkLst>
        </pc:picChg>
        <pc:picChg chg="mod">
          <ac:chgData name="SAULO FERNANDO LOPES" userId="ec0123f6-cb5f-4dab-88b6-cd624c6f8b24" providerId="ADAL" clId="{9CA2A6D5-9815-48D3-80D3-6B6C3FC5BB37}" dt="2022-10-04T18:58:43.683" v="2" actId="1076"/>
          <ac:picMkLst>
            <pc:docMk/>
            <pc:sldMk cId="752814286" sldId="257"/>
            <ac:picMk id="1026" creationId="{82724A85-E8A4-857F-0E71-27FEB241603E}"/>
          </ac:picMkLst>
        </pc:picChg>
      </pc:sldChg>
      <pc:sldChg chg="modSp mod">
        <pc:chgData name="SAULO FERNANDO LOPES" userId="ec0123f6-cb5f-4dab-88b6-cd624c6f8b24" providerId="ADAL" clId="{9CA2A6D5-9815-48D3-80D3-6B6C3FC5BB37}" dt="2022-10-05T13:18:29.285" v="44" actId="20577"/>
        <pc:sldMkLst>
          <pc:docMk/>
          <pc:sldMk cId="560021826" sldId="317"/>
        </pc:sldMkLst>
        <pc:spChg chg="mod">
          <ac:chgData name="SAULO FERNANDO LOPES" userId="ec0123f6-cb5f-4dab-88b6-cd624c6f8b24" providerId="ADAL" clId="{9CA2A6D5-9815-48D3-80D3-6B6C3FC5BB37}" dt="2022-10-05T13:17:34.015" v="8" actId="2711"/>
          <ac:spMkLst>
            <pc:docMk/>
            <pc:sldMk cId="560021826" sldId="317"/>
            <ac:spMk id="11" creationId="{148F54E1-BDE5-611B-D125-15D4F2A7FA26}"/>
          </ac:spMkLst>
        </pc:spChg>
        <pc:spChg chg="mod">
          <ac:chgData name="SAULO FERNANDO LOPES" userId="ec0123f6-cb5f-4dab-88b6-cd624c6f8b24" providerId="ADAL" clId="{9CA2A6D5-9815-48D3-80D3-6B6C3FC5BB37}" dt="2022-10-05T13:18:29.285" v="44" actId="20577"/>
          <ac:spMkLst>
            <pc:docMk/>
            <pc:sldMk cId="560021826" sldId="317"/>
            <ac:spMk id="13" creationId="{157BC57C-FA2B-62AC-95FA-B05A9CC3DB1D}"/>
          </ac:spMkLst>
        </pc:spChg>
      </pc:sldChg>
      <pc:sldChg chg="modSp mod">
        <pc:chgData name="SAULO FERNANDO LOPES" userId="ec0123f6-cb5f-4dab-88b6-cd624c6f8b24" providerId="ADAL" clId="{9CA2A6D5-9815-48D3-80D3-6B6C3FC5BB37}" dt="2022-10-05T13:16:48.299" v="6" actId="14100"/>
        <pc:sldMkLst>
          <pc:docMk/>
          <pc:sldMk cId="2313234867" sldId="389"/>
        </pc:sldMkLst>
        <pc:spChg chg="mod">
          <ac:chgData name="SAULO FERNANDO LOPES" userId="ec0123f6-cb5f-4dab-88b6-cd624c6f8b24" providerId="ADAL" clId="{9CA2A6D5-9815-48D3-80D3-6B6C3FC5BB37}" dt="2022-10-05T13:16:48.299" v="6" actId="14100"/>
          <ac:spMkLst>
            <pc:docMk/>
            <pc:sldMk cId="2313234867" sldId="389"/>
            <ac:spMk id="5" creationId="{D6198B8D-ACE2-C252-97F2-8DD595A48311}"/>
          </ac:spMkLst>
        </pc:spChg>
      </pc:sldChg>
      <pc:sldChg chg="modSp mod">
        <pc:chgData name="SAULO FERNANDO LOPES" userId="ec0123f6-cb5f-4dab-88b6-cd624c6f8b24" providerId="ADAL" clId="{9CA2A6D5-9815-48D3-80D3-6B6C3FC5BB37}" dt="2022-10-05T13:17:23.499" v="7" actId="2711"/>
        <pc:sldMkLst>
          <pc:docMk/>
          <pc:sldMk cId="1545697461" sldId="392"/>
        </pc:sldMkLst>
        <pc:spChg chg="mod">
          <ac:chgData name="SAULO FERNANDO LOPES" userId="ec0123f6-cb5f-4dab-88b6-cd624c6f8b24" providerId="ADAL" clId="{9CA2A6D5-9815-48D3-80D3-6B6C3FC5BB37}" dt="2022-10-05T13:17:23.499" v="7" actId="2711"/>
          <ac:spMkLst>
            <pc:docMk/>
            <pc:sldMk cId="1545697461" sldId="392"/>
            <ac:spMk id="5" creationId="{D6198B8D-ACE2-C252-97F2-8DD595A4831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25FB956-6D4A-42A4-8922-04A0471F5626}" type="datetime1">
              <a:rPr lang="pt-BR" smtClean="0"/>
              <a:t>12/09/2023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23CDBB5-5B4A-4483-935D-A73935186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8414BCE-8E15-4FAC-ABEA-824CFE89BEEF}" type="datetime1">
              <a:rPr lang="pt-BR" smtClean="0"/>
              <a:t>12/09/2023</a:t>
            </a:fld>
            <a:endParaRPr lang="pt-BR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7CCE34D-CFF1-4FFE-815B-D050E7ED2D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pt-BR" smtClean="0"/>
              <a:t>1</a:t>
            </a:fld>
            <a:endParaRPr 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B6C9253-D535-4381-869E-FE197FA2CA2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1A551632-2A86-4E22-BFB5-628C43F0EF2D}" type="datetime1">
              <a:rPr lang="pt-BR" smtClean="0"/>
              <a:t>12/09/2023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7CCE34D-CFF1-4FFE-815B-D050E7ED2DFD}" type="slidenum">
              <a:rPr lang="pt-BR" smtClean="0"/>
              <a:t>2</a:t>
            </a:fld>
            <a:endParaRPr 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18FFAAD-FD10-4E86-8CE2-947D33BD5FB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EC9C0863-7EBF-4A41-9068-6912EB84D0A6}" type="datetime1">
              <a:rPr lang="pt-BR" smtClean="0"/>
              <a:t>12/09/2023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437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7CCE34D-CFF1-4FFE-815B-D050E7ED2DFD}" type="slidenum">
              <a:rPr lang="pt-BR" smtClean="0"/>
              <a:t>3</a:t>
            </a:fld>
            <a:endParaRPr 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18FFAAD-FD10-4E86-8CE2-947D33BD5FB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EC9C0863-7EBF-4A41-9068-6912EB84D0A6}" type="datetime1">
              <a:rPr lang="pt-BR" smtClean="0"/>
              <a:t>12/09/2023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208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pt-BR" smtClean="0"/>
              <a:t>4</a:t>
            </a:fld>
            <a:endParaRPr 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8237D36-3CEE-43DB-9FA5-4E0A1E3EC83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EA7884E1-E9A7-49A0-9859-61B5DC8D7B92}" type="datetime1">
              <a:rPr lang="pt-BR" smtClean="0"/>
              <a:t>12/09/2023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55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pt-BR" sz="4800"/>
              <a:t>3DFloat</a:t>
            </a:r>
          </a:p>
        </p:txBody>
      </p:sp>
      <p:sp>
        <p:nvSpPr>
          <p:cNvPr id="14" name="Espaço Reservado para Imagem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luna do conteú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o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orma Livre: Forma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t-BR" dirty="0"/>
            </a:p>
          </p:txBody>
        </p:sp>
        <p:sp>
          <p:nvSpPr>
            <p:cNvPr id="36" name="Forma Livre: Forma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  <p:sp>
        <p:nvSpPr>
          <p:cNvPr id="19" name="Forma Livre: Forma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pt-BR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pt-BR"/>
              <a:t>Clique para editar o título Mestre</a:t>
            </a:r>
          </a:p>
        </p:txBody>
      </p:sp>
      <p:sp>
        <p:nvSpPr>
          <p:cNvPr id="16" name="Espaço Reservado para Texto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7" name="Espaço Reservado para Conteúdo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 rtlCol="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22" name="Espaço Reservado para Texto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pt-BR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pt-BR"/>
              <a:t>Clique para editar os estilos de texto Mestres</a:t>
            </a:r>
          </a:p>
        </p:txBody>
      </p:sp>
      <p:sp>
        <p:nvSpPr>
          <p:cNvPr id="23" name="Espaço Reservado para Conteúdo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8" name="Espaço Reservado para Texto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pt-BR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pt-BR"/>
              <a:t>Clique para EDITAR</a:t>
            </a:r>
          </a:p>
        </p:txBody>
      </p:sp>
      <p:sp>
        <p:nvSpPr>
          <p:cNvPr id="21" name="Espaço Reservado para Conteúdo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Resu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pt-BR"/>
              <a:t>Clique para editar o título Mestre</a:t>
            </a:r>
          </a:p>
        </p:txBody>
      </p:sp>
      <p:sp>
        <p:nvSpPr>
          <p:cNvPr id="10" name="Espaço Reservado para Imagem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Fech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ítulo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1" name="Subtítulo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pt-BR">
                <a:solidFill>
                  <a:schemeClr val="tx1">
                    <a:alpha val="60000"/>
                  </a:schemeClr>
                </a:solidFill>
              </a:rPr>
              <a:t>Clique para editar o estilo do subtítulo Mestre</a:t>
            </a:r>
            <a:endParaRPr lang="pt-BR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Espaço Reservado para Imagem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42" name="Espaço Reservado para Imagem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orma livre: Forma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46" name="Forma livre: Forma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t-BR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orma Livre: Forma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rtlCol="0"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  <p:sp>
        <p:nvSpPr>
          <p:cNvPr id="19" name="Forma Livre: Forma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orma Livre: Forma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t-BR" dirty="0"/>
            </a:p>
          </p:txBody>
        </p:sp>
        <p:sp>
          <p:nvSpPr>
            <p:cNvPr id="36" name="Forma Livre: Forma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orma Livre: Forma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 rtlCol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orma Livre: Forma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rtlCol="0"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rtlCol="0" anchor="b" anchorCtr="0">
            <a:noAutofit/>
          </a:bodyPr>
          <a:lstStyle>
            <a:lvl1pPr>
              <a:defRPr/>
            </a:lvl1pPr>
          </a:lstStyle>
          <a:p>
            <a:pPr rtl="0"/>
            <a:r>
              <a:rPr lang="pt-BR"/>
              <a:t>Clique para adicionar um título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rtlCol="0" anchor="t" anchorCtr="0">
            <a:noAutofit/>
          </a:bodyPr>
          <a:lstStyle>
            <a:lvl1pPr>
              <a:buNone/>
              <a:defRPr/>
            </a:lvl1pPr>
          </a:lstStyle>
          <a:p>
            <a:pPr rtl="0">
              <a:lnSpc>
                <a:spcPct val="120000"/>
              </a:lnSpc>
            </a:pPr>
            <a:r>
              <a:rPr lang="pt-BR" sz="1600"/>
              <a:t>Clique para adicionar o texto</a:t>
            </a:r>
          </a:p>
        </p:txBody>
      </p:sp>
      <p:sp>
        <p:nvSpPr>
          <p:cNvPr id="17" name="Espaço Reservado para Imagem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22" name="Espaço Reservado para Imagem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25" name="Espaço Reservado para Imagem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Forma Livre: Forma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12" name="Espaço Reservado para Imagem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18" name="Espaço Reservado para Imagem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19" name="Espaço Reservado para Imagem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20" name="Espaço Reservado para Imagem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Quebra de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Imagem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 rtlCol="0"/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>
            <a:lvl1pPr>
              <a:defRPr sz="64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pt-BR">
                <a:solidFill>
                  <a:schemeClr val="tx1">
                    <a:alpha val="60000"/>
                  </a:schemeClr>
                </a:solidFill>
              </a:rPr>
              <a:t>Clique para editar o estilo do subtítulo Mestre</a:t>
            </a:r>
            <a:endParaRPr lang="pt-BR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Quebra de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Imagem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 rtlCol="0"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pPr rtl="0"/>
            <a:r>
              <a:rPr lang="pt-BR">
                <a:solidFill>
                  <a:schemeClr val="tx1">
                    <a:alpha val="60000"/>
                  </a:schemeClr>
                </a:solidFill>
              </a:rPr>
              <a:t>Clique para editar o estilo do subtítulo Mestre</a:t>
            </a:r>
            <a:endParaRPr lang="pt-BR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rtlCol="0"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Linha do tempo da Tabela do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orma livre: Forma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16" name="Forma Livre: Forma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t-BR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pt-BR" dirty="0"/>
            </a:lvl1pPr>
          </a:lstStyle>
          <a:p>
            <a:pPr lvl="0" rtl="0">
              <a:lnSpc>
                <a:spcPct val="100000"/>
              </a:lnSpc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 rtlCol="0">
            <a:no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rtlCol="0" anchor="b" anchorCtr="0">
            <a:noAutofit/>
          </a:bodyPr>
          <a:lstStyle>
            <a:lvl1pPr>
              <a:defRPr sz="40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orma Livre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10" name="Forma Livre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11" name="Forma Livre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17" name="Espaço Reservado para Conteúdo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5" name="Espaço Reservado para Imagem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Equ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t-BR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40" name="Título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 rtlCol="0">
            <a:noAutofit/>
          </a:bodyPr>
          <a:lstStyle/>
          <a:p>
            <a:pPr rtl="0"/>
            <a:r>
              <a:rPr lang="pt-BR"/>
              <a:t>Equipe</a:t>
            </a:r>
          </a:p>
        </p:txBody>
      </p:sp>
      <p:grpSp>
        <p:nvGrpSpPr>
          <p:cNvPr id="51" name="Grupo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orma livre: Forma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53" name="Forma Livre: Forma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  <p:sp>
        <p:nvSpPr>
          <p:cNvPr id="56" name="Espaço Reservado para Imagem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57" name="Espaço Reservado para Imagem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58" name="Espaço Reservado para Imagem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59" name="Espaço Reservado para Imagem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63" name="Espaço Reservado para Texto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pt-BR"/>
              <a:t>Nome</a:t>
            </a:r>
          </a:p>
        </p:txBody>
      </p:sp>
      <p:sp>
        <p:nvSpPr>
          <p:cNvPr id="61" name="Espaço Reservado para Texto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pt-BR"/>
              <a:t>Título</a:t>
            </a:r>
          </a:p>
        </p:txBody>
      </p:sp>
      <p:sp>
        <p:nvSpPr>
          <p:cNvPr id="65" name="Espaço Reservado para Texto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pt-BR"/>
              <a:t>Nome</a:t>
            </a:r>
          </a:p>
        </p:txBody>
      </p:sp>
      <p:sp>
        <p:nvSpPr>
          <p:cNvPr id="64" name="Espaço Reservado para Texto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pt-BR"/>
              <a:t>Título</a:t>
            </a:r>
          </a:p>
        </p:txBody>
      </p:sp>
      <p:sp>
        <p:nvSpPr>
          <p:cNvPr id="67" name="Espaço Reservado para Texto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pt-BR"/>
              <a:t>Nome</a:t>
            </a:r>
          </a:p>
        </p:txBody>
      </p:sp>
      <p:sp>
        <p:nvSpPr>
          <p:cNvPr id="66" name="Espaço Reservado para Texto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pt-BR"/>
              <a:t>Título</a:t>
            </a:r>
          </a:p>
        </p:txBody>
      </p:sp>
      <p:sp>
        <p:nvSpPr>
          <p:cNvPr id="69" name="Espaço Reservado para Texto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pt-BR"/>
              <a:t>Nome</a:t>
            </a:r>
          </a:p>
        </p:txBody>
      </p:sp>
      <p:sp>
        <p:nvSpPr>
          <p:cNvPr id="68" name="Espaço Reservado para Texto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pt-BR"/>
              <a:t>Título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údo da coluna 2 (slide de comparaçã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pt-BR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pt-BR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Terça-feira, 2 de fevereiro, 20XX</a:t>
            </a: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t-BR"/>
              <a:t>Amostra de Texto de Rodapé</a:t>
            </a:r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 rtl="0">
              <a:lnSpc>
                <a:spcPct val="100000"/>
              </a:lnSpc>
            </a:pPr>
            <a:r>
              <a:rPr lang="pt-BR"/>
              <a:t>Clique para editar o estilo de título Mestre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pt-BR"/>
              <a:t>Terça-feira, 2 de fevereiro, 20XX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pt-BR"/>
              <a:t>Amostra de Texto de Rodapé</a:t>
            </a:r>
            <a:endParaRPr lang="pt-BR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fld id="{DBA1B0FB-D917-4C8C-928F-313BD683BF39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pt-BR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cesc.tc.br/ouvidoria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14792" y="3429000"/>
            <a:ext cx="4739640" cy="2566145"/>
          </a:xfrm>
        </p:spPr>
        <p:txBody>
          <a:bodyPr rtlCol="0" anchor="b" anchorCtr="0">
            <a:noAutofit/>
          </a:bodyPr>
          <a:lstStyle/>
          <a:p>
            <a:pPr rtl="0">
              <a:lnSpc>
                <a:spcPct val="150000"/>
              </a:lnSpc>
            </a:pPr>
            <a:r>
              <a:rPr lang="pt-BR" sz="4000" spc="400" dirty="0">
                <a:latin typeface="Aharoni" panose="02010803020104030203" pitchFamily="2" charset="-79"/>
                <a:cs typeface="Aharoni" panose="02010803020104030203" pitchFamily="2" charset="-79"/>
              </a:rPr>
              <a:t>COMO SOLICITAR VÍDEOS DE ATENDIMENTOS VIRTUAIS DO TCE/SC</a:t>
            </a:r>
            <a:endParaRPr lang="pt-BR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4" name="Espaço Reservado para Imagem 13" descr="Plano de fundo digital de pontos de dados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5402" cy="6858000"/>
          </a:xfrm>
        </p:spPr>
      </p:pic>
      <p:pic>
        <p:nvPicPr>
          <p:cNvPr id="9" name="Imagem 8" descr="Padrão do plano de fundo&#10;&#10;Descrição gerada automaticamente">
            <a:extLst>
              <a:ext uri="{FF2B5EF4-FFF2-40B4-BE49-F238E27FC236}">
                <a16:creationId xmlns:a16="http://schemas.microsoft.com/office/drawing/2014/main" id="{E36EE4BF-677B-4013-CBE3-E019D2F569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556" y="180575"/>
            <a:ext cx="1100479" cy="19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10" name="Agrupar 9">
            <a:extLst>
              <a:ext uri="{FF2B5EF4-FFF2-40B4-BE49-F238E27FC236}">
                <a16:creationId xmlns:a16="http://schemas.microsoft.com/office/drawing/2014/main" id="{86198102-8613-312E-715C-8A558E41B135}"/>
              </a:ext>
            </a:extLst>
          </p:cNvPr>
          <p:cNvGrpSpPr/>
          <p:nvPr/>
        </p:nvGrpSpPr>
        <p:grpSpPr>
          <a:xfrm>
            <a:off x="984595" y="559836"/>
            <a:ext cx="5738327" cy="5738327"/>
            <a:chOff x="1117075" y="1489128"/>
            <a:chExt cx="5738327" cy="5738327"/>
          </a:xfrm>
        </p:grpSpPr>
        <p:pic>
          <p:nvPicPr>
            <p:cNvPr id="7" name="Gráfico 6" descr="Laptop com telefone e calculadora">
              <a:extLst>
                <a:ext uri="{FF2B5EF4-FFF2-40B4-BE49-F238E27FC236}">
                  <a16:creationId xmlns:a16="http://schemas.microsoft.com/office/drawing/2014/main" id="{4A4DF98D-C00F-8902-3887-74768C70534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17075" y="1489128"/>
              <a:ext cx="5738327" cy="5738327"/>
            </a:xfrm>
            <a:prstGeom prst="rect">
              <a:avLst/>
            </a:prstGeom>
          </p:spPr>
        </p:pic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82724A85-E8A4-857F-0E71-27FEB24160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8432" y="2793451"/>
              <a:ext cx="1478512" cy="76389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Imagem 7" descr="Dados digitais">
            <a:extLst>
              <a:ext uri="{FF2B5EF4-FFF2-40B4-BE49-F238E27FC236}">
                <a16:creationId xmlns:a16="http://schemas.microsoft.com/office/drawing/2014/main" id="{06D2324F-3B7B-45EF-9584-C8EADD2C8C0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8928" y="1596771"/>
            <a:ext cx="3448558" cy="3448558"/>
          </a:xfrm>
        </p:spPr>
      </p:pic>
      <p:pic>
        <p:nvPicPr>
          <p:cNvPr id="10" name="Espaço Reservado para Imagem 9" descr="Pontos de dados ">
            <a:extLst>
              <a:ext uri="{FF2B5EF4-FFF2-40B4-BE49-F238E27FC236}">
                <a16:creationId xmlns:a16="http://schemas.microsoft.com/office/drawing/2014/main" id="{71F862F9-0E8A-4DB9-8083-1C3AA6E5D77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18575" y="596392"/>
            <a:ext cx="2263776" cy="2263776"/>
          </a:xfrm>
        </p:spPr>
      </p:pic>
      <p:pic>
        <p:nvPicPr>
          <p:cNvPr id="12" name="Espaço Reservado para Imagem 11" descr="Plano de fundo de dados">
            <a:extLst>
              <a:ext uri="{FF2B5EF4-FFF2-40B4-BE49-F238E27FC236}">
                <a16:creationId xmlns:a16="http://schemas.microsoft.com/office/drawing/2014/main" id="{A63F39B9-0715-40B5-8ECB-9B983F99C69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91612" y="3324733"/>
            <a:ext cx="2936876" cy="2936876"/>
          </a:xfr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D6198B8D-ACE2-C252-97F2-8DD595A48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278" y="3324733"/>
            <a:ext cx="3849284" cy="2102121"/>
          </a:xfrm>
        </p:spPr>
        <p:txBody>
          <a:bodyPr/>
          <a:lstStyle/>
          <a:p>
            <a:r>
              <a:rPr lang="pt-BR" sz="2800" dirty="0">
                <a:latin typeface="Gadugi"/>
                <a:ea typeface="Gadugi"/>
                <a:cs typeface="Aharoni"/>
              </a:rPr>
              <a:t>Primeiramente, o solicitante deve se dirigir ao site do TCE/SC, no link da ouvidoria, ou através do link </a:t>
            </a:r>
            <a:r>
              <a:rPr lang="pt-BR" sz="2800" dirty="0">
                <a:latin typeface="Gadugi"/>
                <a:ea typeface="Gadugi"/>
                <a:cs typeface="Aharoni"/>
                <a:hlinkClick r:id="rId6"/>
              </a:rPr>
              <a:t>https://www.tcesc.tc.br/ouvidoria</a:t>
            </a:r>
            <a:r>
              <a:rPr lang="pt-BR" sz="2800" dirty="0">
                <a:latin typeface="Gadugi"/>
                <a:ea typeface="Gadugi"/>
                <a:cs typeface="Aharoni"/>
              </a:rPr>
              <a:t> e clicar no botão </a:t>
            </a:r>
            <a:r>
              <a:rPr lang="pt-BR" sz="2800" b="1" dirty="0">
                <a:latin typeface="Gadugi"/>
                <a:ea typeface="Gadugi"/>
                <a:cs typeface="Aharoni"/>
              </a:rPr>
              <a:t>“FAÇA SUA COMUNICAÇÃO”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7BD04B6D-54D7-AF74-0DD6-77FCF2C998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71448" y="1728280"/>
            <a:ext cx="5406202" cy="3826101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4D785288-8C2F-F921-5BDB-A06FE21EFDD0}"/>
              </a:ext>
            </a:extLst>
          </p:cNvPr>
          <p:cNvSpPr txBox="1"/>
          <p:nvPr/>
        </p:nvSpPr>
        <p:spPr>
          <a:xfrm>
            <a:off x="718457" y="410547"/>
            <a:ext cx="62903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ABRINDO A SOLCIITAÇÃO</a:t>
            </a:r>
          </a:p>
        </p:txBody>
      </p:sp>
      <p:pic>
        <p:nvPicPr>
          <p:cNvPr id="18" name="Gráfico 17" descr="Seta para Direita com preenchimento sólido">
            <a:extLst>
              <a:ext uri="{FF2B5EF4-FFF2-40B4-BE49-F238E27FC236}">
                <a16:creationId xmlns:a16="http://schemas.microsoft.com/office/drawing/2014/main" id="{02844981-6B7C-147B-87B4-3EBF97713D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2575827">
            <a:off x="6209510" y="407348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23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Imagem 7" descr="Dados digitais">
            <a:extLst>
              <a:ext uri="{FF2B5EF4-FFF2-40B4-BE49-F238E27FC236}">
                <a16:creationId xmlns:a16="http://schemas.microsoft.com/office/drawing/2014/main" id="{06D2324F-3B7B-45EF-9584-C8EADD2C8C0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8928" y="1596771"/>
            <a:ext cx="3448558" cy="3448558"/>
          </a:xfrm>
        </p:spPr>
      </p:pic>
      <p:pic>
        <p:nvPicPr>
          <p:cNvPr id="10" name="Espaço Reservado para Imagem 9" descr="Pontos de dados ">
            <a:extLst>
              <a:ext uri="{FF2B5EF4-FFF2-40B4-BE49-F238E27FC236}">
                <a16:creationId xmlns:a16="http://schemas.microsoft.com/office/drawing/2014/main" id="{71F862F9-0E8A-4DB9-8083-1C3AA6E5D77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18575" y="596392"/>
            <a:ext cx="2263776" cy="2263776"/>
          </a:xfrm>
        </p:spPr>
      </p:pic>
      <p:pic>
        <p:nvPicPr>
          <p:cNvPr id="12" name="Espaço Reservado para Imagem 11" descr="Plano de fundo de dados">
            <a:extLst>
              <a:ext uri="{FF2B5EF4-FFF2-40B4-BE49-F238E27FC236}">
                <a16:creationId xmlns:a16="http://schemas.microsoft.com/office/drawing/2014/main" id="{A63F39B9-0715-40B5-8ECB-9B983F99C69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91612" y="3324733"/>
            <a:ext cx="2936876" cy="2936876"/>
          </a:xfr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D6198B8D-ACE2-C252-97F2-8DD595A48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797" y="2700253"/>
            <a:ext cx="4027131" cy="2017523"/>
          </a:xfrm>
        </p:spPr>
        <p:txBody>
          <a:bodyPr/>
          <a:lstStyle/>
          <a:p>
            <a:r>
              <a:rPr lang="pt-BR" sz="3200" dirty="0">
                <a:latin typeface="Gadugi" panose="020B0502040204020203" pitchFamily="34" charset="0"/>
                <a:ea typeface="Gadugi" panose="020B0502040204020203" pitchFamily="34" charset="0"/>
                <a:cs typeface="Aharoni" panose="02010803020104030203" pitchFamily="2" charset="-79"/>
              </a:rPr>
              <a:t>Na tela seguinte, deverá ser selecionada a opção </a:t>
            </a:r>
            <a:r>
              <a:rPr lang="pt-BR" sz="3200" b="1" dirty="0">
                <a:latin typeface="Gadugi" panose="020B0502040204020203" pitchFamily="34" charset="0"/>
                <a:ea typeface="Gadugi" panose="020B0502040204020203" pitchFamily="34" charset="0"/>
                <a:cs typeface="Aharoni" panose="02010803020104030203" pitchFamily="2" charset="-79"/>
              </a:rPr>
              <a:t>“SOLICITAÇÃO” </a:t>
            </a:r>
            <a:r>
              <a:rPr lang="pt-BR" sz="3200" dirty="0">
                <a:latin typeface="Gadugi" panose="020B0502040204020203" pitchFamily="34" charset="0"/>
                <a:ea typeface="Gadugi" panose="020B0502040204020203" pitchFamily="34" charset="0"/>
                <a:cs typeface="Aharoni" panose="02010803020104030203" pitchFamily="2" charset="-79"/>
              </a:rPr>
              <a:t>como demonstrado na imagem ao lado. 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4D785288-8C2F-F921-5BDB-A06FE21EFDD0}"/>
              </a:ext>
            </a:extLst>
          </p:cNvPr>
          <p:cNvSpPr txBox="1"/>
          <p:nvPr/>
        </p:nvSpPr>
        <p:spPr>
          <a:xfrm>
            <a:off x="718457" y="410547"/>
            <a:ext cx="106618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SELECIONANDO O TIPO DE COMUNICAÇÃO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C225E49-A81C-344B-7CE5-B898BFF16F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1704719"/>
            <a:ext cx="5468529" cy="3448558"/>
          </a:xfrm>
          <a:prstGeom prst="rect">
            <a:avLst/>
          </a:prstGeom>
        </p:spPr>
      </p:pic>
      <p:pic>
        <p:nvPicPr>
          <p:cNvPr id="4" name="Gráfico 3" descr="Seta para Direita com preenchimento sólido">
            <a:extLst>
              <a:ext uri="{FF2B5EF4-FFF2-40B4-BE49-F238E27FC236}">
                <a16:creationId xmlns:a16="http://schemas.microsoft.com/office/drawing/2014/main" id="{86CF3C37-4F82-1D21-C1F3-DE37E777836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7872732">
            <a:off x="9079300" y="312884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697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rma Livre: Forma 33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t-BR"/>
          </a:p>
        </p:txBody>
      </p:sp>
      <p:grpSp>
        <p:nvGrpSpPr>
          <p:cNvPr id="40" name="Grupo 39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41" name="Forma Livre: Forma 40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/>
            </a:p>
          </p:txBody>
        </p:sp>
        <p:sp>
          <p:nvSpPr>
            <p:cNvPr id="42" name="Forma Livre: Forma 41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t-BR"/>
            </a:p>
          </p:txBody>
        </p:sp>
      </p:grpSp>
      <p:sp useBgFill="1">
        <p:nvSpPr>
          <p:cNvPr id="46" name="Retângulo 45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pic>
        <p:nvPicPr>
          <p:cNvPr id="8" name="Espaço Reservado para Imagem 7" descr="Plano de fundo digital de pontos de dados">
            <a:extLst>
              <a:ext uri="{FF2B5EF4-FFF2-40B4-BE49-F238E27FC236}">
                <a16:creationId xmlns:a16="http://schemas.microsoft.com/office/drawing/2014/main" id="{5FED7C55-F545-49A1-90FD-D853A25AB45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48" name="Retângulo 47">
            <a:extLst>
              <a:ext uri="{FF2B5EF4-FFF2-40B4-BE49-F238E27FC236}">
                <a16:creationId xmlns:a16="http://schemas.microsoft.com/office/drawing/2014/main" id="{3C64A91D-E535-4C24-A0E3-96A3810E3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50" name="Retângulo 49">
            <a:extLst>
              <a:ext uri="{FF2B5EF4-FFF2-40B4-BE49-F238E27FC236}">
                <a16:creationId xmlns:a16="http://schemas.microsoft.com/office/drawing/2014/main" id="{26FC4867-BA3E-4F8E-AB23-684F34DF3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E1E7D98D-6710-41D2-B258-E1A1059D2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pt-BR" smtClean="0"/>
              <a:t>4</a:t>
            </a:fld>
            <a:endParaRPr lang="pt-BR"/>
          </a:p>
        </p:txBody>
      </p:sp>
      <p:sp>
        <p:nvSpPr>
          <p:cNvPr id="11" name="Título 10">
            <a:extLst>
              <a:ext uri="{FF2B5EF4-FFF2-40B4-BE49-F238E27FC236}">
                <a16:creationId xmlns:a16="http://schemas.microsoft.com/office/drawing/2014/main" id="{148F54E1-BDE5-611B-D125-15D4F2A7F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0950" y="2117338"/>
            <a:ext cx="4706223" cy="2670172"/>
          </a:xfrm>
        </p:spPr>
        <p:txBody>
          <a:bodyPr/>
          <a:lstStyle/>
          <a:p>
            <a:r>
              <a:rPr lang="pt-BR" sz="2800" dirty="0">
                <a:latin typeface="Gadugi" panose="020B0502040204020203" pitchFamily="34" charset="0"/>
                <a:ea typeface="Gadugi" panose="020B0502040204020203" pitchFamily="34" charset="0"/>
                <a:cs typeface="Aharoni" panose="02010803020104030203" pitchFamily="2" charset="-79"/>
              </a:rPr>
              <a:t>Selecionada a categoria da comunicação, basta </a:t>
            </a:r>
            <a:r>
              <a:rPr lang="pt-BR" sz="2800" b="1" dirty="0">
                <a:latin typeface="Gadugi" panose="020B0502040204020203" pitchFamily="34" charset="0"/>
                <a:ea typeface="Gadugi" panose="020B0502040204020203" pitchFamily="34" charset="0"/>
                <a:cs typeface="Aharoni" panose="02010803020104030203" pitchFamily="2" charset="-79"/>
              </a:rPr>
              <a:t>preencher o formulário </a:t>
            </a:r>
            <a:r>
              <a:rPr lang="pt-BR" sz="2800" dirty="0">
                <a:latin typeface="Gadugi" panose="020B0502040204020203" pitchFamily="34" charset="0"/>
                <a:ea typeface="Gadugi" panose="020B0502040204020203" pitchFamily="34" charset="0"/>
                <a:cs typeface="Aharoni" panose="02010803020104030203" pitchFamily="2" charset="-79"/>
              </a:rPr>
              <a:t>seguinte e </a:t>
            </a:r>
            <a:r>
              <a:rPr lang="pt-BR" sz="2800" b="1" dirty="0">
                <a:latin typeface="Gadugi" panose="020B0502040204020203" pitchFamily="34" charset="0"/>
                <a:ea typeface="Gadugi" panose="020B0502040204020203" pitchFamily="34" charset="0"/>
                <a:cs typeface="Aharoni" panose="02010803020104030203" pitchFamily="2" charset="-79"/>
              </a:rPr>
              <a:t>clicar no botão enviar</a:t>
            </a:r>
            <a:r>
              <a:rPr lang="pt-BR" sz="2800" dirty="0">
                <a:latin typeface="Gadugi" panose="020B0502040204020203" pitchFamily="34" charset="0"/>
                <a:ea typeface="Gadugi" panose="020B0502040204020203" pitchFamily="34" charset="0"/>
                <a:cs typeface="Aharoni" panose="02010803020104030203" pitchFamily="2" charset="-79"/>
              </a:rPr>
              <a:t>, na parte inferior da página e aguardar o contato. 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157BC57C-FA2B-62AC-95FA-B05A9CC3DB1D}"/>
              </a:ext>
            </a:extLst>
          </p:cNvPr>
          <p:cNvSpPr txBox="1"/>
          <p:nvPr/>
        </p:nvSpPr>
        <p:spPr>
          <a:xfrm>
            <a:off x="718457" y="410547"/>
            <a:ext cx="71833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CONFIRMANDO E ENVIANDO</a:t>
            </a:r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EBA2A781-E29B-EC5F-EC28-C7EF5F9A33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4633" y="1368962"/>
            <a:ext cx="4955578" cy="2387112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FFAF1DB9-27F6-36CD-FFD8-ADA4729362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7833" y="4007740"/>
            <a:ext cx="4955579" cy="2391579"/>
          </a:xfrm>
          <a:prstGeom prst="rect">
            <a:avLst/>
          </a:prstGeom>
        </p:spPr>
      </p:pic>
      <p:pic>
        <p:nvPicPr>
          <p:cNvPr id="20" name="Gráfico 19" descr="Seta para Direita com preenchimento sólido">
            <a:extLst>
              <a:ext uri="{FF2B5EF4-FFF2-40B4-BE49-F238E27FC236}">
                <a16:creationId xmlns:a16="http://schemas.microsoft.com/office/drawing/2014/main" id="{3E11EF0C-1DB3-E8AA-B889-8709EDEFCD7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08833" y="566975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021826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4352.tgt.Office_50300831_TF33713516_Win32_OJ112196127" id="{5B02CB13-25F9-43E9-A3EC-2B08C0871AF2}" vid="{20DE5CB8-F2DD-40E1-8F79-272B0808BA13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13bb910-f2c2-45e7-b7c6-17de71897078">
      <Terms xmlns="http://schemas.microsoft.com/office/infopath/2007/PartnerControls"/>
    </lcf76f155ced4ddcb4097134ff3c332f>
    <TaxCatchAll xmlns="fa5b3c35-173c-4680-ac10-d6aaa293ff6a" xsi:nil="true"/>
    <Cria_x00e7__x00e3_o xmlns="113bb910-f2c2-45e7-b7c6-17de7189707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6EEEDEEF1744041821AE47805B7C8A7" ma:contentTypeVersion="12" ma:contentTypeDescription="Crie um novo documento." ma:contentTypeScope="" ma:versionID="306045d9e8f28e010124a72ce0e29e0b">
  <xsd:schema xmlns:xsd="http://www.w3.org/2001/XMLSchema" xmlns:xs="http://www.w3.org/2001/XMLSchema" xmlns:p="http://schemas.microsoft.com/office/2006/metadata/properties" xmlns:ns2="113bb910-f2c2-45e7-b7c6-17de71897078" xmlns:ns3="fa5b3c35-173c-4680-ac10-d6aaa293ff6a" targetNamespace="http://schemas.microsoft.com/office/2006/metadata/properties" ma:root="true" ma:fieldsID="d3d3b8679ef47fc92f8303aa2163aa95" ns2:_="" ns3:_="">
    <xsd:import namespace="113bb910-f2c2-45e7-b7c6-17de71897078"/>
    <xsd:import namespace="fa5b3c35-173c-4680-ac10-d6aaa293ff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Cria_x00e7__x00e3_o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3bb910-f2c2-45e7-b7c6-17de718970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Marcações de imagem" ma:readOnly="false" ma:fieldId="{5cf76f15-5ced-4ddc-b409-7134ff3c332f}" ma:taxonomyMulti="true" ma:sspId="4ec4d449-cc40-4ed3-840b-478290d670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Cria_x00e7__x00e3_o" ma:index="18" nillable="true" ma:displayName="Criação" ma:format="DateOnly" ma:internalName="Cria_x00e7__x00e3_o">
      <xsd:simpleType>
        <xsd:restriction base="dms:DateTim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5b3c35-173c-4680-ac10-d6aaa293ff6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4e87280-0952-48b8-a351-c24fcb0e4969}" ma:internalName="TaxCatchAll" ma:showField="CatchAllData" ma:web="fa5b3c35-173c-4680-ac10-d6aaa293ff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  <ds:schemaRef ds:uri="113bb910-f2c2-45e7-b7c6-17de71897078"/>
    <ds:schemaRef ds:uri="fa5b3c35-173c-4680-ac10-d6aaa293ff6a"/>
  </ds:schemaRefs>
</ds:datastoreItem>
</file>

<file path=customXml/itemProps2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8F1685-4B2C-4A2F-B091-7699213B2A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3bb910-f2c2-45e7-b7c6-17de71897078"/>
    <ds:schemaRef ds:uri="fa5b3c35-173c-4680-ac10-d6aaa293ff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{11BFD7FB-8250-48A5-AB46-299B2BB4394B}tf33713516_win32</Template>
  <TotalTime>28</TotalTime>
  <Words>119</Words>
  <Application>Microsoft Office PowerPoint</Application>
  <PresentationFormat>Widescreen</PresentationFormat>
  <Paragraphs>16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3DFloatVTI</vt:lpstr>
      <vt:lpstr>COMO SOLICITAR VÍDEOS DE ATENDIMENTOS VIRTUAIS DO TCE/SC</vt:lpstr>
      <vt:lpstr>Primeiramente, o solicitante deve se dirigir ao site do TCE/SC, no link da ouvidoria, ou através do link https://www.tcesc.tc.br/ouvidoria e clicar no botão “FAÇA SUA COMUNICAÇÃO”</vt:lpstr>
      <vt:lpstr>Na tela seguinte, deverá ser selecionada a opção “SOLICITAÇÃO” como demonstrado na imagem ao lado. </vt:lpstr>
      <vt:lpstr>Selecionada a categoria da comunicação, basta preencher o formulário seguinte e clicar no botão enviar, na parte inferior da página e aguardar o contato.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SOLICITAR VÍDEOS DE ATENDIMENTOS VIRTUAIS DO TCE/SC</dc:title>
  <dc:creator>SAULO FERNANDO LOPES</dc:creator>
  <cp:lastModifiedBy>SAULO FERNANDO LOPES</cp:lastModifiedBy>
  <cp:revision>3</cp:revision>
  <dcterms:created xsi:type="dcterms:W3CDTF">2022-10-04T18:32:36Z</dcterms:created>
  <dcterms:modified xsi:type="dcterms:W3CDTF">2023-09-12T18:06:38Z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0x010100C6EEEDEEF1744041821AE47805B7C8A7</vt:lpwstr>
  </property>
  <property fmtid="{D5CDD505-2E9C-101B-9397-08002B2CF9AE}" pid="3" name="MediaServiceImageTags">
    <vt:lpwstr/>
  </property>
</Properties>
</file>