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sldIdLst>
    <p:sldId id="256" r:id="rId5"/>
    <p:sldId id="280" r:id="rId6"/>
    <p:sldId id="285" r:id="rId7"/>
    <p:sldId id="278" r:id="rId8"/>
    <p:sldId id="283" r:id="rId9"/>
    <p:sldId id="281" r:id="rId10"/>
    <p:sldId id="277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36C8DE-0A10-974B-B4AF-3285746F9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463A1F-1593-EF98-DB66-2D342E60E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D76E91-A028-F081-332C-679BED9CA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481515-D051-08D8-62F0-EE3897AD9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83BF72-30B8-BC79-58D3-46636A54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3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F5640-F980-D7B3-EA21-CBEF15767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4134D6E-CAB0-4591-BD32-FD19F2162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3EBA8D-6306-9B83-59DA-6635C661F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4F3CF0-7287-8C11-AFFF-AA544B0ED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75EDA0-71A0-3F3F-A3BC-766913953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0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7AE951-4B05-DF5D-FE57-D09193057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7308FBC-0E19-DD53-4814-DAE002F51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1F8981-A50E-2E7D-6B89-D302CE3B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C6D4F1-DD97-768E-0193-F24760005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5D9162-0781-16A7-1012-14601F91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8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4155D-CBC9-2FF7-7487-5408E9EB4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46AEFC-05DE-1B3B-FE3C-A2B5A72DD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1718E3-818C-F91A-7DAE-A8934F382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26D6B9-9630-258B-9343-27C0F1D7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B3D76C-0A70-DD88-22F2-87DA0E39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8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4171F-F9FB-0950-E118-D409CB1F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A2DA21-9E55-E884-B5FF-481091EB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15FCF-3A16-4A84-270B-49706BB98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54034E-7D1C-D494-1362-817A6D8C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54FA46-A2AC-1475-B075-D1C7AD58D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8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FF0888-87D1-C8A7-CCCE-3E41963B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BF1760-5765-CDA4-4D2C-01CF6E4CE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0941B67-FCA9-9A36-3C5E-3A03C2676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6077C1F-4F68-CE37-5841-88CED7430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82DD9F-995F-EAAC-B846-4852C4541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09101B-AEDE-31D3-94A2-908B16C8F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1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21775-AC0D-3E2A-DAA5-B1D1B19E3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A64343-2431-749C-3B17-922FDE941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F848AF8-BEAA-75A4-48E9-CD8CABDB2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05197CC-D3FA-4666-3977-BDAAF2A43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6E7B46A-3EF0-2D38-4DE8-EE56163143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6026BEB-262E-661B-64A5-D91AC55B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DF8C04A-E4C5-E0D4-E900-28D483C71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489A95A-5AD1-7E6F-2E7B-798FA1E8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8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B9ED0B-FAEE-2696-F0D8-7DA98A1FF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E0AF7D1-EEB2-24AC-8D71-072B2E42F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F86F0F3-1E6D-BC22-B190-9A886F11F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4D156A-0DEA-3CE3-BF15-EB2CA884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14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254DA87-4273-D584-7E76-1DEBE7AA9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CFBBE08-BD99-9E61-B948-3B8B5611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84F6DFD-9AFA-969E-EEB9-C04876E9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1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E6E08B-F610-ED7B-1CF2-94E2B5533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0E05E8-5BE7-C074-2932-547F945B8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DA6B32E-B8BA-C0B4-3689-CCB08F0C0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07DCF3-B4DE-EC8D-4934-5E3F52827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D8DF27-EC9A-E858-4372-3F4F0DD53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1188331-AFC7-A1CD-7CEE-59540D3EE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7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BC2583-D7E5-E74E-0CFE-5DF530C36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4BD0E65-D637-2809-85E7-78527C5408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95B698F-E236-B5E7-0AA5-A3F69FFE9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276D2E-2E49-FDB1-3285-99FFE6F59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5/5/2025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466AE2-4A4C-E634-EAD2-68C435F8D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0702B9-28D0-53DE-3A80-1BE7012E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3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358BEBF-9DFB-E9A2-B3DD-DC23DAF57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183133-267F-B35C-4B23-524177AEB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7CA96B-DE4F-AA58-B353-6DAD4C84B7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5/5/2025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60076E-EA13-1366-783F-5213D5CA2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3B1B18-945D-F60B-A018-886310552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72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C3C01DA-1125-D5E0-A84E-1135631B8A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56966" y="561784"/>
            <a:ext cx="5678067" cy="4020376"/>
          </a:xfrm>
          <a:prstGeom prst="rect">
            <a:avLst/>
          </a:prstGeom>
        </p:spPr>
      </p:pic>
      <p:pic>
        <p:nvPicPr>
          <p:cNvPr id="5" name="Imagem 4" descr="Placa com fundo preto&#10;&#10;O conteúdo gerado por IA pode estar incorreto.">
            <a:extLst>
              <a:ext uri="{FF2B5EF4-FFF2-40B4-BE49-F238E27FC236}">
                <a16:creationId xmlns:a16="http://schemas.microsoft.com/office/drawing/2014/main" id="{B384237A-9D1E-5B2B-5E01-FF1B1FBA2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349" y="5229924"/>
            <a:ext cx="7195299" cy="106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843FEB-66D4-4F39-A928-4F3DA0B91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322" y="719244"/>
            <a:ext cx="8380921" cy="1056319"/>
          </a:xfrm>
        </p:spPr>
        <p:txBody>
          <a:bodyPr>
            <a:normAutofit/>
          </a:bodyPr>
          <a:lstStyle/>
          <a:p>
            <a:r>
              <a:rPr lang="pt-BR" sz="2000" b="1" dirty="0"/>
              <a:t>DIAGNÓSTICO DO PROBLEMA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E30FC59-7BA2-87BC-E4C3-29DD7494F1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47023" y="309644"/>
            <a:ext cx="1491863" cy="105631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75795A-F70E-4966-8E56-45DFF2746B21}"/>
              </a:ext>
            </a:extLst>
          </p:cNvPr>
          <p:cNvSpPr txBox="1"/>
          <p:nvPr/>
        </p:nvSpPr>
        <p:spPr>
          <a:xfrm>
            <a:off x="632861" y="309644"/>
            <a:ext cx="947880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PRIMEIROS LAÇOS, UMA AÇÃO MULTIDISCIPLINAR</a:t>
            </a:r>
            <a:r>
              <a:rPr lang="pt-B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9865924-1F87-48CE-9F77-EACA4969BBE1}"/>
              </a:ext>
            </a:extLst>
          </p:cNvPr>
          <p:cNvSpPr txBox="1"/>
          <p:nvPr/>
        </p:nvSpPr>
        <p:spPr>
          <a:xfrm>
            <a:off x="428779" y="1691136"/>
            <a:ext cx="11271990" cy="12926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600" dirty="0"/>
              <a:t>O projeto </a:t>
            </a:r>
            <a:r>
              <a:rPr lang="pt-BR" sz="2600" b="1" dirty="0"/>
              <a:t>"Primeiros Laços"</a:t>
            </a:r>
            <a:r>
              <a:rPr lang="pt-BR" sz="2600" dirty="0"/>
              <a:t> foi idealizado com o objetivo de proporcionar a estimulação precoce desde os primeiros anos de vida, promovendo o desenvolvimento integral das crianças.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CFBD88-D8D1-4A54-B8C4-2BA68CE9DE5F}"/>
              </a:ext>
            </a:extLst>
          </p:cNvPr>
          <p:cNvSpPr txBox="1"/>
          <p:nvPr/>
        </p:nvSpPr>
        <p:spPr>
          <a:xfrm>
            <a:off x="460005" y="3121954"/>
            <a:ext cx="11271990" cy="1292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600" dirty="0"/>
              <a:t>Consideramos essencial que os primeiros 30 dias de aula sejam tratados como período de adaptação, pois é comum a ocorrência de choro e insegurança tanto nas crianças quanto nas famílias.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053C745-B4C6-45A3-986C-109A624176B2}"/>
              </a:ext>
            </a:extLst>
          </p:cNvPr>
          <p:cNvSpPr txBox="1"/>
          <p:nvPr/>
        </p:nvSpPr>
        <p:spPr>
          <a:xfrm>
            <a:off x="460005" y="4624152"/>
            <a:ext cx="11303214" cy="12926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600" dirty="0"/>
              <a:t>Após essa fase inicial, quando as crianças já começam a se familiarizar com o novo ambiente, colegas e professores, é o momento oportuno para identificar aquelas que necessitam de apoio adicional.</a:t>
            </a:r>
          </a:p>
        </p:txBody>
      </p:sp>
    </p:spTree>
    <p:extLst>
      <p:ext uri="{BB962C8B-B14F-4D97-AF65-F5344CB8AC3E}">
        <p14:creationId xmlns:p14="http://schemas.microsoft.com/office/powerpoint/2010/main" val="1544865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E30FC59-7BA2-87BC-E4C3-29DD7494F1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47375" y="345228"/>
            <a:ext cx="1491863" cy="105631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CD3F01B-A9EA-4DD9-8689-456F36B11719}"/>
              </a:ext>
            </a:extLst>
          </p:cNvPr>
          <p:cNvSpPr txBox="1"/>
          <p:nvPr/>
        </p:nvSpPr>
        <p:spPr>
          <a:xfrm>
            <a:off x="561640" y="1680212"/>
            <a:ext cx="11193008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600" dirty="0"/>
              <a:t>A partir dessas observações, iniciam-se as ações de estimulação precoce personalizada, respeitando o ritmo e as necessidades individuais de cada criança.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AFDA0FE-86C8-4779-8393-B44426C76A56}"/>
              </a:ext>
            </a:extLst>
          </p:cNvPr>
          <p:cNvSpPr txBox="1"/>
          <p:nvPr/>
        </p:nvSpPr>
        <p:spPr>
          <a:xfrm>
            <a:off x="561640" y="2851429"/>
            <a:ext cx="11193008" cy="12926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600" dirty="0"/>
              <a:t>Essa prática está </a:t>
            </a:r>
            <a:r>
              <a:rPr lang="pt-BR" sz="2600" b="1" dirty="0"/>
              <a:t>alinhada com a RESOLUÇÃO CNE/CEB Nº 1, de 17 de outubro de 2024</a:t>
            </a:r>
            <a:r>
              <a:rPr lang="pt-BR" sz="2600" dirty="0"/>
              <a:t>, que orienta para uma educação centrada no desenvolvimento integral do aluno e na atuação integrada de equipes multidisciplinares.</a:t>
            </a:r>
          </a:p>
        </p:txBody>
      </p:sp>
    </p:spTree>
    <p:extLst>
      <p:ext uri="{BB962C8B-B14F-4D97-AF65-F5344CB8AC3E}">
        <p14:creationId xmlns:p14="http://schemas.microsoft.com/office/powerpoint/2010/main" val="446901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8041EE-643F-C37B-2106-B3EA7B755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B83B0-8D82-DD31-9B0D-579DD322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5671" y="-43204"/>
            <a:ext cx="7328264" cy="1056319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/>
              <a:t>DESENHO E IMPLEMENTAÇÃO DA BOA PRÁTICA</a:t>
            </a:r>
            <a:endParaRPr lang="pt-BR" sz="54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DD82FEC-5832-208B-3B38-786A3368C9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62082" y="31969"/>
            <a:ext cx="1335222" cy="94540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7F09065-760F-F449-857A-812500EC2502}"/>
              </a:ext>
            </a:extLst>
          </p:cNvPr>
          <p:cNvSpPr txBox="1"/>
          <p:nvPr/>
        </p:nvSpPr>
        <p:spPr>
          <a:xfrm>
            <a:off x="154313" y="1054164"/>
            <a:ext cx="11883374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/>
              <a:t>Adaptação inicial</a:t>
            </a:r>
            <a:r>
              <a:rPr lang="pt-BR" sz="2600" dirty="0"/>
              <a:t>: os primeiros 30 dias de aula foram definidos como período de adaptação com estratégias lúdicas e acolhedoras.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B59F35E-4334-4DCE-9BA4-33C1FDF9B6D0}"/>
              </a:ext>
            </a:extLst>
          </p:cNvPr>
          <p:cNvSpPr txBox="1"/>
          <p:nvPr/>
        </p:nvSpPr>
        <p:spPr>
          <a:xfrm>
            <a:off x="127589" y="2016522"/>
            <a:ext cx="11936817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/>
              <a:t>Observações docentes</a:t>
            </a:r>
            <a:r>
              <a:rPr lang="pt-BR" sz="2600" dirty="0"/>
              <a:t>: após esse período, os professores realizaram observações individuais para identificar crianças que necessitavam de apoio.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B28E1D0-9F71-43EF-B59E-050C1B09F7EC}"/>
              </a:ext>
            </a:extLst>
          </p:cNvPr>
          <p:cNvSpPr txBox="1"/>
          <p:nvPr/>
        </p:nvSpPr>
        <p:spPr>
          <a:xfrm>
            <a:off x="127590" y="2982724"/>
            <a:ext cx="11936818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/>
              <a:t>Reunião multidisciplinar</a:t>
            </a:r>
            <a:r>
              <a:rPr lang="pt-BR" sz="2600" dirty="0"/>
              <a:t>: a equipe analisa os casos e elaborou um "Estudo de Caso" por criança.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3AF893B-3910-42DA-AB37-8E176476AF2F}"/>
              </a:ext>
            </a:extLst>
          </p:cNvPr>
          <p:cNvSpPr txBox="1"/>
          <p:nvPr/>
        </p:nvSpPr>
        <p:spPr>
          <a:xfrm>
            <a:off x="181035" y="3947557"/>
            <a:ext cx="11883374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/>
              <a:t>Diálogo com as famílias</a:t>
            </a:r>
            <a:r>
              <a:rPr lang="pt-BR" sz="2600" dirty="0"/>
              <a:t>: partilha das observações e construção conjunta de estratégias.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2E5F0C4-65AB-4042-A391-A1D7665032A8}"/>
              </a:ext>
            </a:extLst>
          </p:cNvPr>
          <p:cNvSpPr txBox="1"/>
          <p:nvPr/>
        </p:nvSpPr>
        <p:spPr>
          <a:xfrm>
            <a:off x="154312" y="4911284"/>
            <a:ext cx="11936819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/>
              <a:t>Acompanhamento especializado</a:t>
            </a:r>
            <a:r>
              <a:rPr lang="pt-BR" sz="2600" dirty="0"/>
              <a:t>: atendimentos com a professora do AEE, psicopedagoga e, quando necessário, avaliação pela psicóloga escolar.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D930A23-6FD5-4DEF-B6C2-AD47D4D78C4D}"/>
              </a:ext>
            </a:extLst>
          </p:cNvPr>
          <p:cNvSpPr txBox="1"/>
          <p:nvPr/>
        </p:nvSpPr>
        <p:spPr>
          <a:xfrm>
            <a:off x="127589" y="5882089"/>
            <a:ext cx="11936819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/>
              <a:t>Fluxograma de procedimentos</a:t>
            </a:r>
            <a:r>
              <a:rPr lang="pt-BR" sz="2600" dirty="0"/>
              <a:t>: instrumento criado para padronizar e orientar as ações da equipe.</a:t>
            </a:r>
          </a:p>
        </p:txBody>
      </p:sp>
    </p:spTree>
    <p:extLst>
      <p:ext uri="{BB962C8B-B14F-4D97-AF65-F5344CB8AC3E}">
        <p14:creationId xmlns:p14="http://schemas.microsoft.com/office/powerpoint/2010/main" val="2051435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8041EE-643F-C37B-2106-B3EA7B755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DD82FEC-5832-208B-3B38-786A3368C9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06422" y="99470"/>
            <a:ext cx="1589778" cy="1125648"/>
          </a:xfrm>
          <a:prstGeom prst="rect">
            <a:avLst/>
          </a:prstGeom>
        </p:spPr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id="{42BDC0CF-4942-453E-B568-A00D9B0B7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0AB1812-BDBE-44D6-80DF-945BACFD5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67" y="97653"/>
            <a:ext cx="4941004" cy="6684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582BE8F-86B9-4F33-957A-E17787603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0792" y="173846"/>
            <a:ext cx="2627487" cy="3328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3ECE7428-88E5-4640-BDF5-6429C7A54A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0792" y="3657600"/>
            <a:ext cx="2627487" cy="3085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C8E74483-3B22-4BE8-9611-E38403A26E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5025" y="1422403"/>
            <a:ext cx="3461987" cy="46804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0274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F5B15D-C5F5-F944-A6CF-0008D48C2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5F37AF-5975-70EB-C55E-20580ED0C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786" y="192938"/>
            <a:ext cx="8654029" cy="553616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School Book New" panose="02000500000000000000" pitchFamily="2" charset="0"/>
              </a:rPr>
              <a:t>RESULTADOS OBTIDOS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F1CE329-5071-EB00-8D31-3D7B3D51B5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26571" y="63271"/>
            <a:ext cx="1406244" cy="99569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64127A5-57F2-4C82-9514-D50A29866546}"/>
              </a:ext>
            </a:extLst>
          </p:cNvPr>
          <p:cNvSpPr txBox="1"/>
          <p:nvPr/>
        </p:nvSpPr>
        <p:spPr>
          <a:xfrm>
            <a:off x="479389" y="1125972"/>
            <a:ext cx="10884023" cy="6304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/>
              <a:t>Melhoria no processo de adaptação escolar</a:t>
            </a:r>
            <a:r>
              <a:rPr lang="pt-BR" sz="1800" dirty="0"/>
              <a:t>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A31D76F-1038-40B7-B9E7-84AE1D87088E}"/>
              </a:ext>
            </a:extLst>
          </p:cNvPr>
          <p:cNvSpPr txBox="1"/>
          <p:nvPr/>
        </p:nvSpPr>
        <p:spPr>
          <a:xfrm>
            <a:off x="479389" y="1896609"/>
            <a:ext cx="10884023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600" dirty="0"/>
              <a:t>Identificação e intervenção precoce em crianças com dificuldades específicas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FA980BA-6663-470B-89C9-6E13D326C9F9}"/>
              </a:ext>
            </a:extLst>
          </p:cNvPr>
          <p:cNvSpPr txBox="1"/>
          <p:nvPr/>
        </p:nvSpPr>
        <p:spPr>
          <a:xfrm>
            <a:off x="479389" y="2879739"/>
            <a:ext cx="10884023" cy="12305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/>
              <a:t>Atendimento individualizado respeitando o ritmo e necessidades de cada criança.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C90DE3A-6611-4EAC-AAF4-9005D555CC14}"/>
              </a:ext>
            </a:extLst>
          </p:cNvPr>
          <p:cNvSpPr txBox="1"/>
          <p:nvPr/>
        </p:nvSpPr>
        <p:spPr>
          <a:xfrm>
            <a:off x="479389" y="4200910"/>
            <a:ext cx="10884023" cy="12305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/>
              <a:t>Engajamento das famílias e integração da equipe escolar em torno do desenvolvimento infantil.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18E5916-8580-4317-9FD0-FC745BBF86AF}"/>
              </a:ext>
            </a:extLst>
          </p:cNvPr>
          <p:cNvSpPr txBox="1"/>
          <p:nvPr/>
        </p:nvSpPr>
        <p:spPr>
          <a:xfrm>
            <a:off x="445357" y="5522081"/>
            <a:ext cx="10918055" cy="12305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600" dirty="0"/>
              <a:t>Adoção de um modelo estruturado, humanizado e eficaz de acompanhamento, fortalecendo a política pública educacional do município.</a:t>
            </a:r>
          </a:p>
        </p:txBody>
      </p:sp>
    </p:spTree>
    <p:extLst>
      <p:ext uri="{BB962C8B-B14F-4D97-AF65-F5344CB8AC3E}">
        <p14:creationId xmlns:p14="http://schemas.microsoft.com/office/powerpoint/2010/main" val="1098479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C3C01DA-1125-D5E0-A84E-1135631B8A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67276" y="353191"/>
            <a:ext cx="5457447" cy="3864165"/>
          </a:xfrm>
          <a:prstGeom prst="rect">
            <a:avLst/>
          </a:prstGeom>
        </p:spPr>
      </p:pic>
      <p:pic>
        <p:nvPicPr>
          <p:cNvPr id="7" name="Imagem 6" descr="Ícone&#10;&#10;O conteúdo gerado por IA pode estar incorreto.">
            <a:extLst>
              <a:ext uri="{FF2B5EF4-FFF2-40B4-BE49-F238E27FC236}">
                <a16:creationId xmlns:a16="http://schemas.microsoft.com/office/drawing/2014/main" id="{0FAAC50A-CF22-545C-0E54-5370F6F4C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047" y="4503604"/>
            <a:ext cx="4829113" cy="757508"/>
          </a:xfrm>
          <a:prstGeom prst="rect">
            <a:avLst/>
          </a:prstGeom>
        </p:spPr>
      </p:pic>
      <p:pic>
        <p:nvPicPr>
          <p:cNvPr id="10" name="Imagem 9" descr="Placa com fundo preto&#10;&#10;O conteúdo gerado por IA pode estar incorreto.">
            <a:extLst>
              <a:ext uri="{FF2B5EF4-FFF2-40B4-BE49-F238E27FC236}">
                <a16:creationId xmlns:a16="http://schemas.microsoft.com/office/drawing/2014/main" id="{D6130513-7C2F-F2A2-946F-B1DC987D0A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5585" y="5547360"/>
            <a:ext cx="6460828" cy="95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134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e3ea05-53a8-4f32-b802-dfbe623c3b8a">
      <Terms xmlns="http://schemas.microsoft.com/office/infopath/2007/PartnerControls"/>
    </lcf76f155ced4ddcb4097134ff3c332f>
    <TaxCatchAll xmlns="b22e846b-2e75-4a71-8f67-cc4f94cb4e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87D36792DE1944A49C568FE14B57DD" ma:contentTypeVersion="16" ma:contentTypeDescription="Crie um novo documento." ma:contentTypeScope="" ma:versionID="1950415e8874a792d47b1e7719d75e33">
  <xsd:schema xmlns:xsd="http://www.w3.org/2001/XMLSchema" xmlns:xs="http://www.w3.org/2001/XMLSchema" xmlns:p="http://schemas.microsoft.com/office/2006/metadata/properties" xmlns:ns2="1ae3ea05-53a8-4f32-b802-dfbe623c3b8a" xmlns:ns3="b22e846b-2e75-4a71-8f67-cc4f94cb4e52" targetNamespace="http://schemas.microsoft.com/office/2006/metadata/properties" ma:root="true" ma:fieldsID="3150efbe2a4e96134c791b00a97f69ed" ns2:_="" ns3:_="">
    <xsd:import namespace="1ae3ea05-53a8-4f32-b802-dfbe623c3b8a"/>
    <xsd:import namespace="b22e846b-2e75-4a71-8f67-cc4f94cb4e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e3ea05-53a8-4f32-b802-dfbe623c3b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4ec4d449-cc40-4ed3-840b-478290d670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e846b-2e75-4a71-8f67-cc4f94cb4e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b87d429-9174-42fb-b9d0-ca0fef1a4463}" ma:internalName="TaxCatchAll" ma:showField="CatchAllData" ma:web="b22e846b-2e75-4a71-8f67-cc4f94cb4e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A367A6-2665-4662-856A-E4E693ABCD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2AA1DB-4251-4606-89CF-BDF2B0856958}">
  <ds:schemaRefs>
    <ds:schemaRef ds:uri="http://schemas.microsoft.com/office/2006/metadata/properties"/>
    <ds:schemaRef ds:uri="http://schemas.microsoft.com/office/infopath/2007/PartnerControls"/>
    <ds:schemaRef ds:uri="1ae3ea05-53a8-4f32-b802-dfbe623c3b8a"/>
    <ds:schemaRef ds:uri="b22e846b-2e75-4a71-8f67-cc4f94cb4e52"/>
  </ds:schemaRefs>
</ds:datastoreItem>
</file>

<file path=customXml/itemProps3.xml><?xml version="1.0" encoding="utf-8"?>
<ds:datastoreItem xmlns:ds="http://schemas.openxmlformats.org/officeDocument/2006/customXml" ds:itemID="{EF687C03-420A-43BC-B9A4-D748AF566E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e3ea05-53a8-4f32-b802-dfbe623c3b8a"/>
    <ds:schemaRef ds:uri="b22e846b-2e75-4a71-8f67-cc4f94cb4e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</TotalTime>
  <Words>349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School Book New</vt:lpstr>
      <vt:lpstr>Times New Roman</vt:lpstr>
      <vt:lpstr>Tema do Office</vt:lpstr>
      <vt:lpstr>Apresentação do PowerPoint</vt:lpstr>
      <vt:lpstr>DIAGNÓSTICO DO PROBLEMA</vt:lpstr>
      <vt:lpstr>Apresentação do PowerPoint</vt:lpstr>
      <vt:lpstr>DESENHO E IMPLEMENTAÇÃO DA BOA PRÁTICA</vt:lpstr>
      <vt:lpstr>Apresentação do PowerPoint</vt:lpstr>
      <vt:lpstr>RESULTADOS OBTIDOS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LIGANDO OS PONTOS</dc:title>
  <dc:creator>RAFAEL TACHINI DE MELO</dc:creator>
  <cp:lastModifiedBy>Sibiela Blangie Cossul</cp:lastModifiedBy>
  <cp:revision>29</cp:revision>
  <dcterms:created xsi:type="dcterms:W3CDTF">2021-11-03T18:42:43Z</dcterms:created>
  <dcterms:modified xsi:type="dcterms:W3CDTF">2025-05-05T13:53:16Z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0x0101007C87D36792DE1944A49C568FE14B57DD</vt:lpwstr>
  </property>
  <property fmtid="{D5CDD505-2E9C-101B-9397-08002B2CF9AE}" pid="3" name="MediaServiceImageTags">
    <vt:lpwstr/>
  </property>
</Properties>
</file>