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1" r:id="rId4"/>
    <p:sldId id="262" r:id="rId5"/>
    <p:sldId id="259" r:id="rId6"/>
    <p:sldId id="264" r:id="rId7"/>
    <p:sldId id="263" r:id="rId8"/>
    <p:sldId id="260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6B7044-FE21-462B-8EA1-1633509C49B0}" v="16" dt="2022-08-03T23:44:14.1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a" userId="085ff5b5ec60e5ca" providerId="LiveId" clId="{B86B7044-FE21-462B-8EA1-1633509C49B0}"/>
    <pc:docChg chg="undo custSel addSld delSld modSld sldOrd">
      <pc:chgData name="Erica" userId="085ff5b5ec60e5ca" providerId="LiveId" clId="{B86B7044-FE21-462B-8EA1-1633509C49B0}" dt="2022-08-03T23:44:19.088" v="2275" actId="20577"/>
      <pc:docMkLst>
        <pc:docMk/>
      </pc:docMkLst>
      <pc:sldChg chg="del">
        <pc:chgData name="Erica" userId="085ff5b5ec60e5ca" providerId="LiveId" clId="{B86B7044-FE21-462B-8EA1-1633509C49B0}" dt="2022-08-03T23:42:31.968" v="2165" actId="47"/>
        <pc:sldMkLst>
          <pc:docMk/>
          <pc:sldMk cId="627310405" sldId="257"/>
        </pc:sldMkLst>
      </pc:sldChg>
      <pc:sldChg chg="modSp mod ord">
        <pc:chgData name="Erica" userId="085ff5b5ec60e5ca" providerId="LiveId" clId="{B86B7044-FE21-462B-8EA1-1633509C49B0}" dt="2022-08-03T13:51:26.739" v="1807" actId="20577"/>
        <pc:sldMkLst>
          <pc:docMk/>
          <pc:sldMk cId="2142610536" sldId="259"/>
        </pc:sldMkLst>
        <pc:spChg chg="mod">
          <ac:chgData name="Erica" userId="085ff5b5ec60e5ca" providerId="LiveId" clId="{B86B7044-FE21-462B-8EA1-1633509C49B0}" dt="2022-08-03T11:28:53.342" v="589" actId="20577"/>
          <ac:spMkLst>
            <pc:docMk/>
            <pc:sldMk cId="2142610536" sldId="259"/>
            <ac:spMk id="2" creationId="{F4C2A216-FB1A-40BA-A2E2-6D4C675C4E32}"/>
          </ac:spMkLst>
        </pc:spChg>
        <pc:spChg chg="mod">
          <ac:chgData name="Erica" userId="085ff5b5ec60e5ca" providerId="LiveId" clId="{B86B7044-FE21-462B-8EA1-1633509C49B0}" dt="2022-08-03T13:51:26.739" v="1807" actId="20577"/>
          <ac:spMkLst>
            <pc:docMk/>
            <pc:sldMk cId="2142610536" sldId="259"/>
            <ac:spMk id="3" creationId="{08B0606B-6E50-44DF-88B7-68A7722E60EC}"/>
          </ac:spMkLst>
        </pc:spChg>
      </pc:sldChg>
      <pc:sldChg chg="modSp mod">
        <pc:chgData name="Erica" userId="085ff5b5ec60e5ca" providerId="LiveId" clId="{B86B7044-FE21-462B-8EA1-1633509C49B0}" dt="2022-08-03T23:42:47.408" v="2182" actId="20577"/>
        <pc:sldMkLst>
          <pc:docMk/>
          <pc:sldMk cId="3071097571" sldId="260"/>
        </pc:sldMkLst>
        <pc:spChg chg="mod">
          <ac:chgData name="Erica" userId="085ff5b5ec60e5ca" providerId="LiveId" clId="{B86B7044-FE21-462B-8EA1-1633509C49B0}" dt="2022-08-03T13:45:15.818" v="1701" actId="20577"/>
          <ac:spMkLst>
            <pc:docMk/>
            <pc:sldMk cId="3071097571" sldId="260"/>
            <ac:spMk id="2" creationId="{F4C2A216-FB1A-40BA-A2E2-6D4C675C4E32}"/>
          </ac:spMkLst>
        </pc:spChg>
        <pc:spChg chg="mod">
          <ac:chgData name="Erica" userId="085ff5b5ec60e5ca" providerId="LiveId" clId="{B86B7044-FE21-462B-8EA1-1633509C49B0}" dt="2022-08-03T23:42:47.408" v="2182" actId="20577"/>
          <ac:spMkLst>
            <pc:docMk/>
            <pc:sldMk cId="3071097571" sldId="260"/>
            <ac:spMk id="3" creationId="{08B0606B-6E50-44DF-88B7-68A7722E60EC}"/>
          </ac:spMkLst>
        </pc:spChg>
      </pc:sldChg>
      <pc:sldChg chg="modSp mod ord">
        <pc:chgData name="Erica" userId="085ff5b5ec60e5ca" providerId="LiveId" clId="{B86B7044-FE21-462B-8EA1-1633509C49B0}" dt="2022-08-03T23:25:47.542" v="1813"/>
        <pc:sldMkLst>
          <pc:docMk/>
          <pc:sldMk cId="3638988551" sldId="261"/>
        </pc:sldMkLst>
        <pc:spChg chg="mod">
          <ac:chgData name="Erica" userId="085ff5b5ec60e5ca" providerId="LiveId" clId="{B86B7044-FE21-462B-8EA1-1633509C49B0}" dt="2022-08-03T11:27:54.962" v="578" actId="20577"/>
          <ac:spMkLst>
            <pc:docMk/>
            <pc:sldMk cId="3638988551" sldId="261"/>
            <ac:spMk id="3" creationId="{08B0606B-6E50-44DF-88B7-68A7722E60EC}"/>
          </ac:spMkLst>
        </pc:spChg>
      </pc:sldChg>
      <pc:sldChg chg="modSp mod ord">
        <pc:chgData name="Erica" userId="085ff5b5ec60e5ca" providerId="LiveId" clId="{B86B7044-FE21-462B-8EA1-1633509C49B0}" dt="2022-08-03T23:42:24.087" v="2164" actId="20577"/>
        <pc:sldMkLst>
          <pc:docMk/>
          <pc:sldMk cId="2348734517" sldId="262"/>
        </pc:sldMkLst>
        <pc:spChg chg="mod">
          <ac:chgData name="Erica" userId="085ff5b5ec60e5ca" providerId="LiveId" clId="{B86B7044-FE21-462B-8EA1-1633509C49B0}" dt="2022-08-03T23:42:24.087" v="2164" actId="20577"/>
          <ac:spMkLst>
            <pc:docMk/>
            <pc:sldMk cId="2348734517" sldId="262"/>
            <ac:spMk id="3" creationId="{08B0606B-6E50-44DF-88B7-68A7722E60EC}"/>
          </ac:spMkLst>
        </pc:spChg>
      </pc:sldChg>
      <pc:sldChg chg="addSp delSp modSp new mod ord">
        <pc:chgData name="Erica" userId="085ff5b5ec60e5ca" providerId="LiveId" clId="{B86B7044-FE21-462B-8EA1-1633509C49B0}" dt="2022-08-03T13:31:39.555" v="1108" actId="1076"/>
        <pc:sldMkLst>
          <pc:docMk/>
          <pc:sldMk cId="4155294911" sldId="263"/>
        </pc:sldMkLst>
        <pc:spChg chg="mod">
          <ac:chgData name="Erica" userId="085ff5b5ec60e5ca" providerId="LiveId" clId="{B86B7044-FE21-462B-8EA1-1633509C49B0}" dt="2022-08-03T13:31:22.735" v="1105" actId="20577"/>
          <ac:spMkLst>
            <pc:docMk/>
            <pc:sldMk cId="4155294911" sldId="263"/>
            <ac:spMk id="2" creationId="{F45B39D9-C5DE-8335-51DE-7CD9C5F75FA6}"/>
          </ac:spMkLst>
        </pc:spChg>
        <pc:spChg chg="del">
          <ac:chgData name="Erica" userId="085ff5b5ec60e5ca" providerId="LiveId" clId="{B86B7044-FE21-462B-8EA1-1633509C49B0}" dt="2022-08-03T13:28:03.911" v="970"/>
          <ac:spMkLst>
            <pc:docMk/>
            <pc:sldMk cId="4155294911" sldId="263"/>
            <ac:spMk id="3" creationId="{30FA4522-1F1E-3B78-B8F7-793103F78384}"/>
          </ac:spMkLst>
        </pc:spChg>
        <pc:spChg chg="add mod">
          <ac:chgData name="Erica" userId="085ff5b5ec60e5ca" providerId="LiveId" clId="{B86B7044-FE21-462B-8EA1-1633509C49B0}" dt="2022-08-03T13:31:31.331" v="1106"/>
          <ac:spMkLst>
            <pc:docMk/>
            <pc:sldMk cId="4155294911" sldId="263"/>
            <ac:spMk id="5" creationId="{981BF172-2B63-9289-9D42-A18FC4F7CCF3}"/>
          </ac:spMkLst>
        </pc:spChg>
        <pc:picChg chg="add mod">
          <ac:chgData name="Erica" userId="085ff5b5ec60e5ca" providerId="LiveId" clId="{B86B7044-FE21-462B-8EA1-1633509C49B0}" dt="2022-08-03T13:31:39.555" v="1108" actId="1076"/>
          <ac:picMkLst>
            <pc:docMk/>
            <pc:sldMk cId="4155294911" sldId="263"/>
            <ac:picMk id="1026" creationId="{EF3A4948-DA0E-10F4-0FA6-F46984F9F3ED}"/>
          </ac:picMkLst>
        </pc:picChg>
      </pc:sldChg>
      <pc:sldChg chg="addSp delSp modSp add mod ord">
        <pc:chgData name="Erica" userId="085ff5b5ec60e5ca" providerId="LiveId" clId="{B86B7044-FE21-462B-8EA1-1633509C49B0}" dt="2022-08-03T13:33:04.448" v="1150" actId="14100"/>
        <pc:sldMkLst>
          <pc:docMk/>
          <pc:sldMk cId="938823227" sldId="264"/>
        </pc:sldMkLst>
        <pc:spChg chg="mod">
          <ac:chgData name="Erica" userId="085ff5b5ec60e5ca" providerId="LiveId" clId="{B86B7044-FE21-462B-8EA1-1633509C49B0}" dt="2022-08-03T13:30:16.075" v="1050" actId="20577"/>
          <ac:spMkLst>
            <pc:docMk/>
            <pc:sldMk cId="938823227" sldId="264"/>
            <ac:spMk id="2" creationId="{F45B39D9-C5DE-8335-51DE-7CD9C5F75FA6}"/>
          </ac:spMkLst>
        </pc:spChg>
        <pc:spChg chg="add mod">
          <ac:chgData name="Erica" userId="085ff5b5ec60e5ca" providerId="LiveId" clId="{B86B7044-FE21-462B-8EA1-1633509C49B0}" dt="2022-08-03T13:33:04.448" v="1150" actId="14100"/>
          <ac:spMkLst>
            <pc:docMk/>
            <pc:sldMk cId="938823227" sldId="264"/>
            <ac:spMk id="3" creationId="{C08E5CB1-146F-7F92-688C-F46A6E877115}"/>
          </ac:spMkLst>
        </pc:spChg>
        <pc:picChg chg="del">
          <ac:chgData name="Erica" userId="085ff5b5ec60e5ca" providerId="LiveId" clId="{B86B7044-FE21-462B-8EA1-1633509C49B0}" dt="2022-08-03T13:30:26.805" v="1053" actId="478"/>
          <ac:picMkLst>
            <pc:docMk/>
            <pc:sldMk cId="938823227" sldId="264"/>
            <ac:picMk id="1026" creationId="{EF3A4948-DA0E-10F4-0FA6-F46984F9F3ED}"/>
          </ac:picMkLst>
        </pc:picChg>
        <pc:picChg chg="add mod">
          <ac:chgData name="Erica" userId="085ff5b5ec60e5ca" providerId="LiveId" clId="{B86B7044-FE21-462B-8EA1-1633509C49B0}" dt="2022-08-03T13:31:47.013" v="1110" actId="14100"/>
          <ac:picMkLst>
            <pc:docMk/>
            <pc:sldMk cId="938823227" sldId="264"/>
            <ac:picMk id="2050" creationId="{4F844A7B-B073-4522-AF33-021875D90093}"/>
          </ac:picMkLst>
        </pc:picChg>
      </pc:sldChg>
      <pc:sldChg chg="addSp delSp modSp add mod modClrScheme chgLayout">
        <pc:chgData name="Erica" userId="085ff5b5ec60e5ca" providerId="LiveId" clId="{B86B7044-FE21-462B-8EA1-1633509C49B0}" dt="2022-08-03T23:44:19.088" v="2275" actId="20577"/>
        <pc:sldMkLst>
          <pc:docMk/>
          <pc:sldMk cId="1187166842" sldId="265"/>
        </pc:sldMkLst>
        <pc:spChg chg="mod ord">
          <ac:chgData name="Erica" userId="085ff5b5ec60e5ca" providerId="LiveId" clId="{B86B7044-FE21-462B-8EA1-1633509C49B0}" dt="2022-08-03T23:43:27.864" v="2196" actId="20577"/>
          <ac:spMkLst>
            <pc:docMk/>
            <pc:sldMk cId="1187166842" sldId="265"/>
            <ac:spMk id="2" creationId="{F4C2A216-FB1A-40BA-A2E2-6D4C675C4E32}"/>
          </ac:spMkLst>
        </pc:spChg>
        <pc:spChg chg="mod ord">
          <ac:chgData name="Erica" userId="085ff5b5ec60e5ca" providerId="LiveId" clId="{B86B7044-FE21-462B-8EA1-1633509C49B0}" dt="2022-08-03T23:44:19.088" v="2275" actId="20577"/>
          <ac:spMkLst>
            <pc:docMk/>
            <pc:sldMk cId="1187166842" sldId="265"/>
            <ac:spMk id="3" creationId="{08B0606B-6E50-44DF-88B7-68A7722E60EC}"/>
          </ac:spMkLst>
        </pc:spChg>
        <pc:picChg chg="add del mod">
          <ac:chgData name="Erica" userId="085ff5b5ec60e5ca" providerId="LiveId" clId="{B86B7044-FE21-462B-8EA1-1633509C49B0}" dt="2022-08-03T23:43:46.779" v="2199" actId="478"/>
          <ac:picMkLst>
            <pc:docMk/>
            <pc:sldMk cId="1187166842" sldId="265"/>
            <ac:picMk id="4" creationId="{59A29F02-ACAF-DCA9-3BF2-BBA71192A3C5}"/>
          </ac:picMkLst>
        </pc:picChg>
      </pc:sldChg>
    </pc:docChg>
  </pc:docChgLst>
  <pc:docChgLst>
    <pc:chgData name="Erica Requi" userId="085ff5b5ec60e5ca" providerId="LiveId" clId="{66D0003C-EA81-4B9B-AAF5-4DFB4D89B6A0}"/>
    <pc:docChg chg="undo custSel mod addSld modSld sldOrd">
      <pc:chgData name="Erica Requi" userId="085ff5b5ec60e5ca" providerId="LiveId" clId="{66D0003C-EA81-4B9B-AAF5-4DFB4D89B6A0}" dt="2022-08-01T14:24:57.384" v="517" actId="20577"/>
      <pc:docMkLst>
        <pc:docMk/>
      </pc:docMkLst>
      <pc:sldChg chg="addSp delSp modSp mod setBg">
        <pc:chgData name="Erica Requi" userId="085ff5b5ec60e5ca" providerId="LiveId" clId="{66D0003C-EA81-4B9B-AAF5-4DFB4D89B6A0}" dt="2022-08-01T13:41:45.344" v="266" actId="1076"/>
        <pc:sldMkLst>
          <pc:docMk/>
          <pc:sldMk cId="2891498491" sldId="256"/>
        </pc:sldMkLst>
        <pc:spChg chg="mod">
          <ac:chgData name="Erica Requi" userId="085ff5b5ec60e5ca" providerId="LiveId" clId="{66D0003C-EA81-4B9B-AAF5-4DFB4D89B6A0}" dt="2022-08-01T13:39:53.864" v="244" actId="1076"/>
          <ac:spMkLst>
            <pc:docMk/>
            <pc:sldMk cId="2891498491" sldId="256"/>
            <ac:spMk id="2" creationId="{81BCA163-CBC9-43E8-8CB8-58030FE9E8C3}"/>
          </ac:spMkLst>
        </pc:spChg>
        <pc:spChg chg="mod">
          <ac:chgData name="Erica Requi" userId="085ff5b5ec60e5ca" providerId="LiveId" clId="{66D0003C-EA81-4B9B-AAF5-4DFB4D89B6A0}" dt="2022-08-01T13:39:57.240" v="245" actId="1076"/>
          <ac:spMkLst>
            <pc:docMk/>
            <pc:sldMk cId="2891498491" sldId="256"/>
            <ac:spMk id="3" creationId="{A3126839-A3DF-4F6F-9930-0BBC551AAE87}"/>
          </ac:spMkLst>
        </pc:spChg>
        <pc:spChg chg="add del">
          <ac:chgData name="Erica Requi" userId="085ff5b5ec60e5ca" providerId="LiveId" clId="{66D0003C-EA81-4B9B-AAF5-4DFB4D89B6A0}" dt="2022-08-01T13:35:27.163" v="213" actId="26606"/>
          <ac:spMkLst>
            <pc:docMk/>
            <pc:sldMk cId="2891498491" sldId="256"/>
            <ac:spMk id="10" creationId="{3E443FD7-A66B-4AA0-872D-B088B9BC5F17}"/>
          </ac:spMkLst>
        </pc:spChg>
        <pc:spChg chg="add del">
          <ac:chgData name="Erica Requi" userId="085ff5b5ec60e5ca" providerId="LiveId" clId="{66D0003C-EA81-4B9B-AAF5-4DFB4D89B6A0}" dt="2022-08-01T13:35:27.163" v="213" actId="26606"/>
          <ac:spMkLst>
            <pc:docMk/>
            <pc:sldMk cId="2891498491" sldId="256"/>
            <ac:spMk id="12" creationId="{C04BE0EF-3561-49B4-9A29-F283168A91C7}"/>
          </ac:spMkLst>
        </pc:spChg>
        <pc:spChg chg="add del">
          <ac:chgData name="Erica Requi" userId="085ff5b5ec60e5ca" providerId="LiveId" clId="{66D0003C-EA81-4B9B-AAF5-4DFB4D89B6A0}" dt="2022-08-01T13:37:55.268" v="232" actId="26606"/>
          <ac:spMkLst>
            <pc:docMk/>
            <pc:sldMk cId="2891498491" sldId="256"/>
            <ac:spMk id="14" creationId="{454966A0-ADB7-4D0B-8AE5-AACA88BFF9E0}"/>
          </ac:spMkLst>
        </pc:spChg>
        <pc:spChg chg="add del">
          <ac:chgData name="Erica Requi" userId="085ff5b5ec60e5ca" providerId="LiveId" clId="{66D0003C-EA81-4B9B-AAF5-4DFB4D89B6A0}" dt="2022-08-01T13:37:55.268" v="232" actId="26606"/>
          <ac:spMkLst>
            <pc:docMk/>
            <pc:sldMk cId="2891498491" sldId="256"/>
            <ac:spMk id="16" creationId="{9CF7FE1C-8BC5-4B0C-A2BC-93AB72C90FDD}"/>
          </ac:spMkLst>
        </pc:spChg>
        <pc:spChg chg="add del">
          <ac:chgData name="Erica Requi" userId="085ff5b5ec60e5ca" providerId="LiveId" clId="{66D0003C-EA81-4B9B-AAF5-4DFB4D89B6A0}" dt="2022-08-01T13:35:22.691" v="211" actId="26606"/>
          <ac:spMkLst>
            <pc:docMk/>
            <pc:sldMk cId="2891498491" sldId="256"/>
            <ac:spMk id="17" creationId="{FB33DC6A-1F1C-4A06-834E-CFF88F1C0BB9}"/>
          </ac:spMkLst>
        </pc:spChg>
        <pc:spChg chg="add del">
          <ac:chgData name="Erica Requi" userId="085ff5b5ec60e5ca" providerId="LiveId" clId="{66D0003C-EA81-4B9B-AAF5-4DFB4D89B6A0}" dt="2022-08-01T13:35:22.691" v="211" actId="26606"/>
          <ac:spMkLst>
            <pc:docMk/>
            <pc:sldMk cId="2891498491" sldId="256"/>
            <ac:spMk id="19" creationId="{0FE1D5CF-87B8-4A8A-AD3C-01D06A60769B}"/>
          </ac:spMkLst>
        </pc:spChg>
        <pc:spChg chg="add del">
          <ac:chgData name="Erica Requi" userId="085ff5b5ec60e5ca" providerId="LiveId" clId="{66D0003C-EA81-4B9B-AAF5-4DFB4D89B6A0}" dt="2022-08-01T13:35:22.691" v="211" actId="26606"/>
          <ac:spMkLst>
            <pc:docMk/>
            <pc:sldMk cId="2891498491" sldId="256"/>
            <ac:spMk id="21" creationId="{60926200-45C2-41E9-839F-31CD5FE4CD59}"/>
          </ac:spMkLst>
        </pc:spChg>
        <pc:spChg chg="add del">
          <ac:chgData name="Erica Requi" userId="085ff5b5ec60e5ca" providerId="LiveId" clId="{66D0003C-EA81-4B9B-AAF5-4DFB4D89B6A0}" dt="2022-08-01T13:35:22.691" v="211" actId="26606"/>
          <ac:spMkLst>
            <pc:docMk/>
            <pc:sldMk cId="2891498491" sldId="256"/>
            <ac:spMk id="23" creationId="{AF2F604E-43BE-4DC3-B983-E071523364F8}"/>
          </ac:spMkLst>
        </pc:spChg>
        <pc:spChg chg="add del">
          <ac:chgData name="Erica Requi" userId="085ff5b5ec60e5ca" providerId="LiveId" clId="{66D0003C-EA81-4B9B-AAF5-4DFB4D89B6A0}" dt="2022-08-01T13:35:22.691" v="211" actId="26606"/>
          <ac:spMkLst>
            <pc:docMk/>
            <pc:sldMk cId="2891498491" sldId="256"/>
            <ac:spMk id="25" creationId="{08C9B587-E65E-4B52-B37C-ABEBB6E87928}"/>
          </ac:spMkLst>
        </pc:spChg>
        <pc:picChg chg="add mod">
          <ac:chgData name="Erica Requi" userId="085ff5b5ec60e5ca" providerId="LiveId" clId="{66D0003C-EA81-4B9B-AAF5-4DFB4D89B6A0}" dt="2022-08-01T13:41:45.344" v="266" actId="1076"/>
          <ac:picMkLst>
            <pc:docMk/>
            <pc:sldMk cId="2891498491" sldId="256"/>
            <ac:picMk id="5" creationId="{75DE4E46-9B47-4056-9A0D-D4A74C7F764C}"/>
          </ac:picMkLst>
        </pc:picChg>
        <pc:picChg chg="add del mod">
          <ac:chgData name="Erica Requi" userId="085ff5b5ec60e5ca" providerId="LiveId" clId="{66D0003C-EA81-4B9B-AAF5-4DFB4D89B6A0}" dt="2022-08-01T13:35:26.113" v="212"/>
          <ac:picMkLst>
            <pc:docMk/>
            <pc:sldMk cId="2891498491" sldId="256"/>
            <ac:picMk id="7" creationId="{F6141D58-2A64-408A-8382-006AF2358950}"/>
          </ac:picMkLst>
        </pc:picChg>
        <pc:picChg chg="add mod">
          <ac:chgData name="Erica Requi" userId="085ff5b5ec60e5ca" providerId="LiveId" clId="{66D0003C-EA81-4B9B-AAF5-4DFB4D89B6A0}" dt="2022-08-01T13:41:37.060" v="265" actId="1076"/>
          <ac:picMkLst>
            <pc:docMk/>
            <pc:sldMk cId="2891498491" sldId="256"/>
            <ac:picMk id="9" creationId="{A39E6D01-E39A-4E18-971F-76094ACFAB96}"/>
          </ac:picMkLst>
        </pc:picChg>
      </pc:sldChg>
      <pc:sldChg chg="modSp">
        <pc:chgData name="Erica Requi" userId="085ff5b5ec60e5ca" providerId="LiveId" clId="{66D0003C-EA81-4B9B-AAF5-4DFB4D89B6A0}" dt="2022-08-01T13:44:32.171" v="312" actId="20577"/>
        <pc:sldMkLst>
          <pc:docMk/>
          <pc:sldMk cId="627310405" sldId="257"/>
        </pc:sldMkLst>
        <pc:spChg chg="mod">
          <ac:chgData name="Erica Requi" userId="085ff5b5ec60e5ca" providerId="LiveId" clId="{66D0003C-EA81-4B9B-AAF5-4DFB4D89B6A0}" dt="2022-08-01T13:44:32.171" v="312" actId="20577"/>
          <ac:spMkLst>
            <pc:docMk/>
            <pc:sldMk cId="627310405" sldId="257"/>
            <ac:spMk id="2" creationId="{F4C2A216-FB1A-40BA-A2E2-6D4C675C4E32}"/>
          </ac:spMkLst>
        </pc:spChg>
        <pc:spChg chg="mod">
          <ac:chgData name="Erica Requi" userId="085ff5b5ec60e5ca" providerId="LiveId" clId="{66D0003C-EA81-4B9B-AAF5-4DFB4D89B6A0}" dt="2022-08-01T13:06:57.192" v="56" actId="20577"/>
          <ac:spMkLst>
            <pc:docMk/>
            <pc:sldMk cId="627310405" sldId="257"/>
            <ac:spMk id="3" creationId="{08B0606B-6E50-44DF-88B7-68A7722E60EC}"/>
          </ac:spMkLst>
        </pc:spChg>
      </pc:sldChg>
      <pc:sldChg chg="modSp add ord">
        <pc:chgData name="Erica Requi" userId="085ff5b5ec60e5ca" providerId="LiveId" clId="{66D0003C-EA81-4B9B-AAF5-4DFB4D89B6A0}" dt="2022-08-01T13:41:01.492" v="260" actId="27636"/>
        <pc:sldMkLst>
          <pc:docMk/>
          <pc:sldMk cId="1892574241" sldId="258"/>
        </pc:sldMkLst>
        <pc:spChg chg="mod">
          <ac:chgData name="Erica Requi" userId="085ff5b5ec60e5ca" providerId="LiveId" clId="{66D0003C-EA81-4B9B-AAF5-4DFB4D89B6A0}" dt="2022-08-01T13:41:01.492" v="260" actId="27636"/>
          <ac:spMkLst>
            <pc:docMk/>
            <pc:sldMk cId="1892574241" sldId="258"/>
            <ac:spMk id="3" creationId="{08B0606B-6E50-44DF-88B7-68A7722E60EC}"/>
          </ac:spMkLst>
        </pc:spChg>
      </pc:sldChg>
      <pc:sldChg chg="modSp add">
        <pc:chgData name="Erica Requi" userId="085ff5b5ec60e5ca" providerId="LiveId" clId="{66D0003C-EA81-4B9B-AAF5-4DFB4D89B6A0}" dt="2022-08-01T14:19:21.160" v="339" actId="20577"/>
        <pc:sldMkLst>
          <pc:docMk/>
          <pc:sldMk cId="2142610536" sldId="259"/>
        </pc:sldMkLst>
        <pc:spChg chg="mod">
          <ac:chgData name="Erica Requi" userId="085ff5b5ec60e5ca" providerId="LiveId" clId="{66D0003C-EA81-4B9B-AAF5-4DFB4D89B6A0}" dt="2022-08-01T13:43:41.368" v="293" actId="20577"/>
          <ac:spMkLst>
            <pc:docMk/>
            <pc:sldMk cId="2142610536" sldId="259"/>
            <ac:spMk id="2" creationId="{F4C2A216-FB1A-40BA-A2E2-6D4C675C4E32}"/>
          </ac:spMkLst>
        </pc:spChg>
        <pc:spChg chg="mod">
          <ac:chgData name="Erica Requi" userId="085ff5b5ec60e5ca" providerId="LiveId" clId="{66D0003C-EA81-4B9B-AAF5-4DFB4D89B6A0}" dt="2022-08-01T14:19:21.160" v="339" actId="20577"/>
          <ac:spMkLst>
            <pc:docMk/>
            <pc:sldMk cId="2142610536" sldId="259"/>
            <ac:spMk id="3" creationId="{08B0606B-6E50-44DF-88B7-68A7722E60EC}"/>
          </ac:spMkLst>
        </pc:spChg>
      </pc:sldChg>
      <pc:sldChg chg="modSp add">
        <pc:chgData name="Erica Requi" userId="085ff5b5ec60e5ca" providerId="LiveId" clId="{66D0003C-EA81-4B9B-AAF5-4DFB4D89B6A0}" dt="2022-08-01T14:19:01.897" v="327" actId="20577"/>
        <pc:sldMkLst>
          <pc:docMk/>
          <pc:sldMk cId="3071097571" sldId="260"/>
        </pc:sldMkLst>
        <pc:spChg chg="mod">
          <ac:chgData name="Erica Requi" userId="085ff5b5ec60e5ca" providerId="LiveId" clId="{66D0003C-EA81-4B9B-AAF5-4DFB4D89B6A0}" dt="2022-08-01T14:19:01.897" v="327" actId="20577"/>
          <ac:spMkLst>
            <pc:docMk/>
            <pc:sldMk cId="3071097571" sldId="260"/>
            <ac:spMk id="2" creationId="{F4C2A216-FB1A-40BA-A2E2-6D4C675C4E32}"/>
          </ac:spMkLst>
        </pc:spChg>
      </pc:sldChg>
      <pc:sldChg chg="modSp add">
        <pc:chgData name="Erica Requi" userId="085ff5b5ec60e5ca" providerId="LiveId" clId="{66D0003C-EA81-4B9B-AAF5-4DFB4D89B6A0}" dt="2022-08-01T14:24:57.384" v="517" actId="20577"/>
        <pc:sldMkLst>
          <pc:docMk/>
          <pc:sldMk cId="3638988551" sldId="261"/>
        </pc:sldMkLst>
        <pc:spChg chg="mod">
          <ac:chgData name="Erica Requi" userId="085ff5b5ec60e5ca" providerId="LiveId" clId="{66D0003C-EA81-4B9B-AAF5-4DFB4D89B6A0}" dt="2022-08-01T14:24:57.384" v="517" actId="20577"/>
          <ac:spMkLst>
            <pc:docMk/>
            <pc:sldMk cId="3638988551" sldId="261"/>
            <ac:spMk id="2" creationId="{F4C2A216-FB1A-40BA-A2E2-6D4C675C4E32}"/>
          </ac:spMkLst>
        </pc:spChg>
      </pc:sldChg>
      <pc:sldChg chg="modSp add">
        <pc:chgData name="Erica Requi" userId="085ff5b5ec60e5ca" providerId="LiveId" clId="{66D0003C-EA81-4B9B-AAF5-4DFB4D89B6A0}" dt="2022-08-01T14:24:03.728" v="485" actId="20577"/>
        <pc:sldMkLst>
          <pc:docMk/>
          <pc:sldMk cId="2348734517" sldId="262"/>
        </pc:sldMkLst>
        <pc:spChg chg="mod">
          <ac:chgData name="Erica Requi" userId="085ff5b5ec60e5ca" providerId="LiveId" clId="{66D0003C-EA81-4B9B-AAF5-4DFB4D89B6A0}" dt="2022-08-01T14:24:03.728" v="485" actId="20577"/>
          <ac:spMkLst>
            <pc:docMk/>
            <pc:sldMk cId="2348734517" sldId="262"/>
            <ac:spMk id="3" creationId="{08B0606B-6E50-44DF-88B7-68A7722E60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60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56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559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240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6141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076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838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13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50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09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29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786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07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70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23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5F7EE-59E5-406A-8505-5A5F6BE49D67}" type="datetimeFigureOut">
              <a:rPr lang="pt-BR" smtClean="0"/>
              <a:t>03/08/2022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1F0846-B756-41A5-8E46-9BEFAAD19F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639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erica@msrequi.com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CA163-CBC9-43E8-8CB8-58030FE9E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3600" y="755749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PMI: O que é essa ferramenta nas modelagens de  </a:t>
            </a:r>
            <a:r>
              <a:rPr lang="pt-BR" b="1" dirty="0" err="1">
                <a:solidFill>
                  <a:schemeClr val="tx2">
                    <a:lumMod val="50000"/>
                  </a:schemeClr>
                </a:solidFill>
              </a:rPr>
              <a:t>PPPs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 e Concessões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126839-A3DF-4F6F-9930-0BBC551AA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600" y="3429000"/>
            <a:ext cx="9144000" cy="1655762"/>
          </a:xfrm>
        </p:spPr>
        <p:txBody>
          <a:bodyPr/>
          <a:lstStyle/>
          <a:p>
            <a:pPr algn="l"/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ÉRICA M. S. REQUI DE SOUZA</a:t>
            </a:r>
          </a:p>
          <a:p>
            <a:pPr algn="l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Presidente da Comissão de PPP da OAB/SC</a:t>
            </a:r>
          </a:p>
          <a:p>
            <a:pPr algn="l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Consultora Jurídica em Concessões e </a:t>
            </a:r>
            <a:r>
              <a:rPr lang="pt-BR" dirty="0" err="1">
                <a:solidFill>
                  <a:schemeClr val="tx2">
                    <a:lumMod val="50000"/>
                  </a:schemeClr>
                </a:solidFill>
              </a:rPr>
              <a:t>PPPs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 da AMFRI</a:t>
            </a:r>
          </a:p>
        </p:txBody>
      </p:sp>
      <p:pic>
        <p:nvPicPr>
          <p:cNvPr id="5" name="Imagem 4" descr="Padrão do plano de fundo&#10;&#10;Descrição gerada automaticamente">
            <a:extLst>
              <a:ext uri="{FF2B5EF4-FFF2-40B4-BE49-F238E27FC236}">
                <a16:creationId xmlns:a16="http://schemas.microsoft.com/office/drawing/2014/main" id="{75DE4E46-9B47-4056-9A0D-D4A74C7F7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067" y="4990950"/>
            <a:ext cx="1968673" cy="1498397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A39E6D01-E39A-4E18-971F-76094ACFAB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35763" y="5169542"/>
            <a:ext cx="2199674" cy="131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9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2A216-FB1A-40BA-A2E2-6D4C675C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PMI: O que é?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B0606B-6E50-44DF-88B7-68A7722E6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703389"/>
            <a:ext cx="9228666" cy="4358744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Procedimento de Manifestação de Interesse – PMI tem por objetivo obter projetos, levantamentos, investigações ou estudos, de pessoa física ou jurídica de direito privado, com a finalidade de subsidiar a administração pública na estruturação de desestatização de empresa e de contratos de parcerias.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(Decreto federal nº 8.428/2015)</a:t>
            </a:r>
          </a:p>
          <a:p>
            <a:pPr lvl="1" algn="just"/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Contratos de parcerias: a concessão comum, a concessão patrocinada, a concessão administrativa, a concessão regida por legislação setorial, a permissão de serviço público, o arrendamento de bem público, a concessão de direito real e os outros negócios público-privados que, em função de seu caráter estratégico e de sua complexidade, especificidade, volume de investimentos, longo prazo, riscos ou incertezas envolvidos, adotem estrutura jurídica semelhante. (Lei nº 13.334/2016)</a:t>
            </a:r>
          </a:p>
        </p:txBody>
      </p:sp>
    </p:spTree>
    <p:extLst>
      <p:ext uri="{BB962C8B-B14F-4D97-AF65-F5344CB8AC3E}">
        <p14:creationId xmlns:p14="http://schemas.microsoft.com/office/powerpoint/2010/main" val="1892574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2A216-FB1A-40BA-A2E2-6D4C675C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PMI: </a:t>
            </a:r>
            <a:r>
              <a:rPr lang="pt-BR" b="1">
                <a:solidFill>
                  <a:schemeClr val="tx2">
                    <a:lumMod val="50000"/>
                  </a:schemeClr>
                </a:solidFill>
              </a:rPr>
              <a:t>Características gerais</a:t>
            </a:r>
            <a:endParaRPr lang="pt-B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B0606B-6E50-44DF-88B7-68A7722E6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703389"/>
            <a:ext cx="9228666" cy="4358744"/>
          </a:xfrm>
        </p:spPr>
        <p:txBody>
          <a:bodyPr>
            <a:normAutofit/>
          </a:bodyPr>
          <a:lstStyle/>
          <a:p>
            <a:pPr algn="just"/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Facultativo</a:t>
            </a:r>
          </a:p>
          <a:p>
            <a:pPr algn="just"/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Edital de Chamamento Público</a:t>
            </a:r>
          </a:p>
          <a:p>
            <a:pPr algn="just"/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Estudos elaborados por conta e risco do proponente</a:t>
            </a:r>
          </a:p>
          <a:p>
            <a:pPr algn="just"/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Transferência de direitos para o Ente Público</a:t>
            </a:r>
          </a:p>
          <a:p>
            <a:pPr algn="just"/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Autorização para a pessoa física ou jurídica</a:t>
            </a:r>
          </a:p>
          <a:p>
            <a:pPr algn="just"/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Indicação de valor nominal máximo de ressarcimento</a:t>
            </a:r>
          </a:p>
          <a:p>
            <a:pPr algn="just"/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Critérios objetivos para avaliação dos estudos e projetos</a:t>
            </a:r>
          </a:p>
          <a:p>
            <a:pPr algn="just"/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Os responsáveis econômicos pelos PMI podem participar da futura licitação </a:t>
            </a:r>
          </a:p>
          <a:p>
            <a:pPr algn="just"/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8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2A216-FB1A-40BA-A2E2-6D4C675C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PMI nos Estados e Municípios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B0606B-6E50-44DF-88B7-68A7722E6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9522"/>
            <a:ext cx="8596668" cy="4053945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MINAS GERAIS: Decreto nº 48.377/2022 </a:t>
            </a:r>
          </a:p>
          <a:p>
            <a:pPr lvl="1"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Inovação: Apoio às concessões e PPPs municipais – permite a adesão de municípios</a:t>
            </a:r>
          </a:p>
          <a:p>
            <a:pPr lvl="1"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Autorização exclusiva a um ou a número reduzido de interessados (fase de seleção precede a fase de autorização)</a:t>
            </a:r>
          </a:p>
          <a:p>
            <a:pPr lvl="2"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Não participa da licitação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PARANÁ: Lei nº 19.811/2019</a:t>
            </a:r>
          </a:p>
          <a:p>
            <a:pPr lvl="1"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Autorização exclusiva</a:t>
            </a:r>
          </a:p>
          <a:p>
            <a:pPr lvl="2"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Autor pode participar da licitação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SANTA CATARINA: Decreto nº 962/2012</a:t>
            </a:r>
          </a:p>
          <a:p>
            <a:pPr lvl="1"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Autorização exclusiva (Decreto nº1530/2021)</a:t>
            </a:r>
          </a:p>
        </p:txBody>
      </p:sp>
    </p:spTree>
    <p:extLst>
      <p:ext uri="{BB962C8B-B14F-4D97-AF65-F5344CB8AC3E}">
        <p14:creationId xmlns:p14="http://schemas.microsoft.com/office/powerpoint/2010/main" val="2348734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2A216-FB1A-40BA-A2E2-6D4C675C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PMI: Desafios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B0606B-6E50-44DF-88B7-68A7722E6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9522"/>
            <a:ext cx="8596668" cy="4053945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Projetos municipais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Interesse da iniciativa privada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Qualidade dos estudos e projetos entregues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Comissão de avaliação tecnicamente preparada para a seleção e aprovação dos estudos 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Licitação dos estudos recebidos no PMI</a:t>
            </a:r>
          </a:p>
          <a:p>
            <a:pPr algn="just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Taxa de sucesso: aproximadamente 10% resultam em concorrência pública e contrato assinado</a:t>
            </a:r>
          </a:p>
        </p:txBody>
      </p:sp>
    </p:spTree>
    <p:extLst>
      <p:ext uri="{BB962C8B-B14F-4D97-AF65-F5344CB8AC3E}">
        <p14:creationId xmlns:p14="http://schemas.microsoft.com/office/powerpoint/2010/main" val="214261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B39D9-C5DE-8335-51DE-7CD9C5F75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chemeClr val="tx2">
                    <a:lumMod val="50000"/>
                  </a:schemeClr>
                </a:solidFill>
              </a:rPr>
              <a:t>PMIs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 publicados entre </a:t>
            </a:r>
            <a:r>
              <a:rPr lang="pt-BR" b="1" dirty="0" err="1">
                <a:solidFill>
                  <a:schemeClr val="tx2">
                    <a:lumMod val="50000"/>
                  </a:schemeClr>
                </a:solidFill>
              </a:rPr>
              <a:t>jan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/17 a dez/20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8E5CB1-146F-7F92-688C-F46A6E877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242" y="5537914"/>
            <a:ext cx="8620485" cy="1179723"/>
          </a:xfrm>
        </p:spPr>
        <p:txBody>
          <a:bodyPr/>
          <a:lstStyle/>
          <a:p>
            <a:pPr algn="just"/>
            <a:r>
              <a:rPr lang="pt-BR" dirty="0"/>
              <a:t>A Radar PPP estima que até dezembro de 2024, outros 400 </a:t>
            </a:r>
            <a:r>
              <a:rPr lang="pt-BR" dirty="0" err="1"/>
              <a:t>PMIs</a:t>
            </a:r>
            <a:r>
              <a:rPr lang="pt-BR" dirty="0"/>
              <a:t> serão publicados para o desenvolvimento de concessões e PPPs municipais</a:t>
            </a:r>
          </a:p>
          <a:p>
            <a:pPr algn="just"/>
            <a:r>
              <a:rPr lang="pt-BR" dirty="0"/>
              <a:t>Fonte: Radar PPP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F844A7B-B073-4522-AF33-021875D90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2" y="1637975"/>
            <a:ext cx="9039880" cy="3668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82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B39D9-C5DE-8335-51DE-7CD9C5F75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chemeClr val="tx2">
                    <a:lumMod val="50000"/>
                  </a:schemeClr>
                </a:solidFill>
              </a:rPr>
              <a:t>PMIs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 publicados entre </a:t>
            </a:r>
            <a:r>
              <a:rPr lang="pt-BR" b="1" dirty="0" err="1">
                <a:solidFill>
                  <a:schemeClr val="tx2">
                    <a:lumMod val="50000"/>
                  </a:schemeClr>
                </a:solidFill>
              </a:rPr>
              <a:t>jan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/21 a </a:t>
            </a:r>
            <a:r>
              <a:rPr lang="pt-BR" b="1" dirty="0" err="1">
                <a:solidFill>
                  <a:schemeClr val="tx2">
                    <a:lumMod val="50000"/>
                  </a:schemeClr>
                </a:solidFill>
              </a:rPr>
              <a:t>jul</a:t>
            </a:r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/22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3A4948-DA0E-10F4-0FA6-F46984F9F3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22" y="1593964"/>
            <a:ext cx="9044691" cy="367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981BF172-2B63-9289-9D42-A18FC4F7CCF3}"/>
              </a:ext>
            </a:extLst>
          </p:cNvPr>
          <p:cNvSpPr txBox="1">
            <a:spLocks/>
          </p:cNvSpPr>
          <p:nvPr/>
        </p:nvSpPr>
        <p:spPr>
          <a:xfrm>
            <a:off x="553792" y="6248400"/>
            <a:ext cx="8720210" cy="469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Fonte: Radar PPP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5294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2A216-FB1A-40BA-A2E2-6D4C675C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PMI: Perspectivas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B0606B-6E50-44DF-88B7-68A7722E6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Capacitação das equipes</a:t>
            </a:r>
          </a:p>
          <a:p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Designação de uma comissão de avaliação</a:t>
            </a:r>
          </a:p>
          <a:p>
            <a:pPr lvl="1"/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Preferencialmente, a mesma que irá definir os critérios de avaliação dos estudos e projetos</a:t>
            </a:r>
          </a:p>
          <a:p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Avaliar se há vantagem na autorização exclusiva</a:t>
            </a:r>
          </a:p>
          <a:p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Avaliar a adequação do PMI para o objeto que se pretende </a:t>
            </a:r>
          </a:p>
        </p:txBody>
      </p:sp>
    </p:spTree>
    <p:extLst>
      <p:ext uri="{BB962C8B-B14F-4D97-AF65-F5344CB8AC3E}">
        <p14:creationId xmlns:p14="http://schemas.microsoft.com/office/powerpoint/2010/main" val="3071097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2A216-FB1A-40BA-A2E2-6D4C675C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2">
                    <a:lumMod val="50000"/>
                  </a:schemeClr>
                </a:solidFill>
              </a:rPr>
              <a:t>Obrigada!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B0606B-6E50-44DF-88B7-68A7722E60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Érica Miranda dos Santos Requi de Souza</a:t>
            </a:r>
          </a:p>
          <a:p>
            <a:r>
              <a:rPr lang="pt-BR" dirty="0">
                <a:solidFill>
                  <a:schemeClr val="tx2">
                    <a:lumMod val="50000"/>
                  </a:schemeClr>
                </a:solidFill>
                <a:hlinkClick r:id="rId2"/>
              </a:rPr>
              <a:t>erica@msrequi.com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47 99145 6404</a:t>
            </a:r>
          </a:p>
        </p:txBody>
      </p:sp>
    </p:spTree>
    <p:extLst>
      <p:ext uri="{BB962C8B-B14F-4D97-AF65-F5344CB8AC3E}">
        <p14:creationId xmlns:p14="http://schemas.microsoft.com/office/powerpoint/2010/main" val="11871668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834791B25B8EE40A2153F85B9825D6B" ma:contentTypeVersion="12" ma:contentTypeDescription="Crie um novo documento." ma:contentTypeScope="" ma:versionID="76c4113a7c06dbceaf6788b4e50aa034">
  <xsd:schema xmlns:xsd="http://www.w3.org/2001/XMLSchema" xmlns:xs="http://www.w3.org/2001/XMLSchema" xmlns:p="http://schemas.microsoft.com/office/2006/metadata/properties" xmlns:ns2="fa97fb8f-6adf-4e66-9d9e-694899b69741" xmlns:ns3="09cb668a-ae24-4e19-a119-770c503984ce" targetNamespace="http://schemas.microsoft.com/office/2006/metadata/properties" ma:root="true" ma:fieldsID="dd703e61f7eefb8e5b1bbf207cc6ffc5" ns2:_="" ns3:_="">
    <xsd:import namespace="fa97fb8f-6adf-4e66-9d9e-694899b69741"/>
    <xsd:import namespace="09cb668a-ae24-4e19-a119-770c503984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97fb8f-6adf-4e66-9d9e-694899b697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Marcações de imagem" ma:readOnly="false" ma:fieldId="{5cf76f15-5ced-4ddc-b409-7134ff3c332f}" ma:taxonomyMulti="true" ma:sspId="4ec4d449-cc40-4ed3-840b-478290d670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b668a-ae24-4e19-a119-770c503984ce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031c481-d77f-4203-969f-c8f75da8634d}" ma:internalName="TaxCatchAll" ma:showField="CatchAllData" ma:web="09cb668a-ae24-4e19-a119-770c503984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567E06-5E89-4733-B211-D98A1337A30B}"/>
</file>

<file path=customXml/itemProps2.xml><?xml version="1.0" encoding="utf-8"?>
<ds:datastoreItem xmlns:ds="http://schemas.openxmlformats.org/officeDocument/2006/customXml" ds:itemID="{A76E9255-4BC8-4C48-BF3E-12EB5E6C0409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798</TotalTime>
  <Words>469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Facetado</vt:lpstr>
      <vt:lpstr>PMI: O que é essa ferramenta nas modelagens de  PPPs e Concessões</vt:lpstr>
      <vt:lpstr>PMI: O que é?</vt:lpstr>
      <vt:lpstr>PMI: Características gerais</vt:lpstr>
      <vt:lpstr>PMI nos Estados e Municípios</vt:lpstr>
      <vt:lpstr>PMI: Desafios</vt:lpstr>
      <vt:lpstr>PMIs publicados entre jan/17 a dez/20</vt:lpstr>
      <vt:lpstr>PMIs publicados entre jan/21 a jul/22</vt:lpstr>
      <vt:lpstr>PMI: Perspectivas</vt:lpstr>
      <vt:lpstr>Obrigada!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PMI: O que é essa ferramenta nas modelagens de  PPPs e Concessões</dc:title>
  <dc:creator>usuario</dc:creator>
  <cp:lastModifiedBy>Erica</cp:lastModifiedBy>
  <cp:revision>2</cp:revision>
  <dcterms:created xsi:type="dcterms:W3CDTF">2022-08-01T13:02:25Z</dcterms:created>
  <dcterms:modified xsi:type="dcterms:W3CDTF">2022-08-03T23:44:25Z</dcterms:modified>
</cp:coreProperties>
</file>