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4"/>
  </p:notesMasterIdLst>
  <p:sldIdLst>
    <p:sldId id="592" r:id="rId5"/>
    <p:sldId id="259" r:id="rId6"/>
    <p:sldId id="593" r:id="rId7"/>
    <p:sldId id="594" r:id="rId8"/>
    <p:sldId id="617" r:id="rId9"/>
    <p:sldId id="654" r:id="rId10"/>
    <p:sldId id="595" r:id="rId11"/>
    <p:sldId id="596" r:id="rId12"/>
    <p:sldId id="597" r:id="rId13"/>
    <p:sldId id="598" r:id="rId14"/>
    <p:sldId id="599" r:id="rId15"/>
    <p:sldId id="600" r:id="rId16"/>
    <p:sldId id="618" r:id="rId17"/>
    <p:sldId id="601" r:id="rId18"/>
    <p:sldId id="602" r:id="rId19"/>
    <p:sldId id="603" r:id="rId20"/>
    <p:sldId id="604" r:id="rId21"/>
    <p:sldId id="605" r:id="rId22"/>
    <p:sldId id="606" r:id="rId23"/>
    <p:sldId id="607" r:id="rId24"/>
    <p:sldId id="608" r:id="rId25"/>
    <p:sldId id="609" r:id="rId26"/>
    <p:sldId id="619" r:id="rId27"/>
    <p:sldId id="610" r:id="rId28"/>
    <p:sldId id="611" r:id="rId29"/>
    <p:sldId id="612" r:id="rId30"/>
    <p:sldId id="620" r:id="rId31"/>
    <p:sldId id="613" r:id="rId32"/>
    <p:sldId id="614" r:id="rId33"/>
    <p:sldId id="615" r:id="rId34"/>
    <p:sldId id="621" r:id="rId35"/>
    <p:sldId id="647" r:id="rId36"/>
    <p:sldId id="648" r:id="rId37"/>
    <p:sldId id="649" r:id="rId38"/>
    <p:sldId id="650" r:id="rId39"/>
    <p:sldId id="651" r:id="rId40"/>
    <p:sldId id="640" r:id="rId41"/>
    <p:sldId id="624" r:id="rId42"/>
    <p:sldId id="641" r:id="rId43"/>
    <p:sldId id="642" r:id="rId44"/>
    <p:sldId id="643" r:id="rId45"/>
    <p:sldId id="644" r:id="rId46"/>
    <p:sldId id="645" r:id="rId47"/>
    <p:sldId id="646" r:id="rId48"/>
    <p:sldId id="652" r:id="rId49"/>
    <p:sldId id="625" r:id="rId50"/>
    <p:sldId id="653" r:id="rId51"/>
    <p:sldId id="626" r:id="rId52"/>
    <p:sldId id="627" r:id="rId53"/>
  </p:sldIdLst>
  <p:sldSz cx="12192000" cy="6854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DDFE81-D85E-DA9A-4118-31034CB9D065}" name="ANA BEATRIZ OLIVEIRA RIBEIRO" initials="AR" userId="S::9715@tcesc.tc.br::82b2d8ea-f63b-426b-ad2a-4a97c5e86423" providerId="AD"/>
  <p188:author id="{A04EC9AA-D4A0-AC9C-C25F-A39881E09E0C}" name="MAGDA AUDREY PAMPLONA" initials="MP" userId="S::4509285@tcesc.tc.br::b4072c3a-6b6d-41b1-9c8f-4ea8e144d2cb" providerId="AD"/>
  <p188:author id="{6C16E1BD-3F23-1642-4ECD-53062B52FCB8}" name="JOSEANE APARECIDA CORREA" initials="JAC" userId="S::4507827@tcesc.tc.br::e0ab9136-e8d4-47f1-84df-425b4e3400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E42"/>
    <a:srgbClr val="BF5368"/>
    <a:srgbClr val="FFE300"/>
    <a:srgbClr val="000000"/>
    <a:srgbClr val="E3E9F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57913-045C-69CB-702A-658F7B80C98B}" v="81" dt="2025-12-12T14:41:15.156"/>
    <p1510:client id="{E349D763-2BB6-4ACF-A0B6-6EC6EFA0FDED}" v="1292" dt="2025-12-12T14:59:53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58"/>
        <p:guide pos="512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microsoft.com/office/2018/10/relationships/authors" Target="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RODRIGO DA SILVA" userId="fe0bed2f-355d-4817-9e47-6a62334132aa" providerId="ADAL" clId="{B59D438D-C4CA-4A69-9614-AD294E28330C}"/>
    <pc:docChg chg="undo redo custSel addSld delSld modSld sldOrd">
      <pc:chgData name="JEAN RODRIGO DA SILVA" userId="fe0bed2f-355d-4817-9e47-6a62334132aa" providerId="ADAL" clId="{B59D438D-C4CA-4A69-9614-AD294E28330C}" dt="2025-12-12T14:59:53.275" v="8647" actId="20577"/>
      <pc:docMkLst>
        <pc:docMk/>
      </pc:docMkLst>
      <pc:sldChg chg="addSp delSp modSp mod">
        <pc:chgData name="JEAN RODRIGO DA SILVA" userId="fe0bed2f-355d-4817-9e47-6a62334132aa" providerId="ADAL" clId="{B59D438D-C4CA-4A69-9614-AD294E28330C}" dt="2025-12-12T14:09:46.844" v="8557" actId="20577"/>
        <pc:sldMkLst>
          <pc:docMk/>
          <pc:sldMk cId="0" sldId="259"/>
        </pc:sldMkLst>
        <pc:spChg chg="add mod">
          <ac:chgData name="JEAN RODRIGO DA SILVA" userId="fe0bed2f-355d-4817-9e47-6a62334132aa" providerId="ADAL" clId="{B59D438D-C4CA-4A69-9614-AD294E28330C}" dt="2025-12-12T13:52:46.583" v="8515" actId="1035"/>
          <ac:spMkLst>
            <pc:docMk/>
            <pc:sldMk cId="0" sldId="259"/>
            <ac:spMk id="8" creationId="{12016A83-302D-921A-BA27-05E1FC4CC702}"/>
          </ac:spMkLst>
        </pc:spChg>
        <pc:spChg chg="add mod">
          <ac:chgData name="JEAN RODRIGO DA SILVA" userId="fe0bed2f-355d-4817-9e47-6a62334132aa" providerId="ADAL" clId="{B59D438D-C4CA-4A69-9614-AD294E28330C}" dt="2025-12-12T13:52:46.583" v="8515" actId="1035"/>
          <ac:spMkLst>
            <pc:docMk/>
            <pc:sldMk cId="0" sldId="259"/>
            <ac:spMk id="9" creationId="{BE9E2239-862C-CD75-C7AF-42D9D061B160}"/>
          </ac:spMkLst>
        </pc:spChg>
        <pc:spChg chg="add mod">
          <ac:chgData name="JEAN RODRIGO DA SILVA" userId="fe0bed2f-355d-4817-9e47-6a62334132aa" providerId="ADAL" clId="{B59D438D-C4CA-4A69-9614-AD294E28330C}" dt="2025-12-11T14:26:15.166" v="6983" actId="20577"/>
          <ac:spMkLst>
            <pc:docMk/>
            <pc:sldMk cId="0" sldId="259"/>
            <ac:spMk id="10" creationId="{4765159C-0051-1367-10D2-AAAD53FE8D2D}"/>
          </ac:spMkLst>
        </pc:spChg>
        <pc:spChg chg="add mod">
          <ac:chgData name="JEAN RODRIGO DA SILVA" userId="fe0bed2f-355d-4817-9e47-6a62334132aa" providerId="ADAL" clId="{B59D438D-C4CA-4A69-9614-AD294E28330C}" dt="2025-12-12T14:09:46.844" v="8557" actId="20577"/>
          <ac:spMkLst>
            <pc:docMk/>
            <pc:sldMk cId="0" sldId="259"/>
            <ac:spMk id="11" creationId="{496075CA-6805-211A-F717-9EA122D150E9}"/>
          </ac:spMkLst>
        </pc:spChg>
        <pc:spChg chg="add mod">
          <ac:chgData name="JEAN RODRIGO DA SILVA" userId="fe0bed2f-355d-4817-9e47-6a62334132aa" providerId="ADAL" clId="{B59D438D-C4CA-4A69-9614-AD294E28330C}" dt="2025-12-05T16:43:33.004" v="301"/>
          <ac:spMkLst>
            <pc:docMk/>
            <pc:sldMk cId="0" sldId="259"/>
            <ac:spMk id="12" creationId="{B462491B-CDB2-9066-C77C-D06157CBA429}"/>
          </ac:spMkLst>
        </pc:spChg>
        <pc:spChg chg="add mod">
          <ac:chgData name="JEAN RODRIGO DA SILVA" userId="fe0bed2f-355d-4817-9e47-6a62334132aa" providerId="ADAL" clId="{B59D438D-C4CA-4A69-9614-AD294E28330C}" dt="2025-12-12T14:09:43.908" v="8556" actId="20577"/>
          <ac:spMkLst>
            <pc:docMk/>
            <pc:sldMk cId="0" sldId="259"/>
            <ac:spMk id="13" creationId="{2BD71929-CC49-F25B-D016-D0AB75406620}"/>
          </ac:spMkLst>
        </pc:spChg>
        <pc:spChg chg="add mod">
          <ac:chgData name="JEAN RODRIGO DA SILVA" userId="fe0bed2f-355d-4817-9e47-6a62334132aa" providerId="ADAL" clId="{B59D438D-C4CA-4A69-9614-AD294E28330C}" dt="2025-12-05T16:44:48.787" v="355" actId="6549"/>
          <ac:spMkLst>
            <pc:docMk/>
            <pc:sldMk cId="0" sldId="259"/>
            <ac:spMk id="14" creationId="{09ADDFFA-18FD-050C-FF6C-C73756517C5B}"/>
          </ac:spMkLst>
        </pc:spChg>
        <pc:spChg chg="add mod">
          <ac:chgData name="JEAN RODRIGO DA SILVA" userId="fe0bed2f-355d-4817-9e47-6a62334132aa" providerId="ADAL" clId="{B59D438D-C4CA-4A69-9614-AD294E28330C}" dt="2025-12-12T14:09:41.201" v="8555" actId="20577"/>
          <ac:spMkLst>
            <pc:docMk/>
            <pc:sldMk cId="0" sldId="259"/>
            <ac:spMk id="15" creationId="{8B79A780-A997-0561-E881-35C304461344}"/>
          </ac:spMkLst>
        </pc:spChg>
        <pc:picChg chg="mod">
          <ac:chgData name="JEAN RODRIGO DA SILVA" userId="fe0bed2f-355d-4817-9e47-6a62334132aa" providerId="ADAL" clId="{B59D438D-C4CA-4A69-9614-AD294E28330C}" dt="2025-12-12T13:51:57.998" v="8501" actId="14100"/>
          <ac:picMkLst>
            <pc:docMk/>
            <pc:sldMk cId="0" sldId="259"/>
            <ac:picMk id="5" creationId="{94EF7B8E-BF2B-5ED2-AC84-6CE5774CFE34}"/>
          </ac:picMkLst>
        </pc:picChg>
        <pc:picChg chg="add mod">
          <ac:chgData name="JEAN RODRIGO DA SILVA" userId="fe0bed2f-355d-4817-9e47-6a62334132aa" providerId="ADAL" clId="{B59D438D-C4CA-4A69-9614-AD294E28330C}" dt="2025-12-12T13:52:01.105" v="8502" actId="14100"/>
          <ac:picMkLst>
            <pc:docMk/>
            <pc:sldMk cId="0" sldId="259"/>
            <ac:picMk id="6" creationId="{B4D2D618-C4E9-ABF7-14DA-89984CAEF3C0}"/>
          </ac:picMkLst>
        </pc:picChg>
        <pc:picChg chg="mod">
          <ac:chgData name="JEAN RODRIGO DA SILVA" userId="fe0bed2f-355d-4817-9e47-6a62334132aa" providerId="ADAL" clId="{B59D438D-C4CA-4A69-9614-AD294E28330C}" dt="2025-12-12T13:52:04.460" v="8503" actId="14100"/>
          <ac:picMkLst>
            <pc:docMk/>
            <pc:sldMk cId="0" sldId="259"/>
            <ac:picMk id="7" creationId="{3BD8E7DF-0BD4-6C95-8B91-3F5F3481D57F}"/>
          </ac:picMkLst>
        </pc:picChg>
        <pc:picChg chg="add mod">
          <ac:chgData name="JEAN RODRIGO DA SILVA" userId="fe0bed2f-355d-4817-9e47-6a62334132aa" providerId="ADAL" clId="{B59D438D-C4CA-4A69-9614-AD294E28330C}" dt="2025-12-05T16:43:33.004" v="301"/>
          <ac:picMkLst>
            <pc:docMk/>
            <pc:sldMk cId="0" sldId="259"/>
            <ac:picMk id="17" creationId="{2198D26B-898A-0120-FD7D-052DD6B26557}"/>
          </ac:picMkLst>
        </pc:picChg>
      </pc:sldChg>
      <pc:sldChg chg="modSp mod">
        <pc:chgData name="JEAN RODRIGO DA SILVA" userId="fe0bed2f-355d-4817-9e47-6a62334132aa" providerId="ADAL" clId="{B59D438D-C4CA-4A69-9614-AD294E28330C}" dt="2025-12-04T15:50:09.283" v="292" actId="1035"/>
        <pc:sldMkLst>
          <pc:docMk/>
          <pc:sldMk cId="2081453984" sldId="592"/>
        </pc:sldMkLst>
        <pc:spChg chg="mod">
          <ac:chgData name="JEAN RODRIGO DA SILVA" userId="fe0bed2f-355d-4817-9e47-6a62334132aa" providerId="ADAL" clId="{B59D438D-C4CA-4A69-9614-AD294E28330C}" dt="2025-12-04T15:50:09.283" v="292" actId="1035"/>
          <ac:spMkLst>
            <pc:docMk/>
            <pc:sldMk cId="2081453984" sldId="592"/>
            <ac:spMk id="5" creationId="{11944B0E-8701-DE0A-911B-A149C33FE33F}"/>
          </ac:spMkLst>
        </pc:spChg>
        <pc:spChg chg="mod">
          <ac:chgData name="JEAN RODRIGO DA SILVA" userId="fe0bed2f-355d-4817-9e47-6a62334132aa" providerId="ADAL" clId="{B59D438D-C4CA-4A69-9614-AD294E28330C}" dt="2025-12-04T15:50:04.695" v="279" actId="1035"/>
          <ac:spMkLst>
            <pc:docMk/>
            <pc:sldMk cId="2081453984" sldId="592"/>
            <ac:spMk id="11" creationId="{00000000-0000-0000-0000-000000000000}"/>
          </ac:spMkLst>
        </pc:spChg>
        <pc:picChg chg="mod">
          <ac:chgData name="JEAN RODRIGO DA SILVA" userId="fe0bed2f-355d-4817-9e47-6a62334132aa" providerId="ADAL" clId="{B59D438D-C4CA-4A69-9614-AD294E28330C}" dt="2025-12-04T15:50:00.228" v="268" actId="1035"/>
          <ac:picMkLst>
            <pc:docMk/>
            <pc:sldMk cId="2081453984" sldId="592"/>
            <ac:picMk id="2" creationId="{00000000-0000-0000-0000-000000000000}"/>
          </ac:picMkLst>
        </pc:picChg>
        <pc:picChg chg="mod">
          <ac:chgData name="JEAN RODRIGO DA SILVA" userId="fe0bed2f-355d-4817-9e47-6a62334132aa" providerId="ADAL" clId="{B59D438D-C4CA-4A69-9614-AD294E28330C}" dt="2025-12-04T15:48:46.636" v="218" actId="1036"/>
          <ac:picMkLst>
            <pc:docMk/>
            <pc:sldMk cId="2081453984" sldId="592"/>
            <ac:picMk id="3" creationId="{00000000-0000-0000-0000-000000000000}"/>
          </ac:picMkLst>
        </pc:picChg>
        <pc:picChg chg="mod">
          <ac:chgData name="JEAN RODRIGO DA SILVA" userId="fe0bed2f-355d-4817-9e47-6a62334132aa" providerId="ADAL" clId="{B59D438D-C4CA-4A69-9614-AD294E28330C}" dt="2025-12-04T15:49:14.295" v="240" actId="1035"/>
          <ac:picMkLst>
            <pc:docMk/>
            <pc:sldMk cId="2081453984" sldId="592"/>
            <ac:picMk id="4" creationId="{00000000-0000-0000-0000-000000000000}"/>
          </ac:picMkLst>
        </pc:picChg>
      </pc:sldChg>
      <pc:sldChg chg="addSp delSp modSp add mod">
        <pc:chgData name="JEAN RODRIGO DA SILVA" userId="fe0bed2f-355d-4817-9e47-6a62334132aa" providerId="ADAL" clId="{B59D438D-C4CA-4A69-9614-AD294E28330C}" dt="2025-12-12T13:51:27.782" v="8497" actId="1038"/>
        <pc:sldMkLst>
          <pc:docMk/>
          <pc:sldMk cId="3938705357" sldId="593"/>
        </pc:sldMkLst>
        <pc:spChg chg="add mod">
          <ac:chgData name="JEAN RODRIGO DA SILVA" userId="fe0bed2f-355d-4817-9e47-6a62334132aa" providerId="ADAL" clId="{B59D438D-C4CA-4A69-9614-AD294E28330C}" dt="2025-12-12T13:51:27.782" v="8497" actId="1038"/>
          <ac:spMkLst>
            <pc:docMk/>
            <pc:sldMk cId="3938705357" sldId="593"/>
            <ac:spMk id="3" creationId="{95A5C7B0-A434-519F-0756-A506C0F7521D}"/>
          </ac:spMkLst>
        </pc:spChg>
        <pc:spChg chg="add mod">
          <ac:chgData name="JEAN RODRIGO DA SILVA" userId="fe0bed2f-355d-4817-9e47-6a62334132aa" providerId="ADAL" clId="{B59D438D-C4CA-4A69-9614-AD294E28330C}" dt="2025-12-05T20:09:57.628" v="5752" actId="20577"/>
          <ac:spMkLst>
            <pc:docMk/>
            <pc:sldMk cId="3938705357" sldId="593"/>
            <ac:spMk id="7" creationId="{9908AACE-6AD5-09A5-9294-299A05AF089F}"/>
          </ac:spMkLst>
        </pc:spChg>
        <pc:spChg chg="add mod">
          <ac:chgData name="JEAN RODRIGO DA SILVA" userId="fe0bed2f-355d-4817-9e47-6a62334132aa" providerId="ADAL" clId="{B59D438D-C4CA-4A69-9614-AD294E28330C}" dt="2025-12-05T20:12:54.099" v="6005" actId="1035"/>
          <ac:spMkLst>
            <pc:docMk/>
            <pc:sldMk cId="3938705357" sldId="593"/>
            <ac:spMk id="9" creationId="{A911401C-1666-A0A6-1FD4-AA49AE4504E7}"/>
          </ac:spMkLst>
        </pc:spChg>
        <pc:spChg chg="add mod">
          <ac:chgData name="JEAN RODRIGO DA SILVA" userId="fe0bed2f-355d-4817-9e47-6a62334132aa" providerId="ADAL" clId="{B59D438D-C4CA-4A69-9614-AD294E28330C}" dt="2025-12-05T20:12:54.099" v="6005" actId="1035"/>
          <ac:spMkLst>
            <pc:docMk/>
            <pc:sldMk cId="3938705357" sldId="593"/>
            <ac:spMk id="18" creationId="{B3BC6B83-CA16-932A-B2B0-0F126AB7D124}"/>
          </ac:spMkLst>
        </pc:spChg>
        <pc:spChg chg="add mod">
          <ac:chgData name="JEAN RODRIGO DA SILVA" userId="fe0bed2f-355d-4817-9e47-6a62334132aa" providerId="ADAL" clId="{B59D438D-C4CA-4A69-9614-AD294E28330C}" dt="2025-12-12T13:51:20.484" v="8474" actId="14100"/>
          <ac:spMkLst>
            <pc:docMk/>
            <pc:sldMk cId="3938705357" sldId="593"/>
            <ac:spMk id="19" creationId="{C63651CC-F579-9D96-3364-8C988F0F4E9D}"/>
          </ac:spMkLst>
        </pc:spChg>
        <pc:spChg chg="add mod">
          <ac:chgData name="JEAN RODRIGO DA SILVA" userId="fe0bed2f-355d-4817-9e47-6a62334132aa" providerId="ADAL" clId="{B59D438D-C4CA-4A69-9614-AD294E28330C}" dt="2025-12-05T20:12:54.099" v="6005" actId="1035"/>
          <ac:spMkLst>
            <pc:docMk/>
            <pc:sldMk cId="3938705357" sldId="593"/>
            <ac:spMk id="21" creationId="{85EA2F38-4EFC-2B73-0724-3D0C3C6DF59A}"/>
          </ac:spMkLst>
        </pc:spChg>
        <pc:picChg chg="add mod">
          <ac:chgData name="JEAN RODRIGO DA SILVA" userId="fe0bed2f-355d-4817-9e47-6a62334132aa" providerId="ADAL" clId="{B59D438D-C4CA-4A69-9614-AD294E28330C}" dt="2025-12-05T20:09:20.852" v="5739" actId="1076"/>
          <ac:picMkLst>
            <pc:docMk/>
            <pc:sldMk cId="3938705357" sldId="593"/>
            <ac:picMk id="6" creationId="{93EF802D-67EB-86AF-D5DF-45179E3C8419}"/>
          </ac:picMkLst>
        </pc:picChg>
        <pc:picChg chg="add mod">
          <ac:chgData name="JEAN RODRIGO DA SILVA" userId="fe0bed2f-355d-4817-9e47-6a62334132aa" providerId="ADAL" clId="{B59D438D-C4CA-4A69-9614-AD294E28330C}" dt="2025-12-05T20:12:54.099" v="6005" actId="1035"/>
          <ac:picMkLst>
            <pc:docMk/>
            <pc:sldMk cId="3938705357" sldId="593"/>
            <ac:picMk id="14" creationId="{0F803BE9-53C1-9816-2FA8-E95CED3A0F11}"/>
          </ac:picMkLst>
        </pc:picChg>
        <pc:picChg chg="add mod">
          <ac:chgData name="JEAN RODRIGO DA SILVA" userId="fe0bed2f-355d-4817-9e47-6a62334132aa" providerId="ADAL" clId="{B59D438D-C4CA-4A69-9614-AD294E28330C}" dt="2025-12-05T20:12:54.099" v="6005" actId="1035"/>
          <ac:picMkLst>
            <pc:docMk/>
            <pc:sldMk cId="3938705357" sldId="593"/>
            <ac:picMk id="15" creationId="{994012DE-0627-B843-D989-4631B347ACD1}"/>
          </ac:picMkLst>
        </pc:picChg>
        <pc:picChg chg="add mod">
          <ac:chgData name="JEAN RODRIGO DA SILVA" userId="fe0bed2f-355d-4817-9e47-6a62334132aa" providerId="ADAL" clId="{B59D438D-C4CA-4A69-9614-AD294E28330C}" dt="2025-12-05T20:12:54.099" v="6005" actId="1035"/>
          <ac:picMkLst>
            <pc:docMk/>
            <pc:sldMk cId="3938705357" sldId="593"/>
            <ac:picMk id="1026" creationId="{DD3C341D-0AA3-76A0-B946-C7AB80FD1911}"/>
          </ac:picMkLst>
        </pc:picChg>
      </pc:sldChg>
      <pc:sldChg chg="addSp modSp add mod">
        <pc:chgData name="JEAN RODRIGO DA SILVA" userId="fe0bed2f-355d-4817-9e47-6a62334132aa" providerId="ADAL" clId="{B59D438D-C4CA-4A69-9614-AD294E28330C}" dt="2025-12-12T13:50:56.886" v="8453" actId="1076"/>
        <pc:sldMkLst>
          <pc:docMk/>
          <pc:sldMk cId="355205570" sldId="594"/>
        </pc:sldMkLst>
        <pc:spChg chg="add mod">
          <ac:chgData name="JEAN RODRIGO DA SILVA" userId="fe0bed2f-355d-4817-9e47-6a62334132aa" providerId="ADAL" clId="{B59D438D-C4CA-4A69-9614-AD294E28330C}" dt="2025-12-05T16:49:59.462" v="447"/>
          <ac:spMkLst>
            <pc:docMk/>
            <pc:sldMk cId="355205570" sldId="594"/>
            <ac:spMk id="15" creationId="{C768ADAF-CB71-D1FE-2AFD-B347486DD0D7}"/>
          </ac:spMkLst>
        </pc:spChg>
        <pc:spChg chg="add mod">
          <ac:chgData name="JEAN RODRIGO DA SILVA" userId="fe0bed2f-355d-4817-9e47-6a62334132aa" providerId="ADAL" clId="{B59D438D-C4CA-4A69-9614-AD294E28330C}" dt="2025-12-05T16:49:59.462" v="447"/>
          <ac:spMkLst>
            <pc:docMk/>
            <pc:sldMk cId="355205570" sldId="594"/>
            <ac:spMk id="16" creationId="{61C31630-CA8F-34AC-DAE7-806F1F2A669C}"/>
          </ac:spMkLst>
        </pc:spChg>
        <pc:spChg chg="add mod">
          <ac:chgData name="JEAN RODRIGO DA SILVA" userId="fe0bed2f-355d-4817-9e47-6a62334132aa" providerId="ADAL" clId="{B59D438D-C4CA-4A69-9614-AD294E28330C}" dt="2025-12-12T13:50:56.886" v="8453" actId="1076"/>
          <ac:spMkLst>
            <pc:docMk/>
            <pc:sldMk cId="355205570" sldId="594"/>
            <ac:spMk id="17" creationId="{A6CCA495-0957-4F2B-B0C6-D9F6CC8FF37E}"/>
          </ac:spMkLst>
        </pc:spChg>
        <pc:spChg chg="add mod">
          <ac:chgData name="JEAN RODRIGO DA SILVA" userId="fe0bed2f-355d-4817-9e47-6a62334132aa" providerId="ADAL" clId="{B59D438D-C4CA-4A69-9614-AD294E28330C}" dt="2025-12-12T13:50:40.627" v="8449" actId="1035"/>
          <ac:spMkLst>
            <pc:docMk/>
            <pc:sldMk cId="355205570" sldId="594"/>
            <ac:spMk id="18" creationId="{82F94A7F-F2B9-B7D2-17B5-1A898BDDDB51}"/>
          </ac:spMkLst>
        </pc:spChg>
        <pc:spChg chg="add mod">
          <ac:chgData name="JEAN RODRIGO DA SILVA" userId="fe0bed2f-355d-4817-9e47-6a62334132aa" providerId="ADAL" clId="{B59D438D-C4CA-4A69-9614-AD294E28330C}" dt="2025-12-12T13:50:36.443" v="8447" actId="1036"/>
          <ac:spMkLst>
            <pc:docMk/>
            <pc:sldMk cId="355205570" sldId="594"/>
            <ac:spMk id="19" creationId="{FA271BA5-722A-FE81-0A14-361A53BE4C03}"/>
          </ac:spMkLst>
        </pc:spChg>
        <pc:spChg chg="add mod">
          <ac:chgData name="JEAN RODRIGO DA SILVA" userId="fe0bed2f-355d-4817-9e47-6a62334132aa" providerId="ADAL" clId="{B59D438D-C4CA-4A69-9614-AD294E28330C}" dt="2025-12-12T13:50:32.992" v="8441" actId="1036"/>
          <ac:spMkLst>
            <pc:docMk/>
            <pc:sldMk cId="355205570" sldId="594"/>
            <ac:spMk id="20" creationId="{43A8FB0A-B534-2AB5-37AA-B73B16538EE6}"/>
          </ac:spMkLst>
        </pc:spChg>
        <pc:spChg chg="add mod">
          <ac:chgData name="JEAN RODRIGO DA SILVA" userId="fe0bed2f-355d-4817-9e47-6a62334132aa" providerId="ADAL" clId="{B59D438D-C4CA-4A69-9614-AD294E28330C}" dt="2025-12-12T13:50:25.335" v="8432" actId="1035"/>
          <ac:spMkLst>
            <pc:docMk/>
            <pc:sldMk cId="355205570" sldId="594"/>
            <ac:spMk id="21" creationId="{ABA53C26-4D2C-23FE-E754-F2571953D534}"/>
          </ac:spMkLst>
        </pc:spChg>
        <pc:spChg chg="add mod">
          <ac:chgData name="JEAN RODRIGO DA SILVA" userId="fe0bed2f-355d-4817-9e47-6a62334132aa" providerId="ADAL" clId="{B59D438D-C4CA-4A69-9614-AD294E28330C}" dt="2025-12-12T13:49:57.441" v="8413" actId="255"/>
          <ac:spMkLst>
            <pc:docMk/>
            <pc:sldMk cId="355205570" sldId="594"/>
            <ac:spMk id="22" creationId="{EF25F3A7-5314-5804-562F-392C7EB8D920}"/>
          </ac:spMkLst>
        </pc:spChg>
        <pc:picChg chg="add mod">
          <ac:chgData name="JEAN RODRIGO DA SILVA" userId="fe0bed2f-355d-4817-9e47-6a62334132aa" providerId="ADAL" clId="{B59D438D-C4CA-4A69-9614-AD294E28330C}" dt="2025-12-05T20:01:06.709" v="5688"/>
          <ac:picMkLst>
            <pc:docMk/>
            <pc:sldMk cId="355205570" sldId="594"/>
            <ac:picMk id="2" creationId="{1BB9B3ED-CD94-3332-46D2-1B7001661ADA}"/>
          </ac:picMkLst>
        </pc:picChg>
        <pc:picChg chg="mod">
          <ac:chgData name="JEAN RODRIGO DA SILVA" userId="fe0bed2f-355d-4817-9e47-6a62334132aa" providerId="ADAL" clId="{B59D438D-C4CA-4A69-9614-AD294E28330C}" dt="2025-12-12T13:50:02.129" v="8414" actId="14100"/>
          <ac:picMkLst>
            <pc:docMk/>
            <pc:sldMk cId="355205570" sldId="594"/>
            <ac:picMk id="14" creationId="{009B6764-EC7A-07B4-CFB4-0ABC35F38D17}"/>
          </ac:picMkLst>
        </pc:picChg>
        <pc:picChg chg="add mod">
          <ac:chgData name="JEAN RODRIGO DA SILVA" userId="fe0bed2f-355d-4817-9e47-6a62334132aa" providerId="ADAL" clId="{B59D438D-C4CA-4A69-9614-AD294E28330C}" dt="2025-12-12T13:50:49.099" v="8451" actId="1076"/>
          <ac:picMkLst>
            <pc:docMk/>
            <pc:sldMk cId="355205570" sldId="594"/>
            <ac:picMk id="23" creationId="{84C5A44D-D572-A434-C6E4-40EFE8432B92}"/>
          </ac:picMkLst>
        </pc:picChg>
        <pc:picChg chg="add mod">
          <ac:chgData name="JEAN RODRIGO DA SILVA" userId="fe0bed2f-355d-4817-9e47-6a62334132aa" providerId="ADAL" clId="{B59D438D-C4CA-4A69-9614-AD294E28330C}" dt="2025-12-12T13:50:47.226" v="8450" actId="1076"/>
          <ac:picMkLst>
            <pc:docMk/>
            <pc:sldMk cId="355205570" sldId="594"/>
            <ac:picMk id="24" creationId="{62820518-842B-CC99-305F-7C21E2DB776F}"/>
          </ac:picMkLst>
        </pc:picChg>
        <pc:picChg chg="mod">
          <ac:chgData name="JEAN RODRIGO DA SILVA" userId="fe0bed2f-355d-4817-9e47-6a62334132aa" providerId="ADAL" clId="{B59D438D-C4CA-4A69-9614-AD294E28330C}" dt="2025-12-12T13:50:51.471" v="8452" actId="1076"/>
          <ac:picMkLst>
            <pc:docMk/>
            <pc:sldMk cId="355205570" sldId="594"/>
            <ac:picMk id="25" creationId="{F49F6B51-55D4-C488-4F05-3B4764758080}"/>
          </ac:picMkLst>
        </pc:picChg>
        <pc:picChg chg="mod">
          <ac:chgData name="JEAN RODRIGO DA SILVA" userId="fe0bed2f-355d-4817-9e47-6a62334132aa" providerId="ADAL" clId="{B59D438D-C4CA-4A69-9614-AD294E28330C}" dt="2025-12-12T13:50:21.632" v="8428" actId="1037"/>
          <ac:picMkLst>
            <pc:docMk/>
            <pc:sldMk cId="355205570" sldId="594"/>
            <ac:picMk id="26" creationId="{34DD1CCB-28E7-32EA-3DDB-D57498682A0E}"/>
          </ac:picMkLst>
        </pc:picChg>
      </pc:sldChg>
      <pc:sldChg chg="addSp delSp modSp add mod">
        <pc:chgData name="JEAN RODRIGO DA SILVA" userId="fe0bed2f-355d-4817-9e47-6a62334132aa" providerId="ADAL" clId="{B59D438D-C4CA-4A69-9614-AD294E28330C}" dt="2025-12-12T13:14:25.476" v="7510" actId="1076"/>
        <pc:sldMkLst>
          <pc:docMk/>
          <pc:sldMk cId="940888570" sldId="595"/>
        </pc:sldMkLst>
        <pc:spChg chg="del mod">
          <ac:chgData name="JEAN RODRIGO DA SILVA" userId="fe0bed2f-355d-4817-9e47-6a62334132aa" providerId="ADAL" clId="{B59D438D-C4CA-4A69-9614-AD294E28330C}" dt="2025-12-12T13:13:29.182" v="7490" actId="478"/>
          <ac:spMkLst>
            <pc:docMk/>
            <pc:sldMk cId="940888570" sldId="595"/>
            <ac:spMk id="2" creationId="{4D1FC718-2566-265F-5D4F-084EC189FCF4}"/>
          </ac:spMkLst>
        </pc:spChg>
        <pc:spChg chg="add mod">
          <ac:chgData name="JEAN RODRIGO DA SILVA" userId="fe0bed2f-355d-4817-9e47-6a62334132aa" providerId="ADAL" clId="{B59D438D-C4CA-4A69-9614-AD294E28330C}" dt="2025-12-05T17:06:05.979" v="1087" actId="20577"/>
          <ac:spMkLst>
            <pc:docMk/>
            <pc:sldMk cId="940888570" sldId="595"/>
            <ac:spMk id="4" creationId="{5DD3AE0E-277A-0317-8693-B5B5B370B511}"/>
          </ac:spMkLst>
        </pc:spChg>
        <pc:spChg chg="add mod">
          <ac:chgData name="JEAN RODRIGO DA SILVA" userId="fe0bed2f-355d-4817-9e47-6a62334132aa" providerId="ADAL" clId="{B59D438D-C4CA-4A69-9614-AD294E28330C}" dt="2025-12-05T17:05:53.041" v="1065"/>
          <ac:spMkLst>
            <pc:docMk/>
            <pc:sldMk cId="940888570" sldId="595"/>
            <ac:spMk id="5" creationId="{A95600F9-F26A-9B47-48CF-6134F0CF2A6A}"/>
          </ac:spMkLst>
        </pc:spChg>
        <pc:spChg chg="add mod">
          <ac:chgData name="JEAN RODRIGO DA SILVA" userId="fe0bed2f-355d-4817-9e47-6a62334132aa" providerId="ADAL" clId="{B59D438D-C4CA-4A69-9614-AD294E28330C}" dt="2025-12-12T13:14:18.838" v="7509" actId="1076"/>
          <ac:spMkLst>
            <pc:docMk/>
            <pc:sldMk cId="940888570" sldId="595"/>
            <ac:spMk id="6" creationId="{F24623ED-6457-0943-3519-171B18C3C387}"/>
          </ac:spMkLst>
        </pc:spChg>
        <pc:spChg chg="add mod">
          <ac:chgData name="JEAN RODRIGO DA SILVA" userId="fe0bed2f-355d-4817-9e47-6a62334132aa" providerId="ADAL" clId="{B59D438D-C4CA-4A69-9614-AD294E28330C}" dt="2025-12-05T20:14:55.148" v="6268" actId="120"/>
          <ac:spMkLst>
            <pc:docMk/>
            <pc:sldMk cId="940888570" sldId="595"/>
            <ac:spMk id="12" creationId="{A6E5D3A3-BA4D-66F7-3280-CEF00A8C5368}"/>
          </ac:spMkLst>
        </pc:spChg>
        <pc:spChg chg="add mod">
          <ac:chgData name="JEAN RODRIGO DA SILVA" userId="fe0bed2f-355d-4817-9e47-6a62334132aa" providerId="ADAL" clId="{B59D438D-C4CA-4A69-9614-AD294E28330C}" dt="2025-12-05T20:15:00.706" v="6269" actId="1076"/>
          <ac:spMkLst>
            <pc:docMk/>
            <pc:sldMk cId="940888570" sldId="595"/>
            <ac:spMk id="13" creationId="{3707B0E1-9003-A356-CB4E-1A57CAC5A6F6}"/>
          </ac:spMkLst>
        </pc:spChg>
        <pc:spChg chg="add mod">
          <ac:chgData name="JEAN RODRIGO DA SILVA" userId="fe0bed2f-355d-4817-9e47-6a62334132aa" providerId="ADAL" clId="{B59D438D-C4CA-4A69-9614-AD294E28330C}" dt="2025-12-05T20:15:29.202" v="6333" actId="1076"/>
          <ac:spMkLst>
            <pc:docMk/>
            <pc:sldMk cId="940888570" sldId="595"/>
            <ac:spMk id="14" creationId="{00936BEB-7958-F140-B1B1-BB548B0515E0}"/>
          </ac:spMkLst>
        </pc:spChg>
        <pc:spChg chg="add mod">
          <ac:chgData name="JEAN RODRIGO DA SILVA" userId="fe0bed2f-355d-4817-9e47-6a62334132aa" providerId="ADAL" clId="{B59D438D-C4CA-4A69-9614-AD294E28330C}" dt="2025-12-05T17:17:43.360" v="1388"/>
          <ac:spMkLst>
            <pc:docMk/>
            <pc:sldMk cId="940888570" sldId="595"/>
            <ac:spMk id="15" creationId="{FA42A714-2CB5-24B9-5649-44A5E28969AE}"/>
          </ac:spMkLst>
        </pc:spChg>
        <pc:picChg chg="add mod ord">
          <ac:chgData name="JEAN RODRIGO DA SILVA" userId="fe0bed2f-355d-4817-9e47-6a62334132aa" providerId="ADAL" clId="{B59D438D-C4CA-4A69-9614-AD294E28330C}" dt="2025-12-12T13:14:02.735" v="7502" actId="14100"/>
          <ac:picMkLst>
            <pc:docMk/>
            <pc:sldMk cId="940888570" sldId="595"/>
            <ac:picMk id="3" creationId="{45B77861-2D73-6187-B4F9-C08ECC7FEE00}"/>
          </ac:picMkLst>
        </pc:picChg>
        <pc:picChg chg="add mod">
          <ac:chgData name="JEAN RODRIGO DA SILVA" userId="fe0bed2f-355d-4817-9e47-6a62334132aa" providerId="ADAL" clId="{B59D438D-C4CA-4A69-9614-AD294E28330C}" dt="2025-12-12T13:14:25.476" v="7510" actId="1076"/>
          <ac:picMkLst>
            <pc:docMk/>
            <pc:sldMk cId="940888570" sldId="595"/>
            <ac:picMk id="7" creationId="{EE6895CB-AE29-C90B-67D3-306EA850601B}"/>
          </ac:picMkLst>
        </pc:picChg>
        <pc:picChg chg="add mod">
          <ac:chgData name="JEAN RODRIGO DA SILVA" userId="fe0bed2f-355d-4817-9e47-6a62334132aa" providerId="ADAL" clId="{B59D438D-C4CA-4A69-9614-AD294E28330C}" dt="2025-12-05T20:14:02.942" v="6042" actId="1037"/>
          <ac:picMkLst>
            <pc:docMk/>
            <pc:sldMk cId="940888570" sldId="595"/>
            <ac:picMk id="10" creationId="{34E24E5D-0EF5-F2F8-AD81-F3D41776E71E}"/>
          </ac:picMkLst>
        </pc:picChg>
        <pc:picChg chg="add mod">
          <ac:chgData name="JEAN RODRIGO DA SILVA" userId="fe0bed2f-355d-4817-9e47-6a62334132aa" providerId="ADAL" clId="{B59D438D-C4CA-4A69-9614-AD294E28330C}" dt="2025-12-05T20:15:10.264" v="6272" actId="1035"/>
          <ac:picMkLst>
            <pc:docMk/>
            <pc:sldMk cId="940888570" sldId="595"/>
            <ac:picMk id="11" creationId="{9E0EEB63-A789-3648-D85E-6FF4EB109419}"/>
          </ac:picMkLst>
        </pc:picChg>
        <pc:picChg chg="add mod">
          <ac:chgData name="JEAN RODRIGO DA SILVA" userId="fe0bed2f-355d-4817-9e47-6a62334132aa" providerId="ADAL" clId="{B59D438D-C4CA-4A69-9614-AD294E28330C}" dt="2025-12-05T20:14:42.546" v="6237" actId="1038"/>
          <ac:picMkLst>
            <pc:docMk/>
            <pc:sldMk cId="940888570" sldId="595"/>
            <ac:picMk id="2050" creationId="{E1DFC70F-3BA4-1473-17A5-96119667B9DD}"/>
          </ac:picMkLst>
        </pc:picChg>
        <pc:picChg chg="add mod">
          <ac:chgData name="JEAN RODRIGO DA SILVA" userId="fe0bed2f-355d-4817-9e47-6a62334132aa" providerId="ADAL" clId="{B59D438D-C4CA-4A69-9614-AD294E28330C}" dt="2025-12-05T20:15:25.079" v="6332" actId="1076"/>
          <ac:picMkLst>
            <pc:docMk/>
            <pc:sldMk cId="940888570" sldId="595"/>
            <ac:picMk id="2052" creationId="{3068A8BF-3219-2F78-4BEC-EFA2F1D666F4}"/>
          </ac:picMkLst>
        </pc:picChg>
      </pc:sldChg>
      <pc:sldChg chg="addSp modSp add mod">
        <pc:chgData name="JEAN RODRIGO DA SILVA" userId="fe0bed2f-355d-4817-9e47-6a62334132aa" providerId="ADAL" clId="{B59D438D-C4CA-4A69-9614-AD294E28330C}" dt="2025-12-12T13:48:48.251" v="8349" actId="20577"/>
        <pc:sldMkLst>
          <pc:docMk/>
          <pc:sldMk cId="1187976472" sldId="596"/>
        </pc:sldMkLst>
        <pc:spChg chg="add mod">
          <ac:chgData name="JEAN RODRIGO DA SILVA" userId="fe0bed2f-355d-4817-9e47-6a62334132aa" providerId="ADAL" clId="{B59D438D-C4CA-4A69-9614-AD294E28330C}" dt="2025-12-05T17:06:39.575" v="1088"/>
          <ac:spMkLst>
            <pc:docMk/>
            <pc:sldMk cId="1187976472" sldId="596"/>
            <ac:spMk id="6" creationId="{00B3B113-EE88-F4AE-3384-9E03D284E45C}"/>
          </ac:spMkLst>
        </pc:spChg>
        <pc:spChg chg="add mod">
          <ac:chgData name="JEAN RODRIGO DA SILVA" userId="fe0bed2f-355d-4817-9e47-6a62334132aa" providerId="ADAL" clId="{B59D438D-C4CA-4A69-9614-AD294E28330C}" dt="2025-12-12T13:48:48.251" v="8349" actId="20577"/>
          <ac:spMkLst>
            <pc:docMk/>
            <pc:sldMk cId="1187976472" sldId="596"/>
            <ac:spMk id="8" creationId="{4272CFE6-A382-47B0-C34D-3E4522455E45}"/>
          </ac:spMkLst>
        </pc:spChg>
        <pc:spChg chg="add mod">
          <ac:chgData name="JEAN RODRIGO DA SILVA" userId="fe0bed2f-355d-4817-9e47-6a62334132aa" providerId="ADAL" clId="{B59D438D-C4CA-4A69-9614-AD294E28330C}" dt="2025-12-05T17:06:39.575" v="1088"/>
          <ac:spMkLst>
            <pc:docMk/>
            <pc:sldMk cId="1187976472" sldId="596"/>
            <ac:spMk id="9" creationId="{AB9D22BD-A311-008E-573E-4BEADA225E04}"/>
          </ac:spMkLst>
        </pc:spChg>
        <pc:spChg chg="add mod">
          <ac:chgData name="JEAN RODRIGO DA SILVA" userId="fe0bed2f-355d-4817-9e47-6a62334132aa" providerId="ADAL" clId="{B59D438D-C4CA-4A69-9614-AD294E28330C}" dt="2025-12-05T17:06:39.575" v="1088"/>
          <ac:spMkLst>
            <pc:docMk/>
            <pc:sldMk cId="1187976472" sldId="596"/>
            <ac:spMk id="10" creationId="{D750DDBF-736A-E2AE-DC25-E323ECF4770E}"/>
          </ac:spMkLst>
        </pc:spChg>
        <pc:spChg chg="add mod">
          <ac:chgData name="JEAN RODRIGO DA SILVA" userId="fe0bed2f-355d-4817-9e47-6a62334132aa" providerId="ADAL" clId="{B59D438D-C4CA-4A69-9614-AD294E28330C}" dt="2025-12-05T17:06:39.575" v="1088"/>
          <ac:spMkLst>
            <pc:docMk/>
            <pc:sldMk cId="1187976472" sldId="596"/>
            <ac:spMk id="12" creationId="{5456CB79-C28E-66B4-9FB6-C34C754EBE09}"/>
          </ac:spMkLst>
        </pc:spChg>
        <pc:spChg chg="add mod">
          <ac:chgData name="JEAN RODRIGO DA SILVA" userId="fe0bed2f-355d-4817-9e47-6a62334132aa" providerId="ADAL" clId="{B59D438D-C4CA-4A69-9614-AD294E28330C}" dt="2025-12-05T17:06:39.575" v="1088"/>
          <ac:spMkLst>
            <pc:docMk/>
            <pc:sldMk cId="1187976472" sldId="596"/>
            <ac:spMk id="13" creationId="{35FD4AED-C4F7-F908-87CA-E7788E460946}"/>
          </ac:spMkLst>
        </pc:spChg>
        <pc:spChg chg="add mod">
          <ac:chgData name="JEAN RODRIGO DA SILVA" userId="fe0bed2f-355d-4817-9e47-6a62334132aa" providerId="ADAL" clId="{B59D438D-C4CA-4A69-9614-AD294E28330C}" dt="2025-12-05T17:06:39.575" v="1088"/>
          <ac:spMkLst>
            <pc:docMk/>
            <pc:sldMk cId="1187976472" sldId="596"/>
            <ac:spMk id="15" creationId="{54720609-8DD0-E172-066A-5FC6C8C5B5FE}"/>
          </ac:spMkLst>
        </pc:spChg>
        <pc:spChg chg="add mod">
          <ac:chgData name="JEAN RODRIGO DA SILVA" userId="fe0bed2f-355d-4817-9e47-6a62334132aa" providerId="ADAL" clId="{B59D438D-C4CA-4A69-9614-AD294E28330C}" dt="2025-12-05T17:06:39.575" v="1088"/>
          <ac:spMkLst>
            <pc:docMk/>
            <pc:sldMk cId="1187976472" sldId="596"/>
            <ac:spMk id="16" creationId="{67671B04-9B5F-9CF6-9870-931C41BAA996}"/>
          </ac:spMkLst>
        </pc:spChg>
        <pc:spChg chg="add mod">
          <ac:chgData name="JEAN RODRIGO DA SILVA" userId="fe0bed2f-355d-4817-9e47-6a62334132aa" providerId="ADAL" clId="{B59D438D-C4CA-4A69-9614-AD294E28330C}" dt="2025-12-05T17:06:39.575" v="1088"/>
          <ac:spMkLst>
            <pc:docMk/>
            <pc:sldMk cId="1187976472" sldId="596"/>
            <ac:spMk id="18" creationId="{5535EE71-7EA0-07FD-12AB-2D3A2CB7920D}"/>
          </ac:spMkLst>
        </pc:spChg>
        <pc:spChg chg="add mod">
          <ac:chgData name="JEAN RODRIGO DA SILVA" userId="fe0bed2f-355d-4817-9e47-6a62334132aa" providerId="ADAL" clId="{B59D438D-C4CA-4A69-9614-AD294E28330C}" dt="2025-12-05T17:06:39.575" v="1088"/>
          <ac:spMkLst>
            <pc:docMk/>
            <pc:sldMk cId="1187976472" sldId="596"/>
            <ac:spMk id="19" creationId="{8D447A20-57B9-2C86-864C-84100F39A3CB}"/>
          </ac:spMkLst>
        </pc:spChg>
      </pc:sldChg>
      <pc:sldChg chg="addSp modSp add mod replId">
        <pc:chgData name="JEAN RODRIGO DA SILVA" userId="fe0bed2f-355d-4817-9e47-6a62334132aa" providerId="ADAL" clId="{B59D438D-C4CA-4A69-9614-AD294E28330C}" dt="2025-12-12T12:38:52.644" v="7319" actId="20577"/>
        <pc:sldMkLst>
          <pc:docMk/>
          <pc:sldMk cId="542910444" sldId="597"/>
        </pc:sldMkLst>
        <pc:spChg chg="add mod">
          <ac:chgData name="JEAN RODRIGO DA SILVA" userId="fe0bed2f-355d-4817-9e47-6a62334132aa" providerId="ADAL" clId="{B59D438D-C4CA-4A69-9614-AD294E28330C}" dt="2025-12-05T17:07:10.168" v="1089"/>
          <ac:spMkLst>
            <pc:docMk/>
            <pc:sldMk cId="542910444" sldId="597"/>
            <ac:spMk id="3" creationId="{CAAF09AF-73B2-1FC5-4A72-E006A8F90F34}"/>
          </ac:spMkLst>
        </pc:spChg>
        <pc:spChg chg="add mod">
          <ac:chgData name="JEAN RODRIGO DA SILVA" userId="fe0bed2f-355d-4817-9e47-6a62334132aa" providerId="ADAL" clId="{B59D438D-C4CA-4A69-9614-AD294E28330C}" dt="2025-12-05T17:07:10.168" v="1089"/>
          <ac:spMkLst>
            <pc:docMk/>
            <pc:sldMk cId="542910444" sldId="597"/>
            <ac:spMk id="4" creationId="{BF703A4B-2046-4EA2-8CA2-83BF5B433E9E}"/>
          </ac:spMkLst>
        </pc:spChg>
        <pc:spChg chg="add mod">
          <ac:chgData name="JEAN RODRIGO DA SILVA" userId="fe0bed2f-355d-4817-9e47-6a62334132aa" providerId="ADAL" clId="{B59D438D-C4CA-4A69-9614-AD294E28330C}" dt="2025-12-05T17:07:10.168" v="1089"/>
          <ac:spMkLst>
            <pc:docMk/>
            <pc:sldMk cId="542910444" sldId="597"/>
            <ac:spMk id="8" creationId="{FD31A14B-F009-8722-E348-4601479988AF}"/>
          </ac:spMkLst>
        </pc:spChg>
        <pc:spChg chg="add mod">
          <ac:chgData name="JEAN RODRIGO DA SILVA" userId="fe0bed2f-355d-4817-9e47-6a62334132aa" providerId="ADAL" clId="{B59D438D-C4CA-4A69-9614-AD294E28330C}" dt="2025-12-05T17:07:10.168" v="1089"/>
          <ac:spMkLst>
            <pc:docMk/>
            <pc:sldMk cId="542910444" sldId="597"/>
            <ac:spMk id="10" creationId="{ADC171F5-4B58-8095-2DAA-BB2D182BE3E7}"/>
          </ac:spMkLst>
        </pc:spChg>
        <pc:spChg chg="add mod">
          <ac:chgData name="JEAN RODRIGO DA SILVA" userId="fe0bed2f-355d-4817-9e47-6a62334132aa" providerId="ADAL" clId="{B59D438D-C4CA-4A69-9614-AD294E28330C}" dt="2025-12-05T17:07:10.168" v="1089"/>
          <ac:spMkLst>
            <pc:docMk/>
            <pc:sldMk cId="542910444" sldId="597"/>
            <ac:spMk id="11" creationId="{1E1A4241-8EB9-D273-7E09-3F41B5FD6CCC}"/>
          </ac:spMkLst>
        </pc:spChg>
        <pc:spChg chg="add mod">
          <ac:chgData name="JEAN RODRIGO DA SILVA" userId="fe0bed2f-355d-4817-9e47-6a62334132aa" providerId="ADAL" clId="{B59D438D-C4CA-4A69-9614-AD294E28330C}" dt="2025-12-05T17:07:10.168" v="1089"/>
          <ac:spMkLst>
            <pc:docMk/>
            <pc:sldMk cId="542910444" sldId="597"/>
            <ac:spMk id="12" creationId="{0CEE2311-5ADD-2715-829B-D81F1D67E304}"/>
          </ac:spMkLst>
        </pc:spChg>
        <pc:spChg chg="add mod">
          <ac:chgData name="JEAN RODRIGO DA SILVA" userId="fe0bed2f-355d-4817-9e47-6a62334132aa" providerId="ADAL" clId="{B59D438D-C4CA-4A69-9614-AD294E28330C}" dt="2025-12-05T17:07:10.168" v="1089"/>
          <ac:spMkLst>
            <pc:docMk/>
            <pc:sldMk cId="542910444" sldId="597"/>
            <ac:spMk id="13" creationId="{5C883A42-231D-B228-D1CA-49536735E57D}"/>
          </ac:spMkLst>
        </pc:spChg>
        <pc:spChg chg="add mod">
          <ac:chgData name="JEAN RODRIGO DA SILVA" userId="fe0bed2f-355d-4817-9e47-6a62334132aa" providerId="ADAL" clId="{B59D438D-C4CA-4A69-9614-AD294E28330C}" dt="2025-12-05T17:07:10.168" v="1089"/>
          <ac:spMkLst>
            <pc:docMk/>
            <pc:sldMk cId="542910444" sldId="597"/>
            <ac:spMk id="15" creationId="{6CC7D295-638B-9416-65DD-7B95B07E5169}"/>
          </ac:spMkLst>
        </pc:spChg>
        <pc:spChg chg="add mod">
          <ac:chgData name="JEAN RODRIGO DA SILVA" userId="fe0bed2f-355d-4817-9e47-6a62334132aa" providerId="ADAL" clId="{B59D438D-C4CA-4A69-9614-AD294E28330C}" dt="2025-12-05T17:07:10.168" v="1089"/>
          <ac:spMkLst>
            <pc:docMk/>
            <pc:sldMk cId="542910444" sldId="597"/>
            <ac:spMk id="16" creationId="{D2D5EF47-08AB-CBED-F502-310C47607EEC}"/>
          </ac:spMkLst>
        </pc:spChg>
        <pc:spChg chg="add mod">
          <ac:chgData name="JEAN RODRIGO DA SILVA" userId="fe0bed2f-355d-4817-9e47-6a62334132aa" providerId="ADAL" clId="{B59D438D-C4CA-4A69-9614-AD294E28330C}" dt="2025-12-05T17:07:10.168" v="1089"/>
          <ac:spMkLst>
            <pc:docMk/>
            <pc:sldMk cId="542910444" sldId="597"/>
            <ac:spMk id="17" creationId="{4E0AF773-25D3-A937-526B-A6011614FA88}"/>
          </ac:spMkLst>
        </pc:spChg>
        <pc:graphicFrameChg chg="modGraphic">
          <ac:chgData name="JEAN RODRIGO DA SILVA" userId="fe0bed2f-355d-4817-9e47-6a62334132aa" providerId="ADAL" clId="{B59D438D-C4CA-4A69-9614-AD294E28330C}" dt="2025-12-12T12:38:52.644" v="7319" actId="20577"/>
          <ac:graphicFrameMkLst>
            <pc:docMk/>
            <pc:sldMk cId="542910444" sldId="597"/>
            <ac:graphicFrameMk id="9" creationId="{D5B9A4D4-F439-F74D-6DFF-D5681F16A00A}"/>
          </ac:graphicFrameMkLst>
        </pc:graphicFrameChg>
      </pc:sldChg>
      <pc:sldChg chg="addSp modSp add mod replId">
        <pc:chgData name="JEAN RODRIGO DA SILVA" userId="fe0bed2f-355d-4817-9e47-6a62334132aa" providerId="ADAL" clId="{B59D438D-C4CA-4A69-9614-AD294E28330C}" dt="2025-12-12T13:48:25.490" v="8344" actId="255"/>
        <pc:sldMkLst>
          <pc:docMk/>
          <pc:sldMk cId="3079007167" sldId="598"/>
        </pc:sldMkLst>
        <pc:spChg chg="add mod">
          <ac:chgData name="JEAN RODRIGO DA SILVA" userId="fe0bed2f-355d-4817-9e47-6a62334132aa" providerId="ADAL" clId="{B59D438D-C4CA-4A69-9614-AD294E28330C}" dt="2025-12-05T17:08:58.552" v="1108" actId="20577"/>
          <ac:spMkLst>
            <pc:docMk/>
            <pc:sldMk cId="3079007167" sldId="598"/>
            <ac:spMk id="14" creationId="{279B3FD6-3DD3-58C0-B621-C0EAE41083F0}"/>
          </ac:spMkLst>
        </pc:spChg>
        <pc:spChg chg="add mod">
          <ac:chgData name="JEAN RODRIGO DA SILVA" userId="fe0bed2f-355d-4817-9e47-6a62334132aa" providerId="ADAL" clId="{B59D438D-C4CA-4A69-9614-AD294E28330C}" dt="2025-12-05T17:07:59.019" v="1091"/>
          <ac:spMkLst>
            <pc:docMk/>
            <pc:sldMk cId="3079007167" sldId="598"/>
            <ac:spMk id="15" creationId="{39D56E4D-9C16-D3C2-B04D-A79C6048E819}"/>
          </ac:spMkLst>
        </pc:spChg>
        <pc:spChg chg="add mod">
          <ac:chgData name="JEAN RODRIGO DA SILVA" userId="fe0bed2f-355d-4817-9e47-6a62334132aa" providerId="ADAL" clId="{B59D438D-C4CA-4A69-9614-AD294E28330C}" dt="2025-12-12T13:28:56.166" v="7827" actId="1076"/>
          <ac:spMkLst>
            <pc:docMk/>
            <pc:sldMk cId="3079007167" sldId="598"/>
            <ac:spMk id="16" creationId="{8402BBC5-A764-EBF2-197F-4E8E058925C7}"/>
          </ac:spMkLst>
        </pc:spChg>
        <pc:spChg chg="add mod">
          <ac:chgData name="JEAN RODRIGO DA SILVA" userId="fe0bed2f-355d-4817-9e47-6a62334132aa" providerId="ADAL" clId="{B59D438D-C4CA-4A69-9614-AD294E28330C}" dt="2025-12-05T17:07:59.019" v="1091"/>
          <ac:spMkLst>
            <pc:docMk/>
            <pc:sldMk cId="3079007167" sldId="598"/>
            <ac:spMk id="18" creationId="{27D71FCB-0E7F-09DF-A1F7-866C6F0BF38A}"/>
          </ac:spMkLst>
        </pc:spChg>
        <pc:spChg chg="add mod">
          <ac:chgData name="JEAN RODRIGO DA SILVA" userId="fe0bed2f-355d-4817-9e47-6a62334132aa" providerId="ADAL" clId="{B59D438D-C4CA-4A69-9614-AD294E28330C}" dt="2025-12-05T17:07:59.019" v="1091"/>
          <ac:spMkLst>
            <pc:docMk/>
            <pc:sldMk cId="3079007167" sldId="598"/>
            <ac:spMk id="19" creationId="{3449D491-0EE6-9271-ED7E-16C492E4D9DD}"/>
          </ac:spMkLst>
        </pc:spChg>
        <pc:spChg chg="add mod">
          <ac:chgData name="JEAN RODRIGO DA SILVA" userId="fe0bed2f-355d-4817-9e47-6a62334132aa" providerId="ADAL" clId="{B59D438D-C4CA-4A69-9614-AD294E28330C}" dt="2025-12-05T17:07:59.019" v="1091"/>
          <ac:spMkLst>
            <pc:docMk/>
            <pc:sldMk cId="3079007167" sldId="598"/>
            <ac:spMk id="20" creationId="{0BB429DA-5F5D-BEA2-C593-D5E25F4D95B7}"/>
          </ac:spMkLst>
        </pc:spChg>
        <pc:spChg chg="add mod">
          <ac:chgData name="JEAN RODRIGO DA SILVA" userId="fe0bed2f-355d-4817-9e47-6a62334132aa" providerId="ADAL" clId="{B59D438D-C4CA-4A69-9614-AD294E28330C}" dt="2025-12-05T17:07:59.019" v="1091"/>
          <ac:spMkLst>
            <pc:docMk/>
            <pc:sldMk cId="3079007167" sldId="598"/>
            <ac:spMk id="22" creationId="{2C6B9FC1-2D96-B0B2-D575-91C521FF227E}"/>
          </ac:spMkLst>
        </pc:spChg>
        <pc:spChg chg="add mod">
          <ac:chgData name="JEAN RODRIGO DA SILVA" userId="fe0bed2f-355d-4817-9e47-6a62334132aa" providerId="ADAL" clId="{B59D438D-C4CA-4A69-9614-AD294E28330C}" dt="2025-12-05T17:07:59.019" v="1091"/>
          <ac:spMkLst>
            <pc:docMk/>
            <pc:sldMk cId="3079007167" sldId="598"/>
            <ac:spMk id="23" creationId="{1A1160BF-E223-09DF-0BE1-69181C1081F1}"/>
          </ac:spMkLst>
        </pc:spChg>
        <pc:spChg chg="add mod">
          <ac:chgData name="JEAN RODRIGO DA SILVA" userId="fe0bed2f-355d-4817-9e47-6a62334132aa" providerId="ADAL" clId="{B59D438D-C4CA-4A69-9614-AD294E28330C}" dt="2025-12-05T17:07:59.019" v="1091"/>
          <ac:spMkLst>
            <pc:docMk/>
            <pc:sldMk cId="3079007167" sldId="598"/>
            <ac:spMk id="24" creationId="{66344179-7FB5-C743-ADFE-D53FA327AAB3}"/>
          </ac:spMkLst>
        </pc:spChg>
        <pc:spChg chg="add mod">
          <ac:chgData name="JEAN RODRIGO DA SILVA" userId="fe0bed2f-355d-4817-9e47-6a62334132aa" providerId="ADAL" clId="{B59D438D-C4CA-4A69-9614-AD294E28330C}" dt="2025-12-05T17:07:59.019" v="1091"/>
          <ac:spMkLst>
            <pc:docMk/>
            <pc:sldMk cId="3079007167" sldId="598"/>
            <ac:spMk id="25" creationId="{611673DD-4B32-EBF7-A804-5CF63F3D82BC}"/>
          </ac:spMkLst>
        </pc:spChg>
        <pc:graphicFrameChg chg="modGraphic">
          <ac:chgData name="JEAN RODRIGO DA SILVA" userId="fe0bed2f-355d-4817-9e47-6a62334132aa" providerId="ADAL" clId="{B59D438D-C4CA-4A69-9614-AD294E28330C}" dt="2025-12-12T13:48:25.490" v="8344" actId="255"/>
          <ac:graphicFrameMkLst>
            <pc:docMk/>
            <pc:sldMk cId="3079007167" sldId="598"/>
            <ac:graphicFrameMk id="17" creationId="{27E24E8E-30B8-1369-DE01-75790E94793A}"/>
          </ac:graphicFrameMkLst>
        </pc:graphicFrameChg>
      </pc:sldChg>
      <pc:sldChg chg="addSp delSp modSp add mod">
        <pc:chgData name="JEAN RODRIGO DA SILVA" userId="fe0bed2f-355d-4817-9e47-6a62334132aa" providerId="ADAL" clId="{B59D438D-C4CA-4A69-9614-AD294E28330C}" dt="2025-12-12T12:39:30.756" v="7331" actId="20577"/>
        <pc:sldMkLst>
          <pc:docMk/>
          <pc:sldMk cId="4140888136" sldId="599"/>
        </pc:sldMkLst>
        <pc:spChg chg="add mod">
          <ac:chgData name="JEAN RODRIGO DA SILVA" userId="fe0bed2f-355d-4817-9e47-6a62334132aa" providerId="ADAL" clId="{B59D438D-C4CA-4A69-9614-AD294E28330C}" dt="2025-12-05T17:09:17.216" v="1140" actId="20577"/>
          <ac:spMkLst>
            <pc:docMk/>
            <pc:sldMk cId="4140888136" sldId="599"/>
            <ac:spMk id="2" creationId="{757FF639-DB64-1C20-840C-7C4EE24BE784}"/>
          </ac:spMkLst>
        </pc:spChg>
        <pc:spChg chg="add mod">
          <ac:chgData name="JEAN RODRIGO DA SILVA" userId="fe0bed2f-355d-4817-9e47-6a62334132aa" providerId="ADAL" clId="{B59D438D-C4CA-4A69-9614-AD294E28330C}" dt="2025-12-05T17:08:44.555" v="1092"/>
          <ac:spMkLst>
            <pc:docMk/>
            <pc:sldMk cId="4140888136" sldId="599"/>
            <ac:spMk id="3" creationId="{FE3659EC-62CB-B09A-2E77-45435E525C29}"/>
          </ac:spMkLst>
        </pc:spChg>
        <pc:spChg chg="add mod">
          <ac:chgData name="JEAN RODRIGO DA SILVA" userId="fe0bed2f-355d-4817-9e47-6a62334132aa" providerId="ADAL" clId="{B59D438D-C4CA-4A69-9614-AD294E28330C}" dt="2025-12-12T12:39:30.756" v="7331" actId="20577"/>
          <ac:spMkLst>
            <pc:docMk/>
            <pc:sldMk cId="4140888136" sldId="599"/>
            <ac:spMk id="5" creationId="{63E588E8-B613-7FB7-3931-5880BCD5EF2F}"/>
          </ac:spMkLst>
        </pc:spChg>
        <pc:spChg chg="add mod">
          <ac:chgData name="JEAN RODRIGO DA SILVA" userId="fe0bed2f-355d-4817-9e47-6a62334132aa" providerId="ADAL" clId="{B59D438D-C4CA-4A69-9614-AD294E28330C}" dt="2025-12-05T17:14:34.577" v="1238" actId="255"/>
          <ac:spMkLst>
            <pc:docMk/>
            <pc:sldMk cId="4140888136" sldId="599"/>
            <ac:spMk id="6" creationId="{2335E661-F0A2-E4FE-319A-A0AF3C9F180F}"/>
          </ac:spMkLst>
        </pc:spChg>
        <pc:picChg chg="add mod">
          <ac:chgData name="JEAN RODRIGO DA SILVA" userId="fe0bed2f-355d-4817-9e47-6a62334132aa" providerId="ADAL" clId="{B59D438D-C4CA-4A69-9614-AD294E28330C}" dt="2025-12-05T19:42:38.800" v="5644" actId="1035"/>
          <ac:picMkLst>
            <pc:docMk/>
            <pc:sldMk cId="4140888136" sldId="599"/>
            <ac:picMk id="7" creationId="{E47E4217-9D86-4AC1-60F3-6A3D95B7EB6A}"/>
          </ac:picMkLst>
        </pc:picChg>
        <pc:picChg chg="add mod">
          <ac:chgData name="JEAN RODRIGO DA SILVA" userId="fe0bed2f-355d-4817-9e47-6a62334132aa" providerId="ADAL" clId="{B59D438D-C4CA-4A69-9614-AD294E28330C}" dt="2025-12-05T19:42:44.733" v="5678" actId="1035"/>
          <ac:picMkLst>
            <pc:docMk/>
            <pc:sldMk cId="4140888136" sldId="599"/>
            <ac:picMk id="8" creationId="{83A0C6F6-A515-5639-DC5F-7DE4A968202B}"/>
          </ac:picMkLst>
        </pc:picChg>
        <pc:picChg chg="add mod">
          <ac:chgData name="JEAN RODRIGO DA SILVA" userId="fe0bed2f-355d-4817-9e47-6a62334132aa" providerId="ADAL" clId="{B59D438D-C4CA-4A69-9614-AD294E28330C}" dt="2025-12-05T20:16:29.239" v="6337" actId="1076"/>
          <ac:picMkLst>
            <pc:docMk/>
            <pc:sldMk cId="4140888136" sldId="599"/>
            <ac:picMk id="3074" creationId="{F1F8E504-0975-B8F7-E9D5-BA1BEFAC5A1A}"/>
          </ac:picMkLst>
        </pc:picChg>
      </pc:sldChg>
      <pc:sldChg chg="addSp modSp add mod replId">
        <pc:chgData name="JEAN RODRIGO DA SILVA" userId="fe0bed2f-355d-4817-9e47-6a62334132aa" providerId="ADAL" clId="{B59D438D-C4CA-4A69-9614-AD294E28330C}" dt="2025-12-05T17:14:24.346" v="1237" actId="1036"/>
        <pc:sldMkLst>
          <pc:docMk/>
          <pc:sldMk cId="1087487991" sldId="600"/>
        </pc:sldMkLst>
        <pc:spChg chg="add mod">
          <ac:chgData name="JEAN RODRIGO DA SILVA" userId="fe0bed2f-355d-4817-9e47-6a62334132aa" providerId="ADAL" clId="{B59D438D-C4CA-4A69-9614-AD294E28330C}" dt="2025-12-05T17:13:07.157" v="1177" actId="6549"/>
          <ac:spMkLst>
            <pc:docMk/>
            <pc:sldMk cId="1087487991" sldId="600"/>
            <ac:spMk id="2" creationId="{402E5E4A-76B8-CEB5-F6BA-7527B2E56E02}"/>
          </ac:spMkLst>
        </pc:spChg>
        <pc:spChg chg="add mod">
          <ac:chgData name="JEAN RODRIGO DA SILVA" userId="fe0bed2f-355d-4817-9e47-6a62334132aa" providerId="ADAL" clId="{B59D438D-C4CA-4A69-9614-AD294E28330C}" dt="2025-12-05T17:12:58.036" v="1167"/>
          <ac:spMkLst>
            <pc:docMk/>
            <pc:sldMk cId="1087487991" sldId="600"/>
            <ac:spMk id="3" creationId="{7C032E41-B090-0385-D53F-050E74F53A02}"/>
          </ac:spMkLst>
        </pc:spChg>
        <pc:spChg chg="add mod">
          <ac:chgData name="JEAN RODRIGO DA SILVA" userId="fe0bed2f-355d-4817-9e47-6a62334132aa" providerId="ADAL" clId="{B59D438D-C4CA-4A69-9614-AD294E28330C}" dt="2025-12-05T17:14:24.346" v="1237" actId="1036"/>
          <ac:spMkLst>
            <pc:docMk/>
            <pc:sldMk cId="1087487991" sldId="600"/>
            <ac:spMk id="4" creationId="{D76492D2-F60C-32B2-8530-CCE746659952}"/>
          </ac:spMkLst>
        </pc:spChg>
      </pc:sldChg>
      <pc:sldChg chg="addSp modSp add mod replId">
        <pc:chgData name="JEAN RODRIGO DA SILVA" userId="fe0bed2f-355d-4817-9e47-6a62334132aa" providerId="ADAL" clId="{B59D438D-C4CA-4A69-9614-AD294E28330C}" dt="2025-12-12T13:54:23.658" v="8522" actId="1076"/>
        <pc:sldMkLst>
          <pc:docMk/>
          <pc:sldMk cId="2150953088" sldId="601"/>
        </pc:sldMkLst>
        <pc:spChg chg="add mod">
          <ac:chgData name="JEAN RODRIGO DA SILVA" userId="fe0bed2f-355d-4817-9e47-6a62334132aa" providerId="ADAL" clId="{B59D438D-C4CA-4A69-9614-AD294E28330C}" dt="2025-12-12T13:27:11.859" v="7805" actId="1076"/>
          <ac:spMkLst>
            <pc:docMk/>
            <pc:sldMk cId="2150953088" sldId="601"/>
            <ac:spMk id="23" creationId="{02FF9236-E7EB-3F97-1CC7-28DAFA2EE17D}"/>
          </ac:spMkLst>
        </pc:spChg>
        <pc:spChg chg="add mod">
          <ac:chgData name="JEAN RODRIGO DA SILVA" userId="fe0bed2f-355d-4817-9e47-6a62334132aa" providerId="ADAL" clId="{B59D438D-C4CA-4A69-9614-AD294E28330C}" dt="2025-12-12T13:27:11.859" v="7805" actId="1076"/>
          <ac:spMkLst>
            <pc:docMk/>
            <pc:sldMk cId="2150953088" sldId="601"/>
            <ac:spMk id="24" creationId="{01B4E37C-4098-50CC-49E9-2F02CD323FC5}"/>
          </ac:spMkLst>
        </pc:spChg>
        <pc:spChg chg="add mod">
          <ac:chgData name="JEAN RODRIGO DA SILVA" userId="fe0bed2f-355d-4817-9e47-6a62334132aa" providerId="ADAL" clId="{B59D438D-C4CA-4A69-9614-AD294E28330C}" dt="2025-12-12T13:27:14.852" v="7806" actId="1076"/>
          <ac:spMkLst>
            <pc:docMk/>
            <pc:sldMk cId="2150953088" sldId="601"/>
            <ac:spMk id="25" creationId="{05257E80-4A9B-67AF-289C-DF07A1AFDF9A}"/>
          </ac:spMkLst>
        </pc:spChg>
        <pc:spChg chg="add mod">
          <ac:chgData name="JEAN RODRIGO DA SILVA" userId="fe0bed2f-355d-4817-9e47-6a62334132aa" providerId="ADAL" clId="{B59D438D-C4CA-4A69-9614-AD294E28330C}" dt="2025-12-12T13:27:27.937" v="7808" actId="1076"/>
          <ac:spMkLst>
            <pc:docMk/>
            <pc:sldMk cId="2150953088" sldId="601"/>
            <ac:spMk id="26" creationId="{A7C09993-B653-0215-5BDC-96C0448AFE5A}"/>
          </ac:spMkLst>
        </pc:spChg>
        <pc:spChg chg="add mod">
          <ac:chgData name="JEAN RODRIGO DA SILVA" userId="fe0bed2f-355d-4817-9e47-6a62334132aa" providerId="ADAL" clId="{B59D438D-C4CA-4A69-9614-AD294E28330C}" dt="2025-12-12T13:27:24.741" v="7807" actId="255"/>
          <ac:spMkLst>
            <pc:docMk/>
            <pc:sldMk cId="2150953088" sldId="601"/>
            <ac:spMk id="27" creationId="{B2CBF36F-9C86-DDB8-D7C4-B297D1A06009}"/>
          </ac:spMkLst>
        </pc:spChg>
        <pc:spChg chg="add mod">
          <ac:chgData name="JEAN RODRIGO DA SILVA" userId="fe0bed2f-355d-4817-9e47-6a62334132aa" providerId="ADAL" clId="{B59D438D-C4CA-4A69-9614-AD294E28330C}" dt="2025-12-12T13:54:20.735" v="8521" actId="1076"/>
          <ac:spMkLst>
            <pc:docMk/>
            <pc:sldMk cId="2150953088" sldId="601"/>
            <ac:spMk id="28" creationId="{D7764762-9774-611F-784D-BD0BBD0E8882}"/>
          </ac:spMkLst>
        </pc:spChg>
        <pc:spChg chg="add mod">
          <ac:chgData name="JEAN RODRIGO DA SILVA" userId="fe0bed2f-355d-4817-9e47-6a62334132aa" providerId="ADAL" clId="{B59D438D-C4CA-4A69-9614-AD294E28330C}" dt="2025-12-12T13:54:11.557" v="8519" actId="1076"/>
          <ac:spMkLst>
            <pc:docMk/>
            <pc:sldMk cId="2150953088" sldId="601"/>
            <ac:spMk id="29" creationId="{73491F0D-EAB3-9A6E-564E-0B9BCA77F492}"/>
          </ac:spMkLst>
        </pc:spChg>
        <pc:spChg chg="add mod">
          <ac:chgData name="JEAN RODRIGO DA SILVA" userId="fe0bed2f-355d-4817-9e47-6a62334132aa" providerId="ADAL" clId="{B59D438D-C4CA-4A69-9614-AD294E28330C}" dt="2025-12-12T13:54:15.497" v="8520" actId="1076"/>
          <ac:spMkLst>
            <pc:docMk/>
            <pc:sldMk cId="2150953088" sldId="601"/>
            <ac:spMk id="30" creationId="{BAAD494F-C9EA-A021-4F7A-8C0F601D3353}"/>
          </ac:spMkLst>
        </pc:spChg>
        <pc:picChg chg="add mod">
          <ac:chgData name="JEAN RODRIGO DA SILVA" userId="fe0bed2f-355d-4817-9e47-6a62334132aa" providerId="ADAL" clId="{B59D438D-C4CA-4A69-9614-AD294E28330C}" dt="2025-12-05T17:19:03.981" v="1393"/>
          <ac:picMkLst>
            <pc:docMk/>
            <pc:sldMk cId="2150953088" sldId="601"/>
            <ac:picMk id="31" creationId="{0E5ACF6A-7FA1-77E3-C889-81BD610DB7B6}"/>
          </ac:picMkLst>
        </pc:picChg>
        <pc:picChg chg="mod">
          <ac:chgData name="JEAN RODRIGO DA SILVA" userId="fe0bed2f-355d-4817-9e47-6a62334132aa" providerId="ADAL" clId="{B59D438D-C4CA-4A69-9614-AD294E28330C}" dt="2025-12-12T13:28:26.970" v="7824" actId="1076"/>
          <ac:picMkLst>
            <pc:docMk/>
            <pc:sldMk cId="2150953088" sldId="601"/>
            <ac:picMk id="32" creationId="{DFAE084C-D4E0-95C8-5383-C4C1E344B120}"/>
          </ac:picMkLst>
        </pc:picChg>
        <pc:picChg chg="add mod">
          <ac:chgData name="JEAN RODRIGO DA SILVA" userId="fe0bed2f-355d-4817-9e47-6a62334132aa" providerId="ADAL" clId="{B59D438D-C4CA-4A69-9614-AD294E28330C}" dt="2025-12-12T13:54:23.658" v="8522" actId="1076"/>
          <ac:picMkLst>
            <pc:docMk/>
            <pc:sldMk cId="2150953088" sldId="601"/>
            <ac:picMk id="33" creationId="{D94C9B74-4D14-C132-A329-AAEC1479C72C}"/>
          </ac:picMkLst>
        </pc:picChg>
        <pc:picChg chg="mod">
          <ac:chgData name="JEAN RODRIGO DA SILVA" userId="fe0bed2f-355d-4817-9e47-6a62334132aa" providerId="ADAL" clId="{B59D438D-C4CA-4A69-9614-AD294E28330C}" dt="2025-12-12T13:53:56.948" v="8516" actId="1076"/>
          <ac:picMkLst>
            <pc:docMk/>
            <pc:sldMk cId="2150953088" sldId="601"/>
            <ac:picMk id="34" creationId="{33FBFA1B-1186-28C2-9741-2651E628C258}"/>
          </ac:picMkLst>
        </pc:picChg>
        <pc:picChg chg="mod">
          <ac:chgData name="JEAN RODRIGO DA SILVA" userId="fe0bed2f-355d-4817-9e47-6a62334132aa" providerId="ADAL" clId="{B59D438D-C4CA-4A69-9614-AD294E28330C}" dt="2025-12-12T13:54:00.259" v="8517" actId="1076"/>
          <ac:picMkLst>
            <pc:docMk/>
            <pc:sldMk cId="2150953088" sldId="601"/>
            <ac:picMk id="35" creationId="{1D077FBE-B1E7-3D2B-B960-C03FE7575F3F}"/>
          </ac:picMkLst>
        </pc:picChg>
      </pc:sldChg>
      <pc:sldChg chg="addSp delSp modSp add mod replId">
        <pc:chgData name="JEAN RODRIGO DA SILVA" userId="fe0bed2f-355d-4817-9e47-6a62334132aa" providerId="ADAL" clId="{B59D438D-C4CA-4A69-9614-AD294E28330C}" dt="2025-12-12T13:26:52.639" v="7801" actId="1076"/>
        <pc:sldMkLst>
          <pc:docMk/>
          <pc:sldMk cId="247324224" sldId="602"/>
        </pc:sldMkLst>
        <pc:spChg chg="add mod">
          <ac:chgData name="JEAN RODRIGO DA SILVA" userId="fe0bed2f-355d-4817-9e47-6a62334132aa" providerId="ADAL" clId="{B59D438D-C4CA-4A69-9614-AD294E28330C}" dt="2025-12-05T17:19:26.412" v="1394"/>
          <ac:spMkLst>
            <pc:docMk/>
            <pc:sldMk cId="247324224" sldId="602"/>
            <ac:spMk id="4" creationId="{9A9991C8-EF46-8923-E2C8-DD8E110ABD20}"/>
          </ac:spMkLst>
        </pc:spChg>
        <pc:spChg chg="add mod">
          <ac:chgData name="JEAN RODRIGO DA SILVA" userId="fe0bed2f-355d-4817-9e47-6a62334132aa" providerId="ADAL" clId="{B59D438D-C4CA-4A69-9614-AD294E28330C}" dt="2025-12-05T17:19:26.412" v="1394"/>
          <ac:spMkLst>
            <pc:docMk/>
            <pc:sldMk cId="247324224" sldId="602"/>
            <ac:spMk id="5" creationId="{A7A8CFC4-028B-178A-2B76-D96FBF741EED}"/>
          </ac:spMkLst>
        </pc:spChg>
        <pc:spChg chg="add mod">
          <ac:chgData name="JEAN RODRIGO DA SILVA" userId="fe0bed2f-355d-4817-9e47-6a62334132aa" providerId="ADAL" clId="{B59D438D-C4CA-4A69-9614-AD294E28330C}" dt="2025-12-12T13:26:52.639" v="7801" actId="1076"/>
          <ac:spMkLst>
            <pc:docMk/>
            <pc:sldMk cId="247324224" sldId="602"/>
            <ac:spMk id="6" creationId="{5E45698D-FB1C-B61B-6351-EC3BA45F4987}"/>
          </ac:spMkLst>
        </pc:spChg>
        <pc:spChg chg="add mod">
          <ac:chgData name="JEAN RODRIGO DA SILVA" userId="fe0bed2f-355d-4817-9e47-6a62334132aa" providerId="ADAL" clId="{B59D438D-C4CA-4A69-9614-AD294E28330C}" dt="2025-12-12T13:26:39.094" v="7798" actId="14100"/>
          <ac:spMkLst>
            <pc:docMk/>
            <pc:sldMk cId="247324224" sldId="602"/>
            <ac:spMk id="7" creationId="{56E2A290-7868-6C36-B3EC-4A7CC38274C3}"/>
          </ac:spMkLst>
        </pc:spChg>
        <pc:spChg chg="add mod">
          <ac:chgData name="JEAN RODRIGO DA SILVA" userId="fe0bed2f-355d-4817-9e47-6a62334132aa" providerId="ADAL" clId="{B59D438D-C4CA-4A69-9614-AD294E28330C}" dt="2025-12-12T13:26:41.298" v="7799" actId="1076"/>
          <ac:spMkLst>
            <pc:docMk/>
            <pc:sldMk cId="247324224" sldId="602"/>
            <ac:spMk id="8" creationId="{2D9B6D7F-BD28-A865-682A-7374FA4F78EB}"/>
          </ac:spMkLst>
        </pc:spChg>
        <pc:spChg chg="add mod">
          <ac:chgData name="JEAN RODRIGO DA SILVA" userId="fe0bed2f-355d-4817-9e47-6a62334132aa" providerId="ADAL" clId="{B59D438D-C4CA-4A69-9614-AD294E28330C}" dt="2025-12-12T13:26:35.930" v="7797" actId="14100"/>
          <ac:spMkLst>
            <pc:docMk/>
            <pc:sldMk cId="247324224" sldId="602"/>
            <ac:spMk id="9" creationId="{B6C76E58-ED78-FA09-6293-1EFB0A179210}"/>
          </ac:spMkLst>
        </pc:spChg>
        <pc:spChg chg="add mod">
          <ac:chgData name="JEAN RODRIGO DA SILVA" userId="fe0bed2f-355d-4817-9e47-6a62334132aa" providerId="ADAL" clId="{B59D438D-C4CA-4A69-9614-AD294E28330C}" dt="2025-12-12T13:26:46.932" v="7800" actId="1076"/>
          <ac:spMkLst>
            <pc:docMk/>
            <pc:sldMk cId="247324224" sldId="602"/>
            <ac:spMk id="10" creationId="{86E83C9C-2127-43A3-E508-AD2B34A76E81}"/>
          </ac:spMkLst>
        </pc:spChg>
        <pc:picChg chg="add mod">
          <ac:chgData name="JEAN RODRIGO DA SILVA" userId="fe0bed2f-355d-4817-9e47-6a62334132aa" providerId="ADAL" clId="{B59D438D-C4CA-4A69-9614-AD294E28330C}" dt="2025-12-12T13:26:00.200" v="7791" actId="14100"/>
          <ac:picMkLst>
            <pc:docMk/>
            <pc:sldMk cId="247324224" sldId="602"/>
            <ac:picMk id="2" creationId="{686D8142-08CE-7979-34FD-6C6E28BB519E}"/>
          </ac:picMkLst>
        </pc:picChg>
        <pc:picChg chg="add mod">
          <ac:chgData name="JEAN RODRIGO DA SILVA" userId="fe0bed2f-355d-4817-9e47-6a62334132aa" providerId="ADAL" clId="{B59D438D-C4CA-4A69-9614-AD294E28330C}" dt="2025-12-12T13:26:04.414" v="7792" actId="14100"/>
          <ac:picMkLst>
            <pc:docMk/>
            <pc:sldMk cId="247324224" sldId="602"/>
            <ac:picMk id="3" creationId="{080F8D05-B535-77DD-2CC4-45B114FB3B2A}"/>
          </ac:picMkLst>
        </pc:picChg>
        <pc:picChg chg="add mod">
          <ac:chgData name="JEAN RODRIGO DA SILVA" userId="fe0bed2f-355d-4817-9e47-6a62334132aa" providerId="ADAL" clId="{B59D438D-C4CA-4A69-9614-AD294E28330C}" dt="2025-12-05T20:20:18.482" v="6434" actId="1076"/>
          <ac:picMkLst>
            <pc:docMk/>
            <pc:sldMk cId="247324224" sldId="602"/>
            <ac:picMk id="5122" creationId="{DE14E5EA-87E8-F585-13DF-4A0FE1DD7B2D}"/>
          </ac:picMkLst>
        </pc:picChg>
        <pc:picChg chg="add mod">
          <ac:chgData name="JEAN RODRIGO DA SILVA" userId="fe0bed2f-355d-4817-9e47-6a62334132aa" providerId="ADAL" clId="{B59D438D-C4CA-4A69-9614-AD294E28330C}" dt="2025-12-05T20:20:14.125" v="6433" actId="1037"/>
          <ac:picMkLst>
            <pc:docMk/>
            <pc:sldMk cId="247324224" sldId="602"/>
            <ac:picMk id="5124" creationId="{87328BF7-026D-3B71-9363-A216CBF1BC25}"/>
          </ac:picMkLst>
        </pc:picChg>
      </pc:sldChg>
      <pc:sldChg chg="addSp delSp modSp add mod replId">
        <pc:chgData name="JEAN RODRIGO DA SILVA" userId="fe0bed2f-355d-4817-9e47-6a62334132aa" providerId="ADAL" clId="{B59D438D-C4CA-4A69-9614-AD294E28330C}" dt="2025-12-12T13:47:51.023" v="8343" actId="1037"/>
        <pc:sldMkLst>
          <pc:docMk/>
          <pc:sldMk cId="2317898757" sldId="603"/>
        </pc:sldMkLst>
        <pc:spChg chg="add mod">
          <ac:chgData name="JEAN RODRIGO DA SILVA" userId="fe0bed2f-355d-4817-9e47-6a62334132aa" providerId="ADAL" clId="{B59D438D-C4CA-4A69-9614-AD294E28330C}" dt="2025-12-05T17:20:40.890" v="1457" actId="20577"/>
          <ac:spMkLst>
            <pc:docMk/>
            <pc:sldMk cId="2317898757" sldId="603"/>
            <ac:spMk id="2" creationId="{35D72E6E-F32F-F414-8D34-2690D334E485}"/>
          </ac:spMkLst>
        </pc:spChg>
        <pc:spChg chg="add mod">
          <ac:chgData name="JEAN RODRIGO DA SILVA" userId="fe0bed2f-355d-4817-9e47-6a62334132aa" providerId="ADAL" clId="{B59D438D-C4CA-4A69-9614-AD294E28330C}" dt="2025-12-05T17:20:30.121" v="1428"/>
          <ac:spMkLst>
            <pc:docMk/>
            <pc:sldMk cId="2317898757" sldId="603"/>
            <ac:spMk id="3" creationId="{C87B52F7-8672-05CB-F5B3-13795A551FBD}"/>
          </ac:spMkLst>
        </pc:spChg>
        <pc:spChg chg="add del mod">
          <ac:chgData name="JEAN RODRIGO DA SILVA" userId="fe0bed2f-355d-4817-9e47-6a62334132aa" providerId="ADAL" clId="{B59D438D-C4CA-4A69-9614-AD294E28330C}" dt="2025-12-12T13:45:14.362" v="8176" actId="478"/>
          <ac:spMkLst>
            <pc:docMk/>
            <pc:sldMk cId="2317898757" sldId="603"/>
            <ac:spMk id="5" creationId="{A58D241A-F5D4-89C8-3CF2-08D9F74DB726}"/>
          </ac:spMkLst>
        </pc:spChg>
        <pc:spChg chg="add mod">
          <ac:chgData name="JEAN RODRIGO DA SILVA" userId="fe0bed2f-355d-4817-9e47-6a62334132aa" providerId="ADAL" clId="{B59D438D-C4CA-4A69-9614-AD294E28330C}" dt="2025-12-12T13:46:58.277" v="8236" actId="14100"/>
          <ac:spMkLst>
            <pc:docMk/>
            <pc:sldMk cId="2317898757" sldId="603"/>
            <ac:spMk id="6" creationId="{636E5798-BC04-9032-65D2-CEE351C63DE7}"/>
          </ac:spMkLst>
        </pc:spChg>
        <pc:spChg chg="add mod">
          <ac:chgData name="JEAN RODRIGO DA SILVA" userId="fe0bed2f-355d-4817-9e47-6a62334132aa" providerId="ADAL" clId="{B59D438D-C4CA-4A69-9614-AD294E28330C}" dt="2025-12-05T17:20:30.121" v="1428"/>
          <ac:spMkLst>
            <pc:docMk/>
            <pc:sldMk cId="2317898757" sldId="603"/>
            <ac:spMk id="7" creationId="{D9CFEFC0-8256-F408-049F-A72EE46A3E63}"/>
          </ac:spMkLst>
        </pc:spChg>
        <pc:spChg chg="add mod">
          <ac:chgData name="JEAN RODRIGO DA SILVA" userId="fe0bed2f-355d-4817-9e47-6a62334132aa" providerId="ADAL" clId="{B59D438D-C4CA-4A69-9614-AD294E28330C}" dt="2025-12-05T17:20:30.121" v="1428"/>
          <ac:spMkLst>
            <pc:docMk/>
            <pc:sldMk cId="2317898757" sldId="603"/>
            <ac:spMk id="8" creationId="{59A94C67-D0E2-A377-04F2-57834AA9218C}"/>
          </ac:spMkLst>
        </pc:spChg>
        <pc:spChg chg="add mod">
          <ac:chgData name="JEAN RODRIGO DA SILVA" userId="fe0bed2f-355d-4817-9e47-6a62334132aa" providerId="ADAL" clId="{B59D438D-C4CA-4A69-9614-AD294E28330C}" dt="2025-12-05T17:20:30.121" v="1428"/>
          <ac:spMkLst>
            <pc:docMk/>
            <pc:sldMk cId="2317898757" sldId="603"/>
            <ac:spMk id="9" creationId="{E66033BB-FDB1-DDA8-71E4-C4B1AF64B8EC}"/>
          </ac:spMkLst>
        </pc:spChg>
        <pc:spChg chg="add mod">
          <ac:chgData name="JEAN RODRIGO DA SILVA" userId="fe0bed2f-355d-4817-9e47-6a62334132aa" providerId="ADAL" clId="{B59D438D-C4CA-4A69-9614-AD294E28330C}" dt="2025-12-05T17:20:30.121" v="1428"/>
          <ac:spMkLst>
            <pc:docMk/>
            <pc:sldMk cId="2317898757" sldId="603"/>
            <ac:spMk id="10" creationId="{DCC0F8FD-C91F-2406-5B88-1DD9351FDB09}"/>
          </ac:spMkLst>
        </pc:spChg>
        <pc:spChg chg="add mod">
          <ac:chgData name="JEAN RODRIGO DA SILVA" userId="fe0bed2f-355d-4817-9e47-6a62334132aa" providerId="ADAL" clId="{B59D438D-C4CA-4A69-9614-AD294E28330C}" dt="2025-12-05T17:20:30.121" v="1428"/>
          <ac:spMkLst>
            <pc:docMk/>
            <pc:sldMk cId="2317898757" sldId="603"/>
            <ac:spMk id="11" creationId="{303628C5-252C-7CA4-77F5-4CCFC6D9E7DD}"/>
          </ac:spMkLst>
        </pc:spChg>
        <pc:spChg chg="add mod">
          <ac:chgData name="JEAN RODRIGO DA SILVA" userId="fe0bed2f-355d-4817-9e47-6a62334132aa" providerId="ADAL" clId="{B59D438D-C4CA-4A69-9614-AD294E28330C}" dt="2025-12-05T17:20:30.121" v="1428"/>
          <ac:spMkLst>
            <pc:docMk/>
            <pc:sldMk cId="2317898757" sldId="603"/>
            <ac:spMk id="12" creationId="{93231CA7-E47A-9D59-2001-C2D546EC0F90}"/>
          </ac:spMkLst>
        </pc:spChg>
        <pc:spChg chg="add mod">
          <ac:chgData name="JEAN RODRIGO DA SILVA" userId="fe0bed2f-355d-4817-9e47-6a62334132aa" providerId="ADAL" clId="{B59D438D-C4CA-4A69-9614-AD294E28330C}" dt="2025-12-12T13:47:25.551" v="8276" actId="1037"/>
          <ac:spMkLst>
            <pc:docMk/>
            <pc:sldMk cId="2317898757" sldId="603"/>
            <ac:spMk id="13" creationId="{AA67559B-5CD1-7C08-A438-1C81D4E05EC1}"/>
          </ac:spMkLst>
        </pc:spChg>
        <pc:spChg chg="add mod">
          <ac:chgData name="JEAN RODRIGO DA SILVA" userId="fe0bed2f-355d-4817-9e47-6a62334132aa" providerId="ADAL" clId="{B59D438D-C4CA-4A69-9614-AD294E28330C}" dt="2025-12-12T13:47:42.938" v="8314" actId="1035"/>
          <ac:spMkLst>
            <pc:docMk/>
            <pc:sldMk cId="2317898757" sldId="603"/>
            <ac:spMk id="14" creationId="{8B4AAB88-37AD-8464-CAC6-FF306BF5D0E1}"/>
          </ac:spMkLst>
        </pc:spChg>
        <pc:spChg chg="add mod">
          <ac:chgData name="JEAN RODRIGO DA SILVA" userId="fe0bed2f-355d-4817-9e47-6a62334132aa" providerId="ADAL" clId="{B59D438D-C4CA-4A69-9614-AD294E28330C}" dt="2025-12-12T13:47:51.023" v="8343" actId="1037"/>
          <ac:spMkLst>
            <pc:docMk/>
            <pc:sldMk cId="2317898757" sldId="603"/>
            <ac:spMk id="15" creationId="{B96B010E-950F-FAAE-873D-F70D9A00576F}"/>
          </ac:spMkLst>
        </pc:spChg>
        <pc:graphicFrameChg chg="modGraphic">
          <ac:chgData name="JEAN RODRIGO DA SILVA" userId="fe0bed2f-355d-4817-9e47-6a62334132aa" providerId="ADAL" clId="{B59D438D-C4CA-4A69-9614-AD294E28330C}" dt="2025-12-12T13:25:38.135" v="7789" actId="255"/>
          <ac:graphicFrameMkLst>
            <pc:docMk/>
            <pc:sldMk cId="2317898757" sldId="603"/>
            <ac:graphicFrameMk id="4" creationId="{5EBE43E4-9D9B-8D64-85FC-FF226F7BB170}"/>
          </ac:graphicFrameMkLst>
        </pc:graphicFrameChg>
      </pc:sldChg>
      <pc:sldChg chg="addSp modSp add mod replId">
        <pc:chgData name="JEAN RODRIGO DA SILVA" userId="fe0bed2f-355d-4817-9e47-6a62334132aa" providerId="ADAL" clId="{B59D438D-C4CA-4A69-9614-AD294E28330C}" dt="2025-12-12T13:44:59.306" v="8175" actId="255"/>
        <pc:sldMkLst>
          <pc:docMk/>
          <pc:sldMk cId="2827904063" sldId="604"/>
        </pc:sldMkLst>
        <pc:spChg chg="add mod">
          <ac:chgData name="JEAN RODRIGO DA SILVA" userId="fe0bed2f-355d-4817-9e47-6a62334132aa" providerId="ADAL" clId="{B59D438D-C4CA-4A69-9614-AD294E28330C}" dt="2025-12-05T17:22:53.407" v="1489"/>
          <ac:spMkLst>
            <pc:docMk/>
            <pc:sldMk cId="2827904063" sldId="604"/>
            <ac:spMk id="11" creationId="{F455EAC6-2D33-4AC3-0058-8664EA1159CE}"/>
          </ac:spMkLst>
        </pc:spChg>
        <pc:spChg chg="add mod">
          <ac:chgData name="JEAN RODRIGO DA SILVA" userId="fe0bed2f-355d-4817-9e47-6a62334132aa" providerId="ADAL" clId="{B59D438D-C4CA-4A69-9614-AD294E28330C}" dt="2025-12-05T17:22:53.407" v="1489"/>
          <ac:spMkLst>
            <pc:docMk/>
            <pc:sldMk cId="2827904063" sldId="604"/>
            <ac:spMk id="12" creationId="{6C06050F-3BB0-CE60-2EA0-313E99EF9619}"/>
          </ac:spMkLst>
        </pc:spChg>
        <pc:spChg chg="add mod">
          <ac:chgData name="JEAN RODRIGO DA SILVA" userId="fe0bed2f-355d-4817-9e47-6a62334132aa" providerId="ADAL" clId="{B59D438D-C4CA-4A69-9614-AD294E28330C}" dt="2025-12-12T13:16:44.376" v="7561" actId="1076"/>
          <ac:spMkLst>
            <pc:docMk/>
            <pc:sldMk cId="2827904063" sldId="604"/>
            <ac:spMk id="13" creationId="{38294144-9FC6-F536-76C1-EB6262BA312F}"/>
          </ac:spMkLst>
        </pc:spChg>
        <pc:spChg chg="add mod">
          <ac:chgData name="JEAN RODRIGO DA SILVA" userId="fe0bed2f-355d-4817-9e47-6a62334132aa" providerId="ADAL" clId="{B59D438D-C4CA-4A69-9614-AD294E28330C}" dt="2025-12-12T13:16:57.627" v="7569" actId="6549"/>
          <ac:spMkLst>
            <pc:docMk/>
            <pc:sldMk cId="2827904063" sldId="604"/>
            <ac:spMk id="14" creationId="{C0142C40-52C9-5727-103D-0B0C9426FA81}"/>
          </ac:spMkLst>
        </pc:spChg>
        <pc:spChg chg="add mod">
          <ac:chgData name="JEAN RODRIGO DA SILVA" userId="fe0bed2f-355d-4817-9e47-6a62334132aa" providerId="ADAL" clId="{B59D438D-C4CA-4A69-9614-AD294E28330C}" dt="2025-12-12T13:44:59.306" v="8175" actId="255"/>
          <ac:spMkLst>
            <pc:docMk/>
            <pc:sldMk cId="2827904063" sldId="604"/>
            <ac:spMk id="16" creationId="{C37791D6-F83C-C8B7-5425-B6DF92EDF462}"/>
          </ac:spMkLst>
        </pc:spChg>
        <pc:spChg chg="add mod">
          <ac:chgData name="JEAN RODRIGO DA SILVA" userId="fe0bed2f-355d-4817-9e47-6a62334132aa" providerId="ADAL" clId="{B59D438D-C4CA-4A69-9614-AD294E28330C}" dt="2025-12-12T13:16:12.071" v="7557" actId="1035"/>
          <ac:spMkLst>
            <pc:docMk/>
            <pc:sldMk cId="2827904063" sldId="604"/>
            <ac:spMk id="17" creationId="{E0C338CC-83FF-85E4-6261-57BEF36419DF}"/>
          </ac:spMkLst>
        </pc:spChg>
        <pc:picChg chg="add mod">
          <ac:chgData name="JEAN RODRIGO DA SILVA" userId="fe0bed2f-355d-4817-9e47-6a62334132aa" providerId="ADAL" clId="{B59D438D-C4CA-4A69-9614-AD294E28330C}" dt="2025-12-12T13:16:12.071" v="7557" actId="1035"/>
          <ac:picMkLst>
            <pc:docMk/>
            <pc:sldMk cId="2827904063" sldId="604"/>
            <ac:picMk id="10" creationId="{E0D0E474-B864-C0AE-BEDB-92EAE1828FD1}"/>
          </ac:picMkLst>
        </pc:picChg>
        <pc:picChg chg="add mod">
          <ac:chgData name="JEAN RODRIGO DA SILVA" userId="fe0bed2f-355d-4817-9e47-6a62334132aa" providerId="ADAL" clId="{B59D438D-C4CA-4A69-9614-AD294E28330C}" dt="2025-12-05T17:22:53.407" v="1489"/>
          <ac:picMkLst>
            <pc:docMk/>
            <pc:sldMk cId="2827904063" sldId="604"/>
            <ac:picMk id="15" creationId="{13267681-EC39-B4CA-C853-5F9CBEBE184C}"/>
          </ac:picMkLst>
        </pc:picChg>
        <pc:picChg chg="add mod">
          <ac:chgData name="JEAN RODRIGO DA SILVA" userId="fe0bed2f-355d-4817-9e47-6a62334132aa" providerId="ADAL" clId="{B59D438D-C4CA-4A69-9614-AD294E28330C}" dt="2025-12-12T13:16:12.071" v="7557" actId="1035"/>
          <ac:picMkLst>
            <pc:docMk/>
            <pc:sldMk cId="2827904063" sldId="604"/>
            <ac:picMk id="18" creationId="{E9C265BD-B996-8AD7-8891-E93A7ADFB3EF}"/>
          </ac:picMkLst>
        </pc:picChg>
      </pc:sldChg>
      <pc:sldChg chg="addSp modSp add mod">
        <pc:chgData name="JEAN RODRIGO DA SILVA" userId="fe0bed2f-355d-4817-9e47-6a62334132aa" providerId="ADAL" clId="{B59D438D-C4CA-4A69-9614-AD294E28330C}" dt="2025-12-12T13:55:10.475" v="8542" actId="20577"/>
        <pc:sldMkLst>
          <pc:docMk/>
          <pc:sldMk cId="469572671" sldId="605"/>
        </pc:sldMkLst>
        <pc:spChg chg="add mod">
          <ac:chgData name="JEAN RODRIGO DA SILVA" userId="fe0bed2f-355d-4817-9e47-6a62334132aa" providerId="ADAL" clId="{B59D438D-C4CA-4A69-9614-AD294E28330C}" dt="2025-12-12T12:40:36.460" v="7343" actId="20577"/>
          <ac:spMkLst>
            <pc:docMk/>
            <pc:sldMk cId="469572671" sldId="605"/>
            <ac:spMk id="3" creationId="{0CD6FBF6-8A5E-228B-47BB-E66FA52AB140}"/>
          </ac:spMkLst>
        </pc:spChg>
        <pc:spChg chg="add mod">
          <ac:chgData name="JEAN RODRIGO DA SILVA" userId="fe0bed2f-355d-4817-9e47-6a62334132aa" providerId="ADAL" clId="{B59D438D-C4CA-4A69-9614-AD294E28330C}" dt="2025-12-05T17:23:46.405" v="1490"/>
          <ac:spMkLst>
            <pc:docMk/>
            <pc:sldMk cId="469572671" sldId="605"/>
            <ac:spMk id="4" creationId="{AFF0A9E7-DAA3-5293-3A4A-5C0E4BE2553E}"/>
          </ac:spMkLst>
        </pc:spChg>
        <pc:spChg chg="add mod">
          <ac:chgData name="JEAN RODRIGO DA SILVA" userId="fe0bed2f-355d-4817-9e47-6a62334132aa" providerId="ADAL" clId="{B59D438D-C4CA-4A69-9614-AD294E28330C}" dt="2025-12-12T13:54:55.092" v="8538" actId="1035"/>
          <ac:spMkLst>
            <pc:docMk/>
            <pc:sldMk cId="469572671" sldId="605"/>
            <ac:spMk id="6" creationId="{66AA5091-4846-24F7-703E-D0704E22F315}"/>
          </ac:spMkLst>
        </pc:spChg>
        <pc:spChg chg="add mod">
          <ac:chgData name="JEAN RODRIGO DA SILVA" userId="fe0bed2f-355d-4817-9e47-6a62334132aa" providerId="ADAL" clId="{B59D438D-C4CA-4A69-9614-AD294E28330C}" dt="2025-12-12T13:54:50.108" v="8531" actId="1035"/>
          <ac:spMkLst>
            <pc:docMk/>
            <pc:sldMk cId="469572671" sldId="605"/>
            <ac:spMk id="7" creationId="{298E9932-3FEC-2426-7A26-416FF73445F6}"/>
          </ac:spMkLst>
        </pc:spChg>
        <pc:spChg chg="add mod">
          <ac:chgData name="JEAN RODRIGO DA SILVA" userId="fe0bed2f-355d-4817-9e47-6a62334132aa" providerId="ADAL" clId="{B59D438D-C4CA-4A69-9614-AD294E28330C}" dt="2025-12-12T13:30:16.096" v="7831" actId="1076"/>
          <ac:spMkLst>
            <pc:docMk/>
            <pc:sldMk cId="469572671" sldId="605"/>
            <ac:spMk id="8" creationId="{7B211CD6-DF62-7FDF-5950-B18D006DB8A7}"/>
          </ac:spMkLst>
        </pc:spChg>
        <pc:spChg chg="add mod">
          <ac:chgData name="JEAN RODRIGO DA SILVA" userId="fe0bed2f-355d-4817-9e47-6a62334132aa" providerId="ADAL" clId="{B59D438D-C4CA-4A69-9614-AD294E28330C}" dt="2025-12-12T13:55:10.475" v="8542" actId="20577"/>
          <ac:spMkLst>
            <pc:docMk/>
            <pc:sldMk cId="469572671" sldId="605"/>
            <ac:spMk id="9" creationId="{99D46184-2795-BDFF-7271-4CEC7080CCA7}"/>
          </ac:spMkLst>
        </pc:spChg>
        <pc:spChg chg="add mod">
          <ac:chgData name="JEAN RODRIGO DA SILVA" userId="fe0bed2f-355d-4817-9e47-6a62334132aa" providerId="ADAL" clId="{B59D438D-C4CA-4A69-9614-AD294E28330C}" dt="2025-12-12T13:24:23.585" v="7752" actId="1076"/>
          <ac:spMkLst>
            <pc:docMk/>
            <pc:sldMk cId="469572671" sldId="605"/>
            <ac:spMk id="10" creationId="{8AE541E1-8794-1D78-68B5-EFB8DF5E638D}"/>
          </ac:spMkLst>
        </pc:spChg>
        <pc:picChg chg="add mod">
          <ac:chgData name="JEAN RODRIGO DA SILVA" userId="fe0bed2f-355d-4817-9e47-6a62334132aa" providerId="ADAL" clId="{B59D438D-C4CA-4A69-9614-AD294E28330C}" dt="2025-12-05T17:23:46.405" v="1490"/>
          <ac:picMkLst>
            <pc:docMk/>
            <pc:sldMk cId="469572671" sldId="605"/>
            <ac:picMk id="2" creationId="{C7C091C5-79EA-06EF-EEFD-D43534869B41}"/>
          </ac:picMkLst>
        </pc:picChg>
        <pc:picChg chg="add mod">
          <ac:chgData name="JEAN RODRIGO DA SILVA" userId="fe0bed2f-355d-4817-9e47-6a62334132aa" providerId="ADAL" clId="{B59D438D-C4CA-4A69-9614-AD294E28330C}" dt="2025-12-12T13:54:55.092" v="8538" actId="1035"/>
          <ac:picMkLst>
            <pc:docMk/>
            <pc:sldMk cId="469572671" sldId="605"/>
            <ac:picMk id="5" creationId="{D3CA24C0-5E57-10CD-0337-60FCB3B8BB62}"/>
          </ac:picMkLst>
        </pc:picChg>
      </pc:sldChg>
      <pc:sldChg chg="addSp delSp modSp add mod replId">
        <pc:chgData name="JEAN RODRIGO DA SILVA" userId="fe0bed2f-355d-4817-9e47-6a62334132aa" providerId="ADAL" clId="{B59D438D-C4CA-4A69-9614-AD294E28330C}" dt="2025-12-12T14:57:40.333" v="8632" actId="20577"/>
        <pc:sldMkLst>
          <pc:docMk/>
          <pc:sldMk cId="3108983820" sldId="606"/>
        </pc:sldMkLst>
        <pc:spChg chg="add mod">
          <ac:chgData name="JEAN RODRIGO DA SILVA" userId="fe0bed2f-355d-4817-9e47-6a62334132aa" providerId="ADAL" clId="{B59D438D-C4CA-4A69-9614-AD294E28330C}" dt="2025-12-05T17:36:01.696" v="1503"/>
          <ac:spMkLst>
            <pc:docMk/>
            <pc:sldMk cId="3108983820" sldId="606"/>
            <ac:spMk id="2" creationId="{90ABA421-64B6-6BE3-246F-53893B7A392D}"/>
          </ac:spMkLst>
        </pc:spChg>
        <pc:spChg chg="add mod">
          <ac:chgData name="JEAN RODRIGO DA SILVA" userId="fe0bed2f-355d-4817-9e47-6a62334132aa" providerId="ADAL" clId="{B59D438D-C4CA-4A69-9614-AD294E28330C}" dt="2025-12-05T17:36:01.696" v="1503"/>
          <ac:spMkLst>
            <pc:docMk/>
            <pc:sldMk cId="3108983820" sldId="606"/>
            <ac:spMk id="3" creationId="{C789D052-6756-BA4C-E9DC-C9A8378E1AC9}"/>
          </ac:spMkLst>
        </pc:spChg>
        <pc:spChg chg="add mod">
          <ac:chgData name="JEAN RODRIGO DA SILVA" userId="fe0bed2f-355d-4817-9e47-6a62334132aa" providerId="ADAL" clId="{B59D438D-C4CA-4A69-9614-AD294E28330C}" dt="2025-12-12T13:23:42.947" v="7745" actId="1076"/>
          <ac:spMkLst>
            <pc:docMk/>
            <pc:sldMk cId="3108983820" sldId="606"/>
            <ac:spMk id="4" creationId="{6FCB4AA6-B669-88F6-A236-C1028B094123}"/>
          </ac:spMkLst>
        </pc:spChg>
        <pc:spChg chg="add mod">
          <ac:chgData name="JEAN RODRIGO DA SILVA" userId="fe0bed2f-355d-4817-9e47-6a62334132aa" providerId="ADAL" clId="{B59D438D-C4CA-4A69-9614-AD294E28330C}" dt="2025-12-12T14:55:49.930" v="8598" actId="20577"/>
          <ac:spMkLst>
            <pc:docMk/>
            <pc:sldMk cId="3108983820" sldId="606"/>
            <ac:spMk id="6" creationId="{588342FF-59B4-FCE5-3457-343022B7C120}"/>
          </ac:spMkLst>
        </pc:spChg>
        <pc:spChg chg="add mod">
          <ac:chgData name="JEAN RODRIGO DA SILVA" userId="fe0bed2f-355d-4817-9e47-6a62334132aa" providerId="ADAL" clId="{B59D438D-C4CA-4A69-9614-AD294E28330C}" dt="2025-12-05T17:39:06.949" v="1559" actId="1036"/>
          <ac:spMkLst>
            <pc:docMk/>
            <pc:sldMk cId="3108983820" sldId="606"/>
            <ac:spMk id="7" creationId="{CAE6F3D8-E3A0-D3A3-65F8-AB77ABD77D4D}"/>
          </ac:spMkLst>
        </pc:spChg>
        <pc:spChg chg="add mod">
          <ac:chgData name="JEAN RODRIGO DA SILVA" userId="fe0bed2f-355d-4817-9e47-6a62334132aa" providerId="ADAL" clId="{B59D438D-C4CA-4A69-9614-AD294E28330C}" dt="2025-12-05T17:39:06.949" v="1559" actId="1036"/>
          <ac:spMkLst>
            <pc:docMk/>
            <pc:sldMk cId="3108983820" sldId="606"/>
            <ac:spMk id="8" creationId="{EEDA81D7-494B-E587-5441-69B85588302C}"/>
          </ac:spMkLst>
        </pc:spChg>
        <pc:spChg chg="add mod">
          <ac:chgData name="JEAN RODRIGO DA SILVA" userId="fe0bed2f-355d-4817-9e47-6a62334132aa" providerId="ADAL" clId="{B59D438D-C4CA-4A69-9614-AD294E28330C}" dt="2025-12-05T17:39:06.949" v="1559" actId="1036"/>
          <ac:spMkLst>
            <pc:docMk/>
            <pc:sldMk cId="3108983820" sldId="606"/>
            <ac:spMk id="9" creationId="{26EFA1A6-09CD-A909-BF76-09DCDF7E4B78}"/>
          </ac:spMkLst>
        </pc:spChg>
        <pc:spChg chg="add del mod">
          <ac:chgData name="JEAN RODRIGO DA SILVA" userId="fe0bed2f-355d-4817-9e47-6a62334132aa" providerId="ADAL" clId="{B59D438D-C4CA-4A69-9614-AD294E28330C}" dt="2025-12-05T17:37:44.809" v="1526" actId="1035"/>
          <ac:spMkLst>
            <pc:docMk/>
            <pc:sldMk cId="3108983820" sldId="606"/>
            <ac:spMk id="10" creationId="{869B7385-60AE-8983-C200-C1FA01CD6237}"/>
          </ac:spMkLst>
        </pc:spChg>
        <pc:spChg chg="add mod">
          <ac:chgData name="JEAN RODRIGO DA SILVA" userId="fe0bed2f-355d-4817-9e47-6a62334132aa" providerId="ADAL" clId="{B59D438D-C4CA-4A69-9614-AD294E28330C}" dt="2025-12-05T17:37:44.809" v="1526" actId="1035"/>
          <ac:spMkLst>
            <pc:docMk/>
            <pc:sldMk cId="3108983820" sldId="606"/>
            <ac:spMk id="11" creationId="{B6FDC426-F33E-0BD9-8FFF-4D29EF9B3332}"/>
          </ac:spMkLst>
        </pc:spChg>
        <pc:spChg chg="add mod">
          <ac:chgData name="JEAN RODRIGO DA SILVA" userId="fe0bed2f-355d-4817-9e47-6a62334132aa" providerId="ADAL" clId="{B59D438D-C4CA-4A69-9614-AD294E28330C}" dt="2025-12-05T17:37:44.809" v="1526" actId="1035"/>
          <ac:spMkLst>
            <pc:docMk/>
            <pc:sldMk cId="3108983820" sldId="606"/>
            <ac:spMk id="12" creationId="{847618BC-4A3D-8EEF-F96D-4F3096CC0D6E}"/>
          </ac:spMkLst>
        </pc:spChg>
        <pc:graphicFrameChg chg="modGraphic">
          <ac:chgData name="JEAN RODRIGO DA SILVA" userId="fe0bed2f-355d-4817-9e47-6a62334132aa" providerId="ADAL" clId="{B59D438D-C4CA-4A69-9614-AD294E28330C}" dt="2025-12-12T14:57:40.333" v="8632" actId="20577"/>
          <ac:graphicFrameMkLst>
            <pc:docMk/>
            <pc:sldMk cId="3108983820" sldId="606"/>
            <ac:graphicFrameMk id="5" creationId="{38B1BD58-5705-A2EC-22FB-A973CF966D8C}"/>
          </ac:graphicFrameMkLst>
        </pc:graphicFrameChg>
      </pc:sldChg>
      <pc:sldChg chg="addSp modSp add mod replId">
        <pc:chgData name="JEAN RODRIGO DA SILVA" userId="fe0bed2f-355d-4817-9e47-6a62334132aa" providerId="ADAL" clId="{B59D438D-C4CA-4A69-9614-AD294E28330C}" dt="2025-12-12T13:44:16.857" v="8173" actId="1036"/>
        <pc:sldMkLst>
          <pc:docMk/>
          <pc:sldMk cId="3284771484" sldId="607"/>
        </pc:sldMkLst>
        <pc:spChg chg="add mod">
          <ac:chgData name="JEAN RODRIGO DA SILVA" userId="fe0bed2f-355d-4817-9e47-6a62334132aa" providerId="ADAL" clId="{B59D438D-C4CA-4A69-9614-AD294E28330C}" dt="2025-12-12T13:22:33.700" v="7682" actId="1076"/>
          <ac:spMkLst>
            <pc:docMk/>
            <pc:sldMk cId="3284771484" sldId="607"/>
            <ac:spMk id="4" creationId="{F85C8758-E812-7B55-14F2-9D0808EA06F4}"/>
          </ac:spMkLst>
        </pc:spChg>
        <pc:spChg chg="add mod">
          <ac:chgData name="JEAN RODRIGO DA SILVA" userId="fe0bed2f-355d-4817-9e47-6a62334132aa" providerId="ADAL" clId="{B59D438D-C4CA-4A69-9614-AD294E28330C}" dt="2025-12-12T13:22:33.700" v="7682" actId="1076"/>
          <ac:spMkLst>
            <pc:docMk/>
            <pc:sldMk cId="3284771484" sldId="607"/>
            <ac:spMk id="5" creationId="{02E35AD1-B7FF-4D4A-0D7B-FB94407045CB}"/>
          </ac:spMkLst>
        </pc:spChg>
        <pc:spChg chg="add mod">
          <ac:chgData name="JEAN RODRIGO DA SILVA" userId="fe0bed2f-355d-4817-9e47-6a62334132aa" providerId="ADAL" clId="{B59D438D-C4CA-4A69-9614-AD294E28330C}" dt="2025-12-12T13:22:40.368" v="7702" actId="1035"/>
          <ac:spMkLst>
            <pc:docMk/>
            <pc:sldMk cId="3284771484" sldId="607"/>
            <ac:spMk id="6" creationId="{0D1672BC-00B0-FCEE-175F-F9C2741D1078}"/>
          </ac:spMkLst>
        </pc:spChg>
        <pc:spChg chg="add mod">
          <ac:chgData name="JEAN RODRIGO DA SILVA" userId="fe0bed2f-355d-4817-9e47-6a62334132aa" providerId="ADAL" clId="{B59D438D-C4CA-4A69-9614-AD294E28330C}" dt="2025-12-12T13:22:40.368" v="7702" actId="1035"/>
          <ac:spMkLst>
            <pc:docMk/>
            <pc:sldMk cId="3284771484" sldId="607"/>
            <ac:spMk id="7" creationId="{2CCB945B-D822-9F30-FFFD-4705AFDF2F62}"/>
          </ac:spMkLst>
        </pc:spChg>
        <pc:spChg chg="add mod">
          <ac:chgData name="JEAN RODRIGO DA SILVA" userId="fe0bed2f-355d-4817-9e47-6a62334132aa" providerId="ADAL" clId="{B59D438D-C4CA-4A69-9614-AD294E28330C}" dt="2025-12-12T13:44:16.857" v="8173" actId="1036"/>
          <ac:spMkLst>
            <pc:docMk/>
            <pc:sldMk cId="3284771484" sldId="607"/>
            <ac:spMk id="8" creationId="{0A5878C3-B68A-DB9B-03EE-D814E7459A16}"/>
          </ac:spMkLst>
        </pc:spChg>
        <pc:spChg chg="add mod">
          <ac:chgData name="JEAN RODRIGO DA SILVA" userId="fe0bed2f-355d-4817-9e47-6a62334132aa" providerId="ADAL" clId="{B59D438D-C4CA-4A69-9614-AD294E28330C}" dt="2025-12-12T13:22:49.754" v="7734" actId="1035"/>
          <ac:spMkLst>
            <pc:docMk/>
            <pc:sldMk cId="3284771484" sldId="607"/>
            <ac:spMk id="9" creationId="{8BB9C2FA-4F9E-9801-4D72-0E659AFEFA58}"/>
          </ac:spMkLst>
        </pc:spChg>
        <pc:spChg chg="add mod">
          <ac:chgData name="JEAN RODRIGO DA SILVA" userId="fe0bed2f-355d-4817-9e47-6a62334132aa" providerId="ADAL" clId="{B59D438D-C4CA-4A69-9614-AD294E28330C}" dt="2025-12-12T13:22:49.754" v="7734" actId="1035"/>
          <ac:spMkLst>
            <pc:docMk/>
            <pc:sldMk cId="3284771484" sldId="607"/>
            <ac:spMk id="10" creationId="{B1872FD9-2AE4-D344-7E6B-1055DDF13074}"/>
          </ac:spMkLst>
        </pc:spChg>
        <pc:spChg chg="add mod">
          <ac:chgData name="JEAN RODRIGO DA SILVA" userId="fe0bed2f-355d-4817-9e47-6a62334132aa" providerId="ADAL" clId="{B59D438D-C4CA-4A69-9614-AD294E28330C}" dt="2025-12-12T13:23:00.529" v="7737" actId="20577"/>
          <ac:spMkLst>
            <pc:docMk/>
            <pc:sldMk cId="3284771484" sldId="607"/>
            <ac:spMk id="11" creationId="{4B7210EF-063C-1ECF-EF35-1A1D842A2EA0}"/>
          </ac:spMkLst>
        </pc:spChg>
        <pc:picChg chg="add mod">
          <ac:chgData name="JEAN RODRIGO DA SILVA" userId="fe0bed2f-355d-4817-9e47-6a62334132aa" providerId="ADAL" clId="{B59D438D-C4CA-4A69-9614-AD294E28330C}" dt="2025-12-12T13:44:08.896" v="8166" actId="14100"/>
          <ac:picMkLst>
            <pc:docMk/>
            <pc:sldMk cId="3284771484" sldId="607"/>
            <ac:picMk id="2" creationId="{D9FE1357-D999-60C8-8CE2-B00787014A5A}"/>
          </ac:picMkLst>
        </pc:picChg>
        <pc:picChg chg="mod">
          <ac:chgData name="JEAN RODRIGO DA SILVA" userId="fe0bed2f-355d-4817-9e47-6a62334132aa" providerId="ADAL" clId="{B59D438D-C4CA-4A69-9614-AD294E28330C}" dt="2025-12-12T13:44:11.488" v="8167" actId="14100"/>
          <ac:picMkLst>
            <pc:docMk/>
            <pc:sldMk cId="3284771484" sldId="607"/>
            <ac:picMk id="3" creationId="{ABFEC0F4-7B58-326C-BE13-29F690F581D7}"/>
          </ac:picMkLst>
        </pc:picChg>
        <pc:picChg chg="add mod">
          <ac:chgData name="JEAN RODRIGO DA SILVA" userId="fe0bed2f-355d-4817-9e47-6a62334132aa" providerId="ADAL" clId="{B59D438D-C4CA-4A69-9614-AD294E28330C}" dt="2025-12-12T13:23:22.855" v="7743" actId="1076"/>
          <ac:picMkLst>
            <pc:docMk/>
            <pc:sldMk cId="3284771484" sldId="607"/>
            <ac:picMk id="12" creationId="{F527385C-F17C-1208-1CC6-45D6243E65B0}"/>
          </ac:picMkLst>
        </pc:picChg>
        <pc:picChg chg="mod">
          <ac:chgData name="JEAN RODRIGO DA SILVA" userId="fe0bed2f-355d-4817-9e47-6a62334132aa" providerId="ADAL" clId="{B59D438D-C4CA-4A69-9614-AD294E28330C}" dt="2025-12-12T13:23:26.820" v="7744" actId="1076"/>
          <ac:picMkLst>
            <pc:docMk/>
            <pc:sldMk cId="3284771484" sldId="607"/>
            <ac:picMk id="13" creationId="{BE52929B-AC8B-1EB2-B15A-D46E0B447583}"/>
          </ac:picMkLst>
        </pc:picChg>
      </pc:sldChg>
      <pc:sldChg chg="addSp modSp add mod replId">
        <pc:chgData name="JEAN RODRIGO DA SILVA" userId="fe0bed2f-355d-4817-9e47-6a62334132aa" providerId="ADAL" clId="{B59D438D-C4CA-4A69-9614-AD294E28330C}" dt="2025-12-12T13:22:16.533" v="7681" actId="1076"/>
        <pc:sldMkLst>
          <pc:docMk/>
          <pc:sldMk cId="347122657" sldId="608"/>
        </pc:sldMkLst>
        <pc:spChg chg="add mod">
          <ac:chgData name="JEAN RODRIGO DA SILVA" userId="fe0bed2f-355d-4817-9e47-6a62334132aa" providerId="ADAL" clId="{B59D438D-C4CA-4A69-9614-AD294E28330C}" dt="2025-12-12T13:22:04.702" v="7678" actId="1076"/>
          <ac:spMkLst>
            <pc:docMk/>
            <pc:sldMk cId="347122657" sldId="608"/>
            <ac:spMk id="2" creationId="{6F01D479-19AA-BC46-27E8-D47AE8D8E701}"/>
          </ac:spMkLst>
        </pc:spChg>
        <pc:spChg chg="add mod">
          <ac:chgData name="JEAN RODRIGO DA SILVA" userId="fe0bed2f-355d-4817-9e47-6a62334132aa" providerId="ADAL" clId="{B59D438D-C4CA-4A69-9614-AD294E28330C}" dt="2025-12-12T13:22:04.702" v="7678" actId="1076"/>
          <ac:spMkLst>
            <pc:docMk/>
            <pc:sldMk cId="347122657" sldId="608"/>
            <ac:spMk id="3" creationId="{84B85607-8AF7-80A1-0F60-7EA1C4E28B94}"/>
          </ac:spMkLst>
        </pc:spChg>
        <pc:spChg chg="add mod">
          <ac:chgData name="JEAN RODRIGO DA SILVA" userId="fe0bed2f-355d-4817-9e47-6a62334132aa" providerId="ADAL" clId="{B59D438D-C4CA-4A69-9614-AD294E28330C}" dt="2025-12-12T13:22:08.382" v="7679" actId="1076"/>
          <ac:spMkLst>
            <pc:docMk/>
            <pc:sldMk cId="347122657" sldId="608"/>
            <ac:spMk id="4" creationId="{47A2BA50-3D95-0AA9-3FE8-9B738CD67796}"/>
          </ac:spMkLst>
        </pc:spChg>
        <pc:spChg chg="add mod">
          <ac:chgData name="JEAN RODRIGO DA SILVA" userId="fe0bed2f-355d-4817-9e47-6a62334132aa" providerId="ADAL" clId="{B59D438D-C4CA-4A69-9614-AD294E28330C}" dt="2025-12-12T13:22:12.345" v="7680" actId="1076"/>
          <ac:spMkLst>
            <pc:docMk/>
            <pc:sldMk cId="347122657" sldId="608"/>
            <ac:spMk id="5" creationId="{2D002E7F-2BEE-58A8-D8D7-813B6DCBA8E4}"/>
          </ac:spMkLst>
        </pc:spChg>
        <pc:spChg chg="add mod">
          <ac:chgData name="JEAN RODRIGO DA SILVA" userId="fe0bed2f-355d-4817-9e47-6a62334132aa" providerId="ADAL" clId="{B59D438D-C4CA-4A69-9614-AD294E28330C}" dt="2025-12-12T13:22:16.533" v="7681" actId="1076"/>
          <ac:spMkLst>
            <pc:docMk/>
            <pc:sldMk cId="347122657" sldId="608"/>
            <ac:spMk id="6" creationId="{90675FA0-65F7-D34F-E27E-494E5D2E7899}"/>
          </ac:spMkLst>
        </pc:spChg>
        <pc:picChg chg="add mod">
          <ac:chgData name="JEAN RODRIGO DA SILVA" userId="fe0bed2f-355d-4817-9e47-6a62334132aa" providerId="ADAL" clId="{B59D438D-C4CA-4A69-9614-AD294E28330C}" dt="2025-12-12T13:22:08.382" v="7679" actId="1076"/>
          <ac:picMkLst>
            <pc:docMk/>
            <pc:sldMk cId="347122657" sldId="608"/>
            <ac:picMk id="7" creationId="{69A90277-7BD6-CA06-DD89-1F4087388AEE}"/>
          </ac:picMkLst>
        </pc:picChg>
        <pc:picChg chg="add mod">
          <ac:chgData name="JEAN RODRIGO DA SILVA" userId="fe0bed2f-355d-4817-9e47-6a62334132aa" providerId="ADAL" clId="{B59D438D-C4CA-4A69-9614-AD294E28330C}" dt="2025-12-12T13:22:12.345" v="7680" actId="1076"/>
          <ac:picMkLst>
            <pc:docMk/>
            <pc:sldMk cId="347122657" sldId="608"/>
            <ac:picMk id="8" creationId="{F7D6CE3F-8B22-D3C2-E32A-51BEA769FC70}"/>
          </ac:picMkLst>
        </pc:picChg>
        <pc:picChg chg="add mod">
          <ac:chgData name="JEAN RODRIGO DA SILVA" userId="fe0bed2f-355d-4817-9e47-6a62334132aa" providerId="ADAL" clId="{B59D438D-C4CA-4A69-9614-AD294E28330C}" dt="2025-12-12T13:22:16.533" v="7681" actId="1076"/>
          <ac:picMkLst>
            <pc:docMk/>
            <pc:sldMk cId="347122657" sldId="608"/>
            <ac:picMk id="9" creationId="{1096188D-A562-B4AC-9C90-27D2B32667B3}"/>
          </ac:picMkLst>
        </pc:picChg>
      </pc:sldChg>
      <pc:sldChg chg="addSp modSp add mod replId">
        <pc:chgData name="JEAN RODRIGO DA SILVA" userId="fe0bed2f-355d-4817-9e47-6a62334132aa" providerId="ADAL" clId="{B59D438D-C4CA-4A69-9614-AD294E28330C}" dt="2025-12-12T14:59:53.275" v="8647" actId="20577"/>
        <pc:sldMkLst>
          <pc:docMk/>
          <pc:sldMk cId="3800321113" sldId="609"/>
        </pc:sldMkLst>
        <pc:spChg chg="add mod">
          <ac:chgData name="JEAN RODRIGO DA SILVA" userId="fe0bed2f-355d-4817-9e47-6a62334132aa" providerId="ADAL" clId="{B59D438D-C4CA-4A69-9614-AD294E28330C}" dt="2025-12-12T13:21:51.851" v="7676" actId="1076"/>
          <ac:spMkLst>
            <pc:docMk/>
            <pc:sldMk cId="3800321113" sldId="609"/>
            <ac:spMk id="3" creationId="{F29CD775-3A30-EF81-34D7-0AB34B652CA0}"/>
          </ac:spMkLst>
        </pc:spChg>
        <pc:spChg chg="add mod">
          <ac:chgData name="JEAN RODRIGO DA SILVA" userId="fe0bed2f-355d-4817-9e47-6a62334132aa" providerId="ADAL" clId="{B59D438D-C4CA-4A69-9614-AD294E28330C}" dt="2025-12-12T13:21:51.851" v="7676" actId="1076"/>
          <ac:spMkLst>
            <pc:docMk/>
            <pc:sldMk cId="3800321113" sldId="609"/>
            <ac:spMk id="4" creationId="{49FDB98D-4013-7058-527A-77D9BCF2AF21}"/>
          </ac:spMkLst>
        </pc:spChg>
        <pc:spChg chg="add mod">
          <ac:chgData name="JEAN RODRIGO DA SILVA" userId="fe0bed2f-355d-4817-9e47-6a62334132aa" providerId="ADAL" clId="{B59D438D-C4CA-4A69-9614-AD294E28330C}" dt="2025-12-12T13:21:55.077" v="7677" actId="1076"/>
          <ac:spMkLst>
            <pc:docMk/>
            <pc:sldMk cId="3800321113" sldId="609"/>
            <ac:spMk id="5" creationId="{78D2534E-506E-558C-C5CD-BACF5046DBE3}"/>
          </ac:spMkLst>
        </pc:spChg>
        <pc:spChg chg="add mod">
          <ac:chgData name="JEAN RODRIGO DA SILVA" userId="fe0bed2f-355d-4817-9e47-6a62334132aa" providerId="ADAL" clId="{B59D438D-C4CA-4A69-9614-AD294E28330C}" dt="2025-12-12T13:21:40.988" v="7674" actId="1036"/>
          <ac:spMkLst>
            <pc:docMk/>
            <pc:sldMk cId="3800321113" sldId="609"/>
            <ac:spMk id="7" creationId="{DF39A936-EA3F-F526-8D25-76CA8FCEF0AE}"/>
          </ac:spMkLst>
        </pc:spChg>
        <pc:spChg chg="add mod">
          <ac:chgData name="JEAN RODRIGO DA SILVA" userId="fe0bed2f-355d-4817-9e47-6a62334132aa" providerId="ADAL" clId="{B59D438D-C4CA-4A69-9614-AD294E28330C}" dt="2025-12-12T14:59:53.275" v="8647" actId="20577"/>
          <ac:spMkLst>
            <pc:docMk/>
            <pc:sldMk cId="3800321113" sldId="609"/>
            <ac:spMk id="8" creationId="{E044DEB2-976A-33A0-71BF-4B7EFCA1F085}"/>
          </ac:spMkLst>
        </pc:spChg>
        <pc:picChg chg="add mod">
          <ac:chgData name="JEAN RODRIGO DA SILVA" userId="fe0bed2f-355d-4817-9e47-6a62334132aa" providerId="ADAL" clId="{B59D438D-C4CA-4A69-9614-AD294E28330C}" dt="2025-12-12T13:21:40.988" v="7674" actId="1036"/>
          <ac:picMkLst>
            <pc:docMk/>
            <pc:sldMk cId="3800321113" sldId="609"/>
            <ac:picMk id="2" creationId="{D4BADD03-4EDE-A266-B929-7EA4A5C971D9}"/>
          </ac:picMkLst>
        </pc:picChg>
        <pc:picChg chg="add mod">
          <ac:chgData name="JEAN RODRIGO DA SILVA" userId="fe0bed2f-355d-4817-9e47-6a62334132aa" providerId="ADAL" clId="{B59D438D-C4CA-4A69-9614-AD294E28330C}" dt="2025-12-05T17:46:52.400" v="1935"/>
          <ac:picMkLst>
            <pc:docMk/>
            <pc:sldMk cId="3800321113" sldId="609"/>
            <ac:picMk id="6" creationId="{43833F63-49C4-DDA0-6B21-5116AF96011D}"/>
          </ac:picMkLst>
        </pc:picChg>
      </pc:sldChg>
      <pc:sldChg chg="addSp modSp add mod replId">
        <pc:chgData name="JEAN RODRIGO DA SILVA" userId="fe0bed2f-355d-4817-9e47-6a62334132aa" providerId="ADAL" clId="{B59D438D-C4CA-4A69-9614-AD294E28330C}" dt="2025-12-12T13:43:25.155" v="8163" actId="1076"/>
        <pc:sldMkLst>
          <pc:docMk/>
          <pc:sldMk cId="2114583367" sldId="610"/>
        </pc:sldMkLst>
        <pc:spChg chg="add mod">
          <ac:chgData name="JEAN RODRIGO DA SILVA" userId="fe0bed2f-355d-4817-9e47-6a62334132aa" providerId="ADAL" clId="{B59D438D-C4CA-4A69-9614-AD294E28330C}" dt="2025-12-05T17:49:17.827" v="1983"/>
          <ac:spMkLst>
            <pc:docMk/>
            <pc:sldMk cId="2114583367" sldId="610"/>
            <ac:spMk id="2" creationId="{E5146A99-CD98-9936-D58B-6E554656CEF6}"/>
          </ac:spMkLst>
        </pc:spChg>
        <pc:spChg chg="add mod">
          <ac:chgData name="JEAN RODRIGO DA SILVA" userId="fe0bed2f-355d-4817-9e47-6a62334132aa" providerId="ADAL" clId="{B59D438D-C4CA-4A69-9614-AD294E28330C}" dt="2025-12-05T17:49:17.827" v="1983"/>
          <ac:spMkLst>
            <pc:docMk/>
            <pc:sldMk cId="2114583367" sldId="610"/>
            <ac:spMk id="3" creationId="{ABF098D5-A8F3-40CE-C3BA-9BD2FE5C64D3}"/>
          </ac:spMkLst>
        </pc:spChg>
        <pc:spChg chg="add mod">
          <ac:chgData name="JEAN RODRIGO DA SILVA" userId="fe0bed2f-355d-4817-9e47-6a62334132aa" providerId="ADAL" clId="{B59D438D-C4CA-4A69-9614-AD294E28330C}" dt="2025-12-05T20:42:42.347" v="6842" actId="20577"/>
          <ac:spMkLst>
            <pc:docMk/>
            <pc:sldMk cId="2114583367" sldId="610"/>
            <ac:spMk id="4" creationId="{8872EB88-F9A9-255C-2C93-4B4F523F8D08}"/>
          </ac:spMkLst>
        </pc:spChg>
        <pc:spChg chg="add mod">
          <ac:chgData name="JEAN RODRIGO DA SILVA" userId="fe0bed2f-355d-4817-9e47-6a62334132aa" providerId="ADAL" clId="{B59D438D-C4CA-4A69-9614-AD294E28330C}" dt="2025-12-12T13:43:07.299" v="8158" actId="255"/>
          <ac:spMkLst>
            <pc:docMk/>
            <pc:sldMk cId="2114583367" sldId="610"/>
            <ac:spMk id="6" creationId="{C4576794-90E5-1021-A1CC-A54C1A7B15AE}"/>
          </ac:spMkLst>
        </pc:spChg>
        <pc:spChg chg="add mod">
          <ac:chgData name="JEAN RODRIGO DA SILVA" userId="fe0bed2f-355d-4817-9e47-6a62334132aa" providerId="ADAL" clId="{B59D438D-C4CA-4A69-9614-AD294E28330C}" dt="2025-12-12T13:43:14.923" v="8160" actId="1076"/>
          <ac:spMkLst>
            <pc:docMk/>
            <pc:sldMk cId="2114583367" sldId="610"/>
            <ac:spMk id="7" creationId="{C71C882B-6CCB-832F-BBCB-F2AAC4AC17F0}"/>
          </ac:spMkLst>
        </pc:spChg>
        <pc:spChg chg="add mod">
          <ac:chgData name="JEAN RODRIGO DA SILVA" userId="fe0bed2f-355d-4817-9e47-6a62334132aa" providerId="ADAL" clId="{B59D438D-C4CA-4A69-9614-AD294E28330C}" dt="2025-12-12T13:43:10.821" v="8159" actId="1076"/>
          <ac:spMkLst>
            <pc:docMk/>
            <pc:sldMk cId="2114583367" sldId="610"/>
            <ac:spMk id="8" creationId="{BE5E8F80-9558-A04F-A364-D7182DCE60A4}"/>
          </ac:spMkLst>
        </pc:spChg>
        <pc:picChg chg="add mod">
          <ac:chgData name="JEAN RODRIGO DA SILVA" userId="fe0bed2f-355d-4817-9e47-6a62334132aa" providerId="ADAL" clId="{B59D438D-C4CA-4A69-9614-AD294E28330C}" dt="2025-12-05T17:49:17.827" v="1983"/>
          <ac:picMkLst>
            <pc:docMk/>
            <pc:sldMk cId="2114583367" sldId="610"/>
            <ac:picMk id="5" creationId="{7EA819E1-9555-16E2-D4ED-22CD7E020E94}"/>
          </ac:picMkLst>
        </pc:picChg>
        <pc:picChg chg="add mod">
          <ac:chgData name="JEAN RODRIGO DA SILVA" userId="fe0bed2f-355d-4817-9e47-6a62334132aa" providerId="ADAL" clId="{B59D438D-C4CA-4A69-9614-AD294E28330C}" dt="2025-12-12T13:43:25.155" v="8163" actId="1076"/>
          <ac:picMkLst>
            <pc:docMk/>
            <pc:sldMk cId="2114583367" sldId="610"/>
            <ac:picMk id="9" creationId="{DF8AF1BF-572D-0B80-179C-D138528BD751}"/>
          </ac:picMkLst>
        </pc:picChg>
        <pc:picChg chg="add mod">
          <ac:chgData name="JEAN RODRIGO DA SILVA" userId="fe0bed2f-355d-4817-9e47-6a62334132aa" providerId="ADAL" clId="{B59D438D-C4CA-4A69-9614-AD294E28330C}" dt="2025-12-12T13:43:23.459" v="8162" actId="1076"/>
          <ac:picMkLst>
            <pc:docMk/>
            <pc:sldMk cId="2114583367" sldId="610"/>
            <ac:picMk id="10" creationId="{55E381A0-363F-B9B0-30A4-E6A8B1E1B4DA}"/>
          </ac:picMkLst>
        </pc:picChg>
        <pc:picChg chg="add mod">
          <ac:chgData name="JEAN RODRIGO DA SILVA" userId="fe0bed2f-355d-4817-9e47-6a62334132aa" providerId="ADAL" clId="{B59D438D-C4CA-4A69-9614-AD294E28330C}" dt="2025-12-12T13:43:20.796" v="8161" actId="1076"/>
          <ac:picMkLst>
            <pc:docMk/>
            <pc:sldMk cId="2114583367" sldId="610"/>
            <ac:picMk id="11" creationId="{B0FF4D51-AFF4-3019-A1F5-E55119AEC98E}"/>
          </ac:picMkLst>
        </pc:picChg>
      </pc:sldChg>
      <pc:sldChg chg="addSp modSp add mod replId">
        <pc:chgData name="JEAN RODRIGO DA SILVA" userId="fe0bed2f-355d-4817-9e47-6a62334132aa" providerId="ADAL" clId="{B59D438D-C4CA-4A69-9614-AD294E28330C}" dt="2025-12-12T13:42:52.037" v="8157" actId="20577"/>
        <pc:sldMkLst>
          <pc:docMk/>
          <pc:sldMk cId="2508818468" sldId="611"/>
        </pc:sldMkLst>
        <pc:spChg chg="add mod">
          <ac:chgData name="JEAN RODRIGO DA SILVA" userId="fe0bed2f-355d-4817-9e47-6a62334132aa" providerId="ADAL" clId="{B59D438D-C4CA-4A69-9614-AD294E28330C}" dt="2025-12-05T17:50:27.738" v="2037"/>
          <ac:spMkLst>
            <pc:docMk/>
            <pc:sldMk cId="2508818468" sldId="611"/>
            <ac:spMk id="5" creationId="{8CFC815A-0013-4A12-D16B-5A4E7B81F128}"/>
          </ac:spMkLst>
        </pc:spChg>
        <pc:spChg chg="add mod">
          <ac:chgData name="JEAN RODRIGO DA SILVA" userId="fe0bed2f-355d-4817-9e47-6a62334132aa" providerId="ADAL" clId="{B59D438D-C4CA-4A69-9614-AD294E28330C}" dt="2025-12-05T17:50:27.738" v="2037"/>
          <ac:spMkLst>
            <pc:docMk/>
            <pc:sldMk cId="2508818468" sldId="611"/>
            <ac:spMk id="6" creationId="{5A68D93C-06F3-1046-BA68-6F8341853889}"/>
          </ac:spMkLst>
        </pc:spChg>
        <pc:spChg chg="add mod">
          <ac:chgData name="JEAN RODRIGO DA SILVA" userId="fe0bed2f-355d-4817-9e47-6a62334132aa" providerId="ADAL" clId="{B59D438D-C4CA-4A69-9614-AD294E28330C}" dt="2025-12-05T17:50:27.738" v="2037"/>
          <ac:spMkLst>
            <pc:docMk/>
            <pc:sldMk cId="2508818468" sldId="611"/>
            <ac:spMk id="7" creationId="{BB8938C4-910E-CEC6-180E-3158D02AEEC7}"/>
          </ac:spMkLst>
        </pc:spChg>
        <pc:spChg chg="add mod">
          <ac:chgData name="JEAN RODRIGO DA SILVA" userId="fe0bed2f-355d-4817-9e47-6a62334132aa" providerId="ADAL" clId="{B59D438D-C4CA-4A69-9614-AD294E28330C}" dt="2025-12-12T13:42:38.909" v="8155" actId="20577"/>
          <ac:spMkLst>
            <pc:docMk/>
            <pc:sldMk cId="2508818468" sldId="611"/>
            <ac:spMk id="8" creationId="{2E1E00B1-A24C-0D76-D2A1-04D8AD1F1711}"/>
          </ac:spMkLst>
        </pc:spChg>
        <pc:spChg chg="add mod">
          <ac:chgData name="JEAN RODRIGO DA SILVA" userId="fe0bed2f-355d-4817-9e47-6a62334132aa" providerId="ADAL" clId="{B59D438D-C4CA-4A69-9614-AD294E28330C}" dt="2025-12-05T17:50:27.738" v="2037"/>
          <ac:spMkLst>
            <pc:docMk/>
            <pc:sldMk cId="2508818468" sldId="611"/>
            <ac:spMk id="9" creationId="{CF096BF8-4FDB-8F3D-72B8-223EE6FD88D9}"/>
          </ac:spMkLst>
        </pc:spChg>
        <pc:spChg chg="add mod">
          <ac:chgData name="JEAN RODRIGO DA SILVA" userId="fe0bed2f-355d-4817-9e47-6a62334132aa" providerId="ADAL" clId="{B59D438D-C4CA-4A69-9614-AD294E28330C}" dt="2025-12-12T13:42:44.588" v="8156" actId="20577"/>
          <ac:spMkLst>
            <pc:docMk/>
            <pc:sldMk cId="2508818468" sldId="611"/>
            <ac:spMk id="10" creationId="{AF6BCD15-3859-D3B2-9F11-2D89FC061AC4}"/>
          </ac:spMkLst>
        </pc:spChg>
        <pc:spChg chg="add mod">
          <ac:chgData name="JEAN RODRIGO DA SILVA" userId="fe0bed2f-355d-4817-9e47-6a62334132aa" providerId="ADAL" clId="{B59D438D-C4CA-4A69-9614-AD294E28330C}" dt="2025-12-05T17:51:12.922" v="2052" actId="20577"/>
          <ac:spMkLst>
            <pc:docMk/>
            <pc:sldMk cId="2508818468" sldId="611"/>
            <ac:spMk id="11" creationId="{499752C6-B3ED-B8E2-9370-5E5DE4747184}"/>
          </ac:spMkLst>
        </pc:spChg>
        <pc:spChg chg="add mod">
          <ac:chgData name="JEAN RODRIGO DA SILVA" userId="fe0bed2f-355d-4817-9e47-6a62334132aa" providerId="ADAL" clId="{B59D438D-C4CA-4A69-9614-AD294E28330C}" dt="2025-12-12T13:42:52.037" v="8157" actId="20577"/>
          <ac:spMkLst>
            <pc:docMk/>
            <pc:sldMk cId="2508818468" sldId="611"/>
            <ac:spMk id="12" creationId="{51E60C02-E263-6317-B290-41CA77F3F601}"/>
          </ac:spMkLst>
        </pc:spChg>
        <pc:picChg chg="add mod">
          <ac:chgData name="JEAN RODRIGO DA SILVA" userId="fe0bed2f-355d-4817-9e47-6a62334132aa" providerId="ADAL" clId="{B59D438D-C4CA-4A69-9614-AD294E28330C}" dt="2025-12-12T13:42:25.011" v="8151" actId="1076"/>
          <ac:picMkLst>
            <pc:docMk/>
            <pc:sldMk cId="2508818468" sldId="611"/>
            <ac:picMk id="2" creationId="{993F76DD-FE35-32CB-4435-EE767564D4CF}"/>
          </ac:picMkLst>
        </pc:picChg>
        <pc:picChg chg="add mod">
          <ac:chgData name="JEAN RODRIGO DA SILVA" userId="fe0bed2f-355d-4817-9e47-6a62334132aa" providerId="ADAL" clId="{B59D438D-C4CA-4A69-9614-AD294E28330C}" dt="2025-12-05T17:50:27.738" v="2037"/>
          <ac:picMkLst>
            <pc:docMk/>
            <pc:sldMk cId="2508818468" sldId="611"/>
            <ac:picMk id="3" creationId="{6C778C86-48F8-8A36-39C1-D4424638C2C2}"/>
          </ac:picMkLst>
        </pc:picChg>
      </pc:sldChg>
      <pc:sldChg chg="addSp modSp add mod replId">
        <pc:chgData name="JEAN RODRIGO DA SILVA" userId="fe0bed2f-355d-4817-9e47-6a62334132aa" providerId="ADAL" clId="{B59D438D-C4CA-4A69-9614-AD294E28330C}" dt="2025-12-12T13:41:51.374" v="8145" actId="1035"/>
        <pc:sldMkLst>
          <pc:docMk/>
          <pc:sldMk cId="3882068823" sldId="612"/>
        </pc:sldMkLst>
        <pc:spChg chg="add mod">
          <ac:chgData name="JEAN RODRIGO DA SILVA" userId="fe0bed2f-355d-4817-9e47-6a62334132aa" providerId="ADAL" clId="{B59D438D-C4CA-4A69-9614-AD294E28330C}" dt="2025-12-05T17:51:36.967" v="2053"/>
          <ac:spMkLst>
            <pc:docMk/>
            <pc:sldMk cId="3882068823" sldId="612"/>
            <ac:spMk id="3" creationId="{19BF7A81-23FF-FD5C-23F0-6FBE1C88F9D7}"/>
          </ac:spMkLst>
        </pc:spChg>
        <pc:spChg chg="add mod">
          <ac:chgData name="JEAN RODRIGO DA SILVA" userId="fe0bed2f-355d-4817-9e47-6a62334132aa" providerId="ADAL" clId="{B59D438D-C4CA-4A69-9614-AD294E28330C}" dt="2025-12-05T17:51:36.967" v="2053"/>
          <ac:spMkLst>
            <pc:docMk/>
            <pc:sldMk cId="3882068823" sldId="612"/>
            <ac:spMk id="4" creationId="{02964B3D-DE2D-D476-A628-3AB687BB28E6}"/>
          </ac:spMkLst>
        </pc:spChg>
        <pc:spChg chg="add mod">
          <ac:chgData name="JEAN RODRIGO DA SILVA" userId="fe0bed2f-355d-4817-9e47-6a62334132aa" providerId="ADAL" clId="{B59D438D-C4CA-4A69-9614-AD294E28330C}" dt="2025-12-05T17:51:36.967" v="2053"/>
          <ac:spMkLst>
            <pc:docMk/>
            <pc:sldMk cId="3882068823" sldId="612"/>
            <ac:spMk id="5" creationId="{C978DBA3-1B89-A5B0-D6D6-D7BB144B0ED7}"/>
          </ac:spMkLst>
        </pc:spChg>
        <pc:spChg chg="add mod">
          <ac:chgData name="JEAN RODRIGO DA SILVA" userId="fe0bed2f-355d-4817-9e47-6a62334132aa" providerId="ADAL" clId="{B59D438D-C4CA-4A69-9614-AD294E28330C}" dt="2025-12-12T13:41:24.914" v="8133" actId="255"/>
          <ac:spMkLst>
            <pc:docMk/>
            <pc:sldMk cId="3882068823" sldId="612"/>
            <ac:spMk id="6" creationId="{1F607FF8-5E20-31BF-90F7-2AB23DB4F59B}"/>
          </ac:spMkLst>
        </pc:spChg>
        <pc:spChg chg="add mod">
          <ac:chgData name="JEAN RODRIGO DA SILVA" userId="fe0bed2f-355d-4817-9e47-6a62334132aa" providerId="ADAL" clId="{B59D438D-C4CA-4A69-9614-AD294E28330C}" dt="2025-12-12T13:41:44.482" v="8138" actId="1076"/>
          <ac:spMkLst>
            <pc:docMk/>
            <pc:sldMk cId="3882068823" sldId="612"/>
            <ac:spMk id="7" creationId="{109F0A27-AC89-5421-9B03-DBAC4E6E0326}"/>
          </ac:spMkLst>
        </pc:spChg>
        <pc:spChg chg="add mod">
          <ac:chgData name="JEAN RODRIGO DA SILVA" userId="fe0bed2f-355d-4817-9e47-6a62334132aa" providerId="ADAL" clId="{B59D438D-C4CA-4A69-9614-AD294E28330C}" dt="2025-12-12T13:41:29.243" v="8134" actId="255"/>
          <ac:spMkLst>
            <pc:docMk/>
            <pc:sldMk cId="3882068823" sldId="612"/>
            <ac:spMk id="8" creationId="{448F2290-6E1F-0FBC-2347-27454663D7D4}"/>
          </ac:spMkLst>
        </pc:spChg>
        <pc:picChg chg="add mod">
          <ac:chgData name="JEAN RODRIGO DA SILVA" userId="fe0bed2f-355d-4817-9e47-6a62334132aa" providerId="ADAL" clId="{B59D438D-C4CA-4A69-9614-AD294E28330C}" dt="2025-12-12T13:41:34.505" v="8135" actId="14100"/>
          <ac:picMkLst>
            <pc:docMk/>
            <pc:sldMk cId="3882068823" sldId="612"/>
            <ac:picMk id="2" creationId="{78456691-4FAB-E440-7CC6-F13F8CCCC93B}"/>
          </ac:picMkLst>
        </pc:picChg>
        <pc:picChg chg="add mod">
          <ac:chgData name="JEAN RODRIGO DA SILVA" userId="fe0bed2f-355d-4817-9e47-6a62334132aa" providerId="ADAL" clId="{B59D438D-C4CA-4A69-9614-AD294E28330C}" dt="2025-12-12T13:41:51.374" v="8145" actId="1035"/>
          <ac:picMkLst>
            <pc:docMk/>
            <pc:sldMk cId="3882068823" sldId="612"/>
            <ac:picMk id="9" creationId="{596B65DE-F40E-7B7E-235B-F97ABE023FE2}"/>
          </ac:picMkLst>
        </pc:picChg>
      </pc:sldChg>
      <pc:sldChg chg="addSp modSp add mod replId">
        <pc:chgData name="JEAN RODRIGO DA SILVA" userId="fe0bed2f-355d-4817-9e47-6a62334132aa" providerId="ADAL" clId="{B59D438D-C4CA-4A69-9614-AD294E28330C}" dt="2025-12-12T13:31:48.346" v="7847" actId="1076"/>
        <pc:sldMkLst>
          <pc:docMk/>
          <pc:sldMk cId="1711128668" sldId="613"/>
        </pc:sldMkLst>
        <pc:spChg chg="add mod">
          <ac:chgData name="JEAN RODRIGO DA SILVA" userId="fe0bed2f-355d-4817-9e47-6a62334132aa" providerId="ADAL" clId="{B59D438D-C4CA-4A69-9614-AD294E28330C}" dt="2025-12-05T17:53:10.870" v="2143"/>
          <ac:spMkLst>
            <pc:docMk/>
            <pc:sldMk cId="1711128668" sldId="613"/>
            <ac:spMk id="4" creationId="{FD409403-DBB0-2863-07DA-D46B2F95F661}"/>
          </ac:spMkLst>
        </pc:spChg>
        <pc:spChg chg="add mod">
          <ac:chgData name="JEAN RODRIGO DA SILVA" userId="fe0bed2f-355d-4817-9e47-6a62334132aa" providerId="ADAL" clId="{B59D438D-C4CA-4A69-9614-AD294E28330C}" dt="2025-12-05T17:53:10.870" v="2143"/>
          <ac:spMkLst>
            <pc:docMk/>
            <pc:sldMk cId="1711128668" sldId="613"/>
            <ac:spMk id="5" creationId="{578D51FB-DC18-7CA4-802E-90D21793DBC6}"/>
          </ac:spMkLst>
        </pc:spChg>
        <pc:spChg chg="add mod">
          <ac:chgData name="JEAN RODRIGO DA SILVA" userId="fe0bed2f-355d-4817-9e47-6a62334132aa" providerId="ADAL" clId="{B59D438D-C4CA-4A69-9614-AD294E28330C}" dt="2025-12-12T13:31:31.404" v="7843" actId="255"/>
          <ac:spMkLst>
            <pc:docMk/>
            <pc:sldMk cId="1711128668" sldId="613"/>
            <ac:spMk id="6" creationId="{6E30C996-4A88-10D7-69E4-32890C348421}"/>
          </ac:spMkLst>
        </pc:spChg>
        <pc:spChg chg="add mod">
          <ac:chgData name="JEAN RODRIGO DA SILVA" userId="fe0bed2f-355d-4817-9e47-6a62334132aa" providerId="ADAL" clId="{B59D438D-C4CA-4A69-9614-AD294E28330C}" dt="2025-12-12T13:30:42.584" v="7834" actId="255"/>
          <ac:spMkLst>
            <pc:docMk/>
            <pc:sldMk cId="1711128668" sldId="613"/>
            <ac:spMk id="7" creationId="{891E493B-06F9-36FE-F871-27B53AB3E697}"/>
          </ac:spMkLst>
        </pc:spChg>
        <pc:spChg chg="add mod">
          <ac:chgData name="JEAN RODRIGO DA SILVA" userId="fe0bed2f-355d-4817-9e47-6a62334132aa" providerId="ADAL" clId="{B59D438D-C4CA-4A69-9614-AD294E28330C}" dt="2025-12-12T13:31:45.036" v="7846" actId="1076"/>
          <ac:spMkLst>
            <pc:docMk/>
            <pc:sldMk cId="1711128668" sldId="613"/>
            <ac:spMk id="8" creationId="{DE5412EF-5F05-9A8D-D6DF-2325181C5D50}"/>
          </ac:spMkLst>
        </pc:spChg>
        <pc:spChg chg="add mod">
          <ac:chgData name="JEAN RODRIGO DA SILVA" userId="fe0bed2f-355d-4817-9e47-6a62334132aa" providerId="ADAL" clId="{B59D438D-C4CA-4A69-9614-AD294E28330C}" dt="2025-12-12T13:31:48.346" v="7847" actId="1076"/>
          <ac:spMkLst>
            <pc:docMk/>
            <pc:sldMk cId="1711128668" sldId="613"/>
            <ac:spMk id="9" creationId="{BCAB5E5C-7A47-59A7-5E49-ECD30B66D926}"/>
          </ac:spMkLst>
        </pc:spChg>
        <pc:spChg chg="add mod">
          <ac:chgData name="JEAN RODRIGO DA SILVA" userId="fe0bed2f-355d-4817-9e47-6a62334132aa" providerId="ADAL" clId="{B59D438D-C4CA-4A69-9614-AD294E28330C}" dt="2025-12-12T13:31:12.349" v="7841" actId="1076"/>
          <ac:spMkLst>
            <pc:docMk/>
            <pc:sldMk cId="1711128668" sldId="613"/>
            <ac:spMk id="10" creationId="{B8E4066E-BD9B-765C-E32F-48D62EA6880C}"/>
          </ac:spMkLst>
        </pc:spChg>
        <pc:picChg chg="add mod">
          <ac:chgData name="JEAN RODRIGO DA SILVA" userId="fe0bed2f-355d-4817-9e47-6a62334132aa" providerId="ADAL" clId="{B59D438D-C4CA-4A69-9614-AD294E28330C}" dt="2025-12-12T13:30:37.359" v="7833" actId="14100"/>
          <ac:picMkLst>
            <pc:docMk/>
            <pc:sldMk cId="1711128668" sldId="613"/>
            <ac:picMk id="2" creationId="{ECA79857-7AE3-FD6C-0E28-96887C9E3F28}"/>
          </ac:picMkLst>
        </pc:picChg>
        <pc:picChg chg="add mod">
          <ac:chgData name="JEAN RODRIGO DA SILVA" userId="fe0bed2f-355d-4817-9e47-6a62334132aa" providerId="ADAL" clId="{B59D438D-C4CA-4A69-9614-AD294E28330C}" dt="2025-12-12T13:31:41.883" v="7845" actId="14100"/>
          <ac:picMkLst>
            <pc:docMk/>
            <pc:sldMk cId="1711128668" sldId="613"/>
            <ac:picMk id="3" creationId="{84D97778-E5B3-5BAB-63A5-618EF7EE76ED}"/>
          </ac:picMkLst>
        </pc:picChg>
      </pc:sldChg>
      <pc:sldChg chg="addSp modSp add mod replId">
        <pc:chgData name="JEAN RODRIGO DA SILVA" userId="fe0bed2f-355d-4817-9e47-6a62334132aa" providerId="ADAL" clId="{B59D438D-C4CA-4A69-9614-AD294E28330C}" dt="2025-12-12T13:41:10.511" v="8132" actId="255"/>
        <pc:sldMkLst>
          <pc:docMk/>
          <pc:sldMk cId="2358055921" sldId="614"/>
        </pc:sldMkLst>
        <pc:spChg chg="add mod">
          <ac:chgData name="JEAN RODRIGO DA SILVA" userId="fe0bed2f-355d-4817-9e47-6a62334132aa" providerId="ADAL" clId="{B59D438D-C4CA-4A69-9614-AD294E28330C}" dt="2025-12-05T17:53:39.639" v="2144"/>
          <ac:spMkLst>
            <pc:docMk/>
            <pc:sldMk cId="2358055921" sldId="614"/>
            <ac:spMk id="2" creationId="{83175AA4-87F7-BDB4-4C8E-D7BAF732BD0A}"/>
          </ac:spMkLst>
        </pc:spChg>
        <pc:spChg chg="add mod">
          <ac:chgData name="JEAN RODRIGO DA SILVA" userId="fe0bed2f-355d-4817-9e47-6a62334132aa" providerId="ADAL" clId="{B59D438D-C4CA-4A69-9614-AD294E28330C}" dt="2025-12-05T17:53:39.639" v="2144"/>
          <ac:spMkLst>
            <pc:docMk/>
            <pc:sldMk cId="2358055921" sldId="614"/>
            <ac:spMk id="3" creationId="{29011252-9FF6-2DF2-EE56-633BE25BE5C5}"/>
          </ac:spMkLst>
        </pc:spChg>
        <pc:spChg chg="add mod">
          <ac:chgData name="JEAN RODRIGO DA SILVA" userId="fe0bed2f-355d-4817-9e47-6a62334132aa" providerId="ADAL" clId="{B59D438D-C4CA-4A69-9614-AD294E28330C}" dt="2025-12-12T13:32:31.105" v="7853" actId="255"/>
          <ac:spMkLst>
            <pc:docMk/>
            <pc:sldMk cId="2358055921" sldId="614"/>
            <ac:spMk id="4" creationId="{07FA8CB7-1A12-FD64-F68F-2D698B7020CE}"/>
          </ac:spMkLst>
        </pc:spChg>
        <pc:spChg chg="add mod">
          <ac:chgData name="JEAN RODRIGO DA SILVA" userId="fe0bed2f-355d-4817-9e47-6a62334132aa" providerId="ADAL" clId="{B59D438D-C4CA-4A69-9614-AD294E28330C}" dt="2025-12-12T13:32:07.774" v="7850" actId="255"/>
          <ac:spMkLst>
            <pc:docMk/>
            <pc:sldMk cId="2358055921" sldId="614"/>
            <ac:spMk id="6" creationId="{C0352981-9818-4CB3-BA52-071D10C772A9}"/>
          </ac:spMkLst>
        </pc:spChg>
        <pc:spChg chg="add mod">
          <ac:chgData name="JEAN RODRIGO DA SILVA" userId="fe0bed2f-355d-4817-9e47-6a62334132aa" providerId="ADAL" clId="{B59D438D-C4CA-4A69-9614-AD294E28330C}" dt="2025-12-05T17:54:00.388" v="2150" actId="1036"/>
          <ac:spMkLst>
            <pc:docMk/>
            <pc:sldMk cId="2358055921" sldId="614"/>
            <ac:spMk id="7" creationId="{AB7C50FB-B8F8-7626-7E13-8D4559251756}"/>
          </ac:spMkLst>
        </pc:spChg>
        <pc:spChg chg="add mod">
          <ac:chgData name="JEAN RODRIGO DA SILVA" userId="fe0bed2f-355d-4817-9e47-6a62334132aa" providerId="ADAL" clId="{B59D438D-C4CA-4A69-9614-AD294E28330C}" dt="2025-12-05T17:54:00.388" v="2150" actId="1036"/>
          <ac:spMkLst>
            <pc:docMk/>
            <pc:sldMk cId="2358055921" sldId="614"/>
            <ac:spMk id="8" creationId="{A3F25F81-559D-F73D-981A-34CE15C71591}"/>
          </ac:spMkLst>
        </pc:spChg>
        <pc:spChg chg="add mod">
          <ac:chgData name="JEAN RODRIGO DA SILVA" userId="fe0bed2f-355d-4817-9e47-6a62334132aa" providerId="ADAL" clId="{B59D438D-C4CA-4A69-9614-AD294E28330C}" dt="2025-12-05T17:54:10.418" v="2154" actId="1036"/>
          <ac:spMkLst>
            <pc:docMk/>
            <pc:sldMk cId="2358055921" sldId="614"/>
            <ac:spMk id="9" creationId="{49BB167A-FE35-FF32-2DFD-8C147014A0BB}"/>
          </ac:spMkLst>
        </pc:spChg>
        <pc:spChg chg="add mod">
          <ac:chgData name="JEAN RODRIGO DA SILVA" userId="fe0bed2f-355d-4817-9e47-6a62334132aa" providerId="ADAL" clId="{B59D438D-C4CA-4A69-9614-AD294E28330C}" dt="2025-12-05T17:54:10.418" v="2154" actId="1036"/>
          <ac:spMkLst>
            <pc:docMk/>
            <pc:sldMk cId="2358055921" sldId="614"/>
            <ac:spMk id="10" creationId="{04FE03AA-F184-8199-1E94-33DB0618E780}"/>
          </ac:spMkLst>
        </pc:spChg>
        <pc:spChg chg="add mod">
          <ac:chgData name="JEAN RODRIGO DA SILVA" userId="fe0bed2f-355d-4817-9e47-6a62334132aa" providerId="ADAL" clId="{B59D438D-C4CA-4A69-9614-AD294E28330C}" dt="2025-12-05T17:53:39.639" v="2144"/>
          <ac:spMkLst>
            <pc:docMk/>
            <pc:sldMk cId="2358055921" sldId="614"/>
            <ac:spMk id="11" creationId="{E6E2303E-A797-C763-49F7-1FDF0BB3B5C8}"/>
          </ac:spMkLst>
        </pc:spChg>
        <pc:spChg chg="add mod">
          <ac:chgData name="JEAN RODRIGO DA SILVA" userId="fe0bed2f-355d-4817-9e47-6a62334132aa" providerId="ADAL" clId="{B59D438D-C4CA-4A69-9614-AD294E28330C}" dt="2025-12-05T17:53:39.639" v="2144"/>
          <ac:spMkLst>
            <pc:docMk/>
            <pc:sldMk cId="2358055921" sldId="614"/>
            <ac:spMk id="12" creationId="{CD4A10C1-4F1B-D3CA-F9A9-80EE35027E53}"/>
          </ac:spMkLst>
        </pc:spChg>
        <pc:graphicFrameChg chg="modGraphic">
          <ac:chgData name="JEAN RODRIGO DA SILVA" userId="fe0bed2f-355d-4817-9e47-6a62334132aa" providerId="ADAL" clId="{B59D438D-C4CA-4A69-9614-AD294E28330C}" dt="2025-12-12T13:41:10.511" v="8132" actId="255"/>
          <ac:graphicFrameMkLst>
            <pc:docMk/>
            <pc:sldMk cId="2358055921" sldId="614"/>
            <ac:graphicFrameMk id="5" creationId="{B6BCCB5C-D3E9-1101-7FD1-E35CB78B403C}"/>
          </ac:graphicFrameMkLst>
        </pc:graphicFrameChg>
      </pc:sldChg>
      <pc:sldChg chg="addSp modSp add mod replId">
        <pc:chgData name="JEAN RODRIGO DA SILVA" userId="fe0bed2f-355d-4817-9e47-6a62334132aa" providerId="ADAL" clId="{B59D438D-C4CA-4A69-9614-AD294E28330C}" dt="2025-12-12T13:40:56.542" v="8131" actId="255"/>
        <pc:sldMkLst>
          <pc:docMk/>
          <pc:sldMk cId="1020283371" sldId="615"/>
        </pc:sldMkLst>
        <pc:spChg chg="add mod">
          <ac:chgData name="JEAN RODRIGO DA SILVA" userId="fe0bed2f-355d-4817-9e47-6a62334132aa" providerId="ADAL" clId="{B59D438D-C4CA-4A69-9614-AD294E28330C}" dt="2025-12-05T17:54:49.044" v="2155"/>
          <ac:spMkLst>
            <pc:docMk/>
            <pc:sldMk cId="1020283371" sldId="615"/>
            <ac:spMk id="3" creationId="{D5752EDB-88A9-559F-9641-669C8652B934}"/>
          </ac:spMkLst>
        </pc:spChg>
        <pc:spChg chg="add mod">
          <ac:chgData name="JEAN RODRIGO DA SILVA" userId="fe0bed2f-355d-4817-9e47-6a62334132aa" providerId="ADAL" clId="{B59D438D-C4CA-4A69-9614-AD294E28330C}" dt="2025-12-05T17:54:49.044" v="2155"/>
          <ac:spMkLst>
            <pc:docMk/>
            <pc:sldMk cId="1020283371" sldId="615"/>
            <ac:spMk id="4" creationId="{B96DB004-84D8-EA30-23AC-A5CB7098B4FD}"/>
          </ac:spMkLst>
        </pc:spChg>
        <pc:spChg chg="add mod">
          <ac:chgData name="JEAN RODRIGO DA SILVA" userId="fe0bed2f-355d-4817-9e47-6a62334132aa" providerId="ADAL" clId="{B59D438D-C4CA-4A69-9614-AD294E28330C}" dt="2025-12-12T13:32:42.487" v="7854" actId="255"/>
          <ac:spMkLst>
            <pc:docMk/>
            <pc:sldMk cId="1020283371" sldId="615"/>
            <ac:spMk id="5" creationId="{41A3028C-8862-B029-0DA9-716D6D907A43}"/>
          </ac:spMkLst>
        </pc:spChg>
        <pc:spChg chg="add mod">
          <ac:chgData name="JEAN RODRIGO DA SILVA" userId="fe0bed2f-355d-4817-9e47-6a62334132aa" providerId="ADAL" clId="{B59D438D-C4CA-4A69-9614-AD294E28330C}" dt="2025-12-05T17:54:49.044" v="2155"/>
          <ac:spMkLst>
            <pc:docMk/>
            <pc:sldMk cId="1020283371" sldId="615"/>
            <ac:spMk id="6" creationId="{CEC6E704-C6A5-FF0F-D373-E3EA8F286C6F}"/>
          </ac:spMkLst>
        </pc:spChg>
        <pc:spChg chg="add mod">
          <ac:chgData name="JEAN RODRIGO DA SILVA" userId="fe0bed2f-355d-4817-9e47-6a62334132aa" providerId="ADAL" clId="{B59D438D-C4CA-4A69-9614-AD294E28330C}" dt="2025-12-12T13:40:52.798" v="8130" actId="255"/>
          <ac:spMkLst>
            <pc:docMk/>
            <pc:sldMk cId="1020283371" sldId="615"/>
            <ac:spMk id="7" creationId="{C4DDCEF8-DABE-1903-5293-65B979BDB510}"/>
          </ac:spMkLst>
        </pc:spChg>
        <pc:spChg chg="add mod">
          <ac:chgData name="JEAN RODRIGO DA SILVA" userId="fe0bed2f-355d-4817-9e47-6a62334132aa" providerId="ADAL" clId="{B59D438D-C4CA-4A69-9614-AD294E28330C}" dt="2025-12-12T13:40:56.542" v="8131" actId="255"/>
          <ac:spMkLst>
            <pc:docMk/>
            <pc:sldMk cId="1020283371" sldId="615"/>
            <ac:spMk id="8" creationId="{1E8073A6-073A-82AD-BB8F-A95FC39C345A}"/>
          </ac:spMkLst>
        </pc:spChg>
        <pc:picChg chg="add mod">
          <ac:chgData name="JEAN RODRIGO DA SILVA" userId="fe0bed2f-355d-4817-9e47-6a62334132aa" providerId="ADAL" clId="{B59D438D-C4CA-4A69-9614-AD294E28330C}" dt="2025-12-05T17:54:49.044" v="2155"/>
          <ac:picMkLst>
            <pc:docMk/>
            <pc:sldMk cId="1020283371" sldId="615"/>
            <ac:picMk id="2" creationId="{1BD15BEE-7A16-6A6C-0BD9-F220C26772B8}"/>
          </ac:picMkLst>
        </pc:picChg>
      </pc:sldChg>
      <pc:sldChg chg="addSp delSp modSp add mod">
        <pc:chgData name="JEAN RODRIGO DA SILVA" userId="fe0bed2f-355d-4817-9e47-6a62334132aa" providerId="ADAL" clId="{B59D438D-C4CA-4A69-9614-AD294E28330C}" dt="2025-12-11T19:42:05.809" v="7313" actId="14100"/>
        <pc:sldMkLst>
          <pc:docMk/>
          <pc:sldMk cId="2472461780" sldId="617"/>
        </pc:sldMkLst>
        <pc:spChg chg="mod">
          <ac:chgData name="JEAN RODRIGO DA SILVA" userId="fe0bed2f-355d-4817-9e47-6a62334132aa" providerId="ADAL" clId="{B59D438D-C4CA-4A69-9614-AD294E28330C}" dt="2025-12-11T17:30:47.914" v="7289" actId="20577"/>
          <ac:spMkLst>
            <pc:docMk/>
            <pc:sldMk cId="2472461780" sldId="617"/>
            <ac:spMk id="15" creationId="{2839FF0D-DB3B-E5DC-A96B-48D533285D3D}"/>
          </ac:spMkLst>
        </pc:spChg>
        <pc:spChg chg="del mod">
          <ac:chgData name="JEAN RODRIGO DA SILVA" userId="fe0bed2f-355d-4817-9e47-6a62334132aa" providerId="ADAL" clId="{B59D438D-C4CA-4A69-9614-AD294E28330C}" dt="2025-12-11T17:32:08.679" v="7296" actId="478"/>
          <ac:spMkLst>
            <pc:docMk/>
            <pc:sldMk cId="2472461780" sldId="617"/>
            <ac:spMk id="17" creationId="{375478F2-C6C8-75CE-3493-9F5FED749526}"/>
          </ac:spMkLst>
        </pc:spChg>
        <pc:picChg chg="add del mod">
          <ac:chgData name="JEAN RODRIGO DA SILVA" userId="fe0bed2f-355d-4817-9e47-6a62334132aa" providerId="ADAL" clId="{B59D438D-C4CA-4A69-9614-AD294E28330C}" dt="2025-12-11T19:41:35.151" v="7303" actId="478"/>
          <ac:picMkLst>
            <pc:docMk/>
            <pc:sldMk cId="2472461780" sldId="617"/>
            <ac:picMk id="3" creationId="{780B373B-4CA6-9617-6D5E-952B088C2F71}"/>
          </ac:picMkLst>
        </pc:picChg>
        <pc:picChg chg="add del mod">
          <ac:chgData name="JEAN RODRIGO DA SILVA" userId="fe0bed2f-355d-4817-9e47-6a62334132aa" providerId="ADAL" clId="{B59D438D-C4CA-4A69-9614-AD294E28330C}" dt="2025-12-11T17:32:02.133" v="7291" actId="478"/>
          <ac:picMkLst>
            <pc:docMk/>
            <pc:sldMk cId="2472461780" sldId="617"/>
            <ac:picMk id="5" creationId="{63271D09-20F7-4E3B-AC79-0FFA29B81782}"/>
          </ac:picMkLst>
        </pc:picChg>
        <pc:picChg chg="add mod">
          <ac:chgData name="JEAN RODRIGO DA SILVA" userId="fe0bed2f-355d-4817-9e47-6a62334132aa" providerId="ADAL" clId="{B59D438D-C4CA-4A69-9614-AD294E28330C}" dt="2025-12-11T19:42:05.809" v="7313" actId="14100"/>
          <ac:picMkLst>
            <pc:docMk/>
            <pc:sldMk cId="2472461780" sldId="617"/>
            <ac:picMk id="6" creationId="{322102F4-808D-3442-9ABF-2BA528390ED6}"/>
          </ac:picMkLst>
        </pc:picChg>
      </pc:sldChg>
      <pc:sldChg chg="addSp delSp modSp add mod ord">
        <pc:chgData name="JEAN RODRIGO DA SILVA" userId="fe0bed2f-355d-4817-9e47-6a62334132aa" providerId="ADAL" clId="{B59D438D-C4CA-4A69-9614-AD294E28330C}" dt="2025-12-05T20:19:37.402" v="6348" actId="1076"/>
        <pc:sldMkLst>
          <pc:docMk/>
          <pc:sldMk cId="1052521550" sldId="618"/>
        </pc:sldMkLst>
        <pc:spChg chg="mod">
          <ac:chgData name="JEAN RODRIGO DA SILVA" userId="fe0bed2f-355d-4817-9e47-6a62334132aa" providerId="ADAL" clId="{B59D438D-C4CA-4A69-9614-AD294E28330C}" dt="2025-12-05T17:16:25.692" v="1346" actId="20577"/>
          <ac:spMkLst>
            <pc:docMk/>
            <pc:sldMk cId="1052521550" sldId="618"/>
            <ac:spMk id="4" creationId="{DA3D7F4C-610B-C9D4-4CCA-17F341AB04A4}"/>
          </ac:spMkLst>
        </pc:spChg>
        <pc:spChg chg="mod">
          <ac:chgData name="JEAN RODRIGO DA SILVA" userId="fe0bed2f-355d-4817-9e47-6a62334132aa" providerId="ADAL" clId="{B59D438D-C4CA-4A69-9614-AD294E28330C}" dt="2025-12-05T20:19:13.238" v="6340" actId="14100"/>
          <ac:spMkLst>
            <pc:docMk/>
            <pc:sldMk cId="1052521550" sldId="618"/>
            <ac:spMk id="6" creationId="{B396C1A3-ED21-866B-B9FD-900977A438C9}"/>
          </ac:spMkLst>
        </pc:spChg>
        <pc:spChg chg="mod">
          <ac:chgData name="JEAN RODRIGO DA SILVA" userId="fe0bed2f-355d-4817-9e47-6a62334132aa" providerId="ADAL" clId="{B59D438D-C4CA-4A69-9614-AD294E28330C}" dt="2025-12-05T17:17:27.439" v="1386" actId="1035"/>
          <ac:spMkLst>
            <pc:docMk/>
            <pc:sldMk cId="1052521550" sldId="618"/>
            <ac:spMk id="7" creationId="{7DC66AD5-BEB4-6478-13A2-D445187C3656}"/>
          </ac:spMkLst>
        </pc:spChg>
        <pc:spChg chg="mod">
          <ac:chgData name="JEAN RODRIGO DA SILVA" userId="fe0bed2f-355d-4817-9e47-6a62334132aa" providerId="ADAL" clId="{B59D438D-C4CA-4A69-9614-AD294E28330C}" dt="2025-12-05T20:19:21.514" v="6342" actId="14100"/>
          <ac:spMkLst>
            <pc:docMk/>
            <pc:sldMk cId="1052521550" sldId="618"/>
            <ac:spMk id="8" creationId="{ECF7F5D2-A125-3D5B-DC69-B7AD4393CE97}"/>
          </ac:spMkLst>
        </pc:spChg>
        <pc:spChg chg="mod">
          <ac:chgData name="JEAN RODRIGO DA SILVA" userId="fe0bed2f-355d-4817-9e47-6a62334132aa" providerId="ADAL" clId="{B59D438D-C4CA-4A69-9614-AD294E28330C}" dt="2025-12-05T17:17:27.439" v="1386" actId="1035"/>
          <ac:spMkLst>
            <pc:docMk/>
            <pc:sldMk cId="1052521550" sldId="618"/>
            <ac:spMk id="9" creationId="{2C051C31-8A86-9F9E-C197-FF20F3F40CD7}"/>
          </ac:spMkLst>
        </pc:spChg>
        <pc:picChg chg="mod">
          <ac:chgData name="JEAN RODRIGO DA SILVA" userId="fe0bed2f-355d-4817-9e47-6a62334132aa" providerId="ADAL" clId="{B59D438D-C4CA-4A69-9614-AD294E28330C}" dt="2025-12-05T17:17:27.439" v="1386" actId="1035"/>
          <ac:picMkLst>
            <pc:docMk/>
            <pc:sldMk cId="1052521550" sldId="618"/>
            <ac:picMk id="2" creationId="{5CFEB308-F68E-36AA-37EF-4D271C01F604}"/>
          </ac:picMkLst>
        </pc:picChg>
        <pc:picChg chg="mod">
          <ac:chgData name="JEAN RODRIGO DA SILVA" userId="fe0bed2f-355d-4817-9e47-6a62334132aa" providerId="ADAL" clId="{B59D438D-C4CA-4A69-9614-AD294E28330C}" dt="2025-12-05T17:17:27.439" v="1386" actId="1035"/>
          <ac:picMkLst>
            <pc:docMk/>
            <pc:sldMk cId="1052521550" sldId="618"/>
            <ac:picMk id="3" creationId="{AEE6E379-0558-9C0C-BED9-E89A05F8F9D1}"/>
          </ac:picMkLst>
        </pc:picChg>
        <pc:picChg chg="add mod">
          <ac:chgData name="JEAN RODRIGO DA SILVA" userId="fe0bed2f-355d-4817-9e47-6a62334132aa" providerId="ADAL" clId="{B59D438D-C4CA-4A69-9614-AD294E28330C}" dt="2025-12-05T20:19:29.489" v="6345" actId="1076"/>
          <ac:picMkLst>
            <pc:docMk/>
            <pc:sldMk cId="1052521550" sldId="618"/>
            <ac:picMk id="4098" creationId="{3C27C4C3-5D1E-07E2-8AC5-4FBEDF836044}"/>
          </ac:picMkLst>
        </pc:picChg>
        <pc:picChg chg="add mod">
          <ac:chgData name="JEAN RODRIGO DA SILVA" userId="fe0bed2f-355d-4817-9e47-6a62334132aa" providerId="ADAL" clId="{B59D438D-C4CA-4A69-9614-AD294E28330C}" dt="2025-12-05T20:19:37.402" v="6348" actId="1076"/>
          <ac:picMkLst>
            <pc:docMk/>
            <pc:sldMk cId="1052521550" sldId="618"/>
            <ac:picMk id="4102" creationId="{4E497C22-86CD-C25A-7853-1BB8EED7D6EB}"/>
          </ac:picMkLst>
        </pc:picChg>
      </pc:sldChg>
      <pc:sldChg chg="addSp delSp modSp add mod ord">
        <pc:chgData name="JEAN RODRIGO DA SILVA" userId="fe0bed2f-355d-4817-9e47-6a62334132aa" providerId="ADAL" clId="{B59D438D-C4CA-4A69-9614-AD294E28330C}" dt="2025-12-05T20:22:09.476" v="6448" actId="20577"/>
        <pc:sldMkLst>
          <pc:docMk/>
          <pc:sldMk cId="3543861223" sldId="619"/>
        </pc:sldMkLst>
        <pc:spChg chg="add mod">
          <ac:chgData name="JEAN RODRIGO DA SILVA" userId="fe0bed2f-355d-4817-9e47-6a62334132aa" providerId="ADAL" clId="{B59D438D-C4CA-4A69-9614-AD294E28330C}" dt="2025-12-05T20:22:09.476" v="6448" actId="20577"/>
          <ac:spMkLst>
            <pc:docMk/>
            <pc:sldMk cId="3543861223" sldId="619"/>
            <ac:spMk id="2" creationId="{E0F63165-685D-45D5-395E-4DCCFB4BAFD2}"/>
          </ac:spMkLst>
        </pc:spChg>
        <pc:spChg chg="mod">
          <ac:chgData name="JEAN RODRIGO DA SILVA" userId="fe0bed2f-355d-4817-9e47-6a62334132aa" providerId="ADAL" clId="{B59D438D-C4CA-4A69-9614-AD294E28330C}" dt="2025-12-05T17:48:37.932" v="1975" actId="20577"/>
          <ac:spMkLst>
            <pc:docMk/>
            <pc:sldMk cId="3543861223" sldId="619"/>
            <ac:spMk id="19" creationId="{1AEDDE29-06EF-FC77-DBA0-F1EA718C05A4}"/>
          </ac:spMkLst>
        </pc:spChg>
        <pc:picChg chg="add mod">
          <ac:chgData name="JEAN RODRIGO DA SILVA" userId="fe0bed2f-355d-4817-9e47-6a62334132aa" providerId="ADAL" clId="{B59D438D-C4CA-4A69-9614-AD294E28330C}" dt="2025-12-05T20:21:39.749" v="6436" actId="1076"/>
          <ac:picMkLst>
            <pc:docMk/>
            <pc:sldMk cId="3543861223" sldId="619"/>
            <ac:picMk id="6146" creationId="{81DF271F-0BC8-8F57-9EDD-E9B49A0BBAB3}"/>
          </ac:picMkLst>
        </pc:picChg>
      </pc:sldChg>
      <pc:sldChg chg="addSp modSp add mod ord">
        <pc:chgData name="JEAN RODRIGO DA SILVA" userId="fe0bed2f-355d-4817-9e47-6a62334132aa" providerId="ADAL" clId="{B59D438D-C4CA-4A69-9614-AD294E28330C}" dt="2025-12-05T20:42:54.149" v="6843" actId="6549"/>
        <pc:sldMkLst>
          <pc:docMk/>
          <pc:sldMk cId="1154127695" sldId="620"/>
        </pc:sldMkLst>
        <pc:spChg chg="mod">
          <ac:chgData name="JEAN RODRIGO DA SILVA" userId="fe0bed2f-355d-4817-9e47-6a62334132aa" providerId="ADAL" clId="{B59D438D-C4CA-4A69-9614-AD294E28330C}" dt="2025-12-05T20:42:54.149" v="6843" actId="6549"/>
          <ac:spMkLst>
            <pc:docMk/>
            <pc:sldMk cId="1154127695" sldId="620"/>
            <ac:spMk id="2" creationId="{C3A642D0-0AA1-FD54-3962-D4B8FDD49C6B}"/>
          </ac:spMkLst>
        </pc:spChg>
        <pc:spChg chg="mod">
          <ac:chgData name="JEAN RODRIGO DA SILVA" userId="fe0bed2f-355d-4817-9e47-6a62334132aa" providerId="ADAL" clId="{B59D438D-C4CA-4A69-9614-AD294E28330C}" dt="2025-12-05T17:52:45.252" v="2103" actId="20577"/>
          <ac:spMkLst>
            <pc:docMk/>
            <pc:sldMk cId="1154127695" sldId="620"/>
            <ac:spMk id="19" creationId="{111B6CB0-4FF8-E20E-A42C-F196EBB84883}"/>
          </ac:spMkLst>
        </pc:spChg>
        <pc:picChg chg="add mod">
          <ac:chgData name="JEAN RODRIGO DA SILVA" userId="fe0bed2f-355d-4817-9e47-6a62334132aa" providerId="ADAL" clId="{B59D438D-C4CA-4A69-9614-AD294E28330C}" dt="2025-12-05T20:22:39.170" v="6450" actId="1076"/>
          <ac:picMkLst>
            <pc:docMk/>
            <pc:sldMk cId="1154127695" sldId="620"/>
            <ac:picMk id="7170" creationId="{C7B2CB64-8487-276A-53B4-38C102D16885}"/>
          </ac:picMkLst>
        </pc:picChg>
      </pc:sldChg>
      <pc:sldChg chg="addSp delSp modSp add mod ord">
        <pc:chgData name="JEAN RODRIGO DA SILVA" userId="fe0bed2f-355d-4817-9e47-6a62334132aa" providerId="ADAL" clId="{B59D438D-C4CA-4A69-9614-AD294E28330C}" dt="2025-12-12T13:33:55.388" v="7963" actId="1036"/>
        <pc:sldMkLst>
          <pc:docMk/>
          <pc:sldMk cId="4192173109" sldId="621"/>
        </pc:sldMkLst>
        <pc:spChg chg="add mod">
          <ac:chgData name="JEAN RODRIGO DA SILVA" userId="fe0bed2f-355d-4817-9e47-6a62334132aa" providerId="ADAL" clId="{B59D438D-C4CA-4A69-9614-AD294E28330C}" dt="2025-12-12T13:32:53.510" v="7855" actId="1076"/>
          <ac:spMkLst>
            <pc:docMk/>
            <pc:sldMk cId="4192173109" sldId="621"/>
            <ac:spMk id="4" creationId="{F920327E-F322-9549-201D-8F527EFCBA63}"/>
          </ac:spMkLst>
        </pc:spChg>
        <pc:spChg chg="add mod">
          <ac:chgData name="JEAN RODRIGO DA SILVA" userId="fe0bed2f-355d-4817-9e47-6a62334132aa" providerId="ADAL" clId="{B59D438D-C4CA-4A69-9614-AD294E28330C}" dt="2025-12-12T13:32:53.510" v="7855" actId="1076"/>
          <ac:spMkLst>
            <pc:docMk/>
            <pc:sldMk cId="4192173109" sldId="621"/>
            <ac:spMk id="5" creationId="{264A8A60-49B4-591C-58E6-C1BF61A9E1AB}"/>
          </ac:spMkLst>
        </pc:spChg>
        <pc:spChg chg="add mod">
          <ac:chgData name="JEAN RODRIGO DA SILVA" userId="fe0bed2f-355d-4817-9e47-6a62334132aa" providerId="ADAL" clId="{B59D438D-C4CA-4A69-9614-AD294E28330C}" dt="2025-12-12T13:33:11.308" v="7878" actId="1035"/>
          <ac:spMkLst>
            <pc:docMk/>
            <pc:sldMk cId="4192173109" sldId="621"/>
            <ac:spMk id="6" creationId="{1F110A12-DE69-7E74-B41D-005D9EDB5EDE}"/>
          </ac:spMkLst>
        </pc:spChg>
        <pc:spChg chg="add mod">
          <ac:chgData name="JEAN RODRIGO DA SILVA" userId="fe0bed2f-355d-4817-9e47-6a62334132aa" providerId="ADAL" clId="{B59D438D-C4CA-4A69-9614-AD294E28330C}" dt="2025-12-12T13:33:55.388" v="7963" actId="1036"/>
          <ac:spMkLst>
            <pc:docMk/>
            <pc:sldMk cId="4192173109" sldId="621"/>
            <ac:spMk id="7" creationId="{2410DE01-C7B2-31BF-80F3-02E91B4546E1}"/>
          </ac:spMkLst>
        </pc:spChg>
        <pc:spChg chg="add mod">
          <ac:chgData name="JEAN RODRIGO DA SILVA" userId="fe0bed2f-355d-4817-9e47-6a62334132aa" providerId="ADAL" clId="{B59D438D-C4CA-4A69-9614-AD294E28330C}" dt="2025-12-12T13:33:32.592" v="7927" actId="14100"/>
          <ac:spMkLst>
            <pc:docMk/>
            <pc:sldMk cId="4192173109" sldId="621"/>
            <ac:spMk id="8" creationId="{63647914-4950-37EB-383C-6CDCF1400BFC}"/>
          </ac:spMkLst>
        </pc:spChg>
        <pc:spChg chg="add mod">
          <ac:chgData name="JEAN RODRIGO DA SILVA" userId="fe0bed2f-355d-4817-9e47-6a62334132aa" providerId="ADAL" clId="{B59D438D-C4CA-4A69-9614-AD294E28330C}" dt="2025-12-12T13:33:37.319" v="7942" actId="1035"/>
          <ac:spMkLst>
            <pc:docMk/>
            <pc:sldMk cId="4192173109" sldId="621"/>
            <ac:spMk id="9" creationId="{45733325-9419-C7A6-1937-3F822FDD2D0C}"/>
          </ac:spMkLst>
        </pc:spChg>
        <pc:spChg chg="add mod">
          <ac:chgData name="JEAN RODRIGO DA SILVA" userId="fe0bed2f-355d-4817-9e47-6a62334132aa" providerId="ADAL" clId="{B59D438D-C4CA-4A69-9614-AD294E28330C}" dt="2025-12-12T13:33:41.836" v="7956" actId="1035"/>
          <ac:spMkLst>
            <pc:docMk/>
            <pc:sldMk cId="4192173109" sldId="621"/>
            <ac:spMk id="10" creationId="{C0D0CF63-2FBC-DB5E-CF48-0E6D80AFC076}"/>
          </ac:spMkLst>
        </pc:spChg>
        <pc:spChg chg="mod">
          <ac:chgData name="JEAN RODRIGO DA SILVA" userId="fe0bed2f-355d-4817-9e47-6a62334132aa" providerId="ADAL" clId="{B59D438D-C4CA-4A69-9614-AD294E28330C}" dt="2025-12-05T17:57:12.078" v="2200" actId="20577"/>
          <ac:spMkLst>
            <pc:docMk/>
            <pc:sldMk cId="4192173109" sldId="621"/>
            <ac:spMk id="19" creationId="{906D3D41-D98D-6C8A-2917-9F2884756333}"/>
          </ac:spMkLst>
        </pc:spChg>
      </pc:sldChg>
      <pc:sldChg chg="addSp delSp modSp add mod">
        <pc:chgData name="JEAN RODRIGO DA SILVA" userId="fe0bed2f-355d-4817-9e47-6a62334132aa" providerId="ADAL" clId="{B59D438D-C4CA-4A69-9614-AD294E28330C}" dt="2025-12-12T13:35:21.535" v="7971" actId="255"/>
        <pc:sldMkLst>
          <pc:docMk/>
          <pc:sldMk cId="1503483201" sldId="624"/>
        </pc:sldMkLst>
        <pc:spChg chg="add mod">
          <ac:chgData name="JEAN RODRIGO DA SILVA" userId="fe0bed2f-355d-4817-9e47-6a62334132aa" providerId="ADAL" clId="{B59D438D-C4CA-4A69-9614-AD294E28330C}" dt="2025-12-05T18:36:53.220" v="3682" actId="20577"/>
          <ac:spMkLst>
            <pc:docMk/>
            <pc:sldMk cId="1503483201" sldId="624"/>
            <ac:spMk id="2" creationId="{210741ED-F0B5-DE85-5E1C-16C618CB1AA9}"/>
          </ac:spMkLst>
        </pc:spChg>
        <pc:spChg chg="add mod">
          <ac:chgData name="JEAN RODRIGO DA SILVA" userId="fe0bed2f-355d-4817-9e47-6a62334132aa" providerId="ADAL" clId="{B59D438D-C4CA-4A69-9614-AD294E28330C}" dt="2025-12-05T18:29:14.711" v="3139"/>
          <ac:spMkLst>
            <pc:docMk/>
            <pc:sldMk cId="1503483201" sldId="624"/>
            <ac:spMk id="3" creationId="{8F6FDBE1-BE28-FF65-CEF0-C8131DB20658}"/>
          </ac:spMkLst>
        </pc:spChg>
        <pc:spChg chg="add mod">
          <ac:chgData name="JEAN RODRIGO DA SILVA" userId="fe0bed2f-355d-4817-9e47-6a62334132aa" providerId="ADAL" clId="{B59D438D-C4CA-4A69-9614-AD294E28330C}" dt="2025-12-05T18:35:00.074" v="3493" actId="1035"/>
          <ac:spMkLst>
            <pc:docMk/>
            <pc:sldMk cId="1503483201" sldId="624"/>
            <ac:spMk id="5" creationId="{712AD873-A525-68FF-036F-046C408AE980}"/>
          </ac:spMkLst>
        </pc:spChg>
        <pc:spChg chg="add mod">
          <ac:chgData name="JEAN RODRIGO DA SILVA" userId="fe0bed2f-355d-4817-9e47-6a62334132aa" providerId="ADAL" clId="{B59D438D-C4CA-4A69-9614-AD294E28330C}" dt="2025-12-05T18:29:14.711" v="3139"/>
          <ac:spMkLst>
            <pc:docMk/>
            <pc:sldMk cId="1503483201" sldId="624"/>
            <ac:spMk id="14" creationId="{1F1F51F3-2E62-3304-6976-E0849150A1CC}"/>
          </ac:spMkLst>
        </pc:spChg>
        <pc:spChg chg="add mod">
          <ac:chgData name="JEAN RODRIGO DA SILVA" userId="fe0bed2f-355d-4817-9e47-6a62334132aa" providerId="ADAL" clId="{B59D438D-C4CA-4A69-9614-AD294E28330C}" dt="2025-12-05T18:35:38.766" v="3538" actId="1036"/>
          <ac:spMkLst>
            <pc:docMk/>
            <pc:sldMk cId="1503483201" sldId="624"/>
            <ac:spMk id="15" creationId="{2D67CCAE-93C3-17F0-90D7-C6219DB7C72D}"/>
          </ac:spMkLst>
        </pc:spChg>
        <pc:spChg chg="add mod">
          <ac:chgData name="JEAN RODRIGO DA SILVA" userId="fe0bed2f-355d-4817-9e47-6a62334132aa" providerId="ADAL" clId="{B59D438D-C4CA-4A69-9614-AD294E28330C}" dt="2025-12-05T18:35:52.941" v="3599" actId="1036"/>
          <ac:spMkLst>
            <pc:docMk/>
            <pc:sldMk cId="1503483201" sldId="624"/>
            <ac:spMk id="16" creationId="{9C1ABE6F-49F9-ACC2-EBA8-8B31C0C7966B}"/>
          </ac:spMkLst>
        </pc:spChg>
        <pc:spChg chg="add mod">
          <ac:chgData name="JEAN RODRIGO DA SILVA" userId="fe0bed2f-355d-4817-9e47-6a62334132aa" providerId="ADAL" clId="{B59D438D-C4CA-4A69-9614-AD294E28330C}" dt="2025-12-05T18:36:12.947" v="3670" actId="1035"/>
          <ac:spMkLst>
            <pc:docMk/>
            <pc:sldMk cId="1503483201" sldId="624"/>
            <ac:spMk id="17" creationId="{65E384CB-2602-A6BA-F58E-881054B3C307}"/>
          </ac:spMkLst>
        </pc:spChg>
        <pc:graphicFrameChg chg="mod modGraphic">
          <ac:chgData name="JEAN RODRIGO DA SILVA" userId="fe0bed2f-355d-4817-9e47-6a62334132aa" providerId="ADAL" clId="{B59D438D-C4CA-4A69-9614-AD294E28330C}" dt="2025-12-12T13:35:21.535" v="7971" actId="255"/>
          <ac:graphicFrameMkLst>
            <pc:docMk/>
            <pc:sldMk cId="1503483201" sldId="624"/>
            <ac:graphicFrameMk id="4" creationId="{1234D21F-F218-9297-E24B-D546FC7C6A92}"/>
          </ac:graphicFrameMkLst>
        </pc:graphicFrameChg>
        <pc:picChg chg="add mod">
          <ac:chgData name="JEAN RODRIGO DA SILVA" userId="fe0bed2f-355d-4817-9e47-6a62334132aa" providerId="ADAL" clId="{B59D438D-C4CA-4A69-9614-AD294E28330C}" dt="2025-12-05T20:25:17.380" v="6544" actId="1076"/>
          <ac:picMkLst>
            <pc:docMk/>
            <pc:sldMk cId="1503483201" sldId="624"/>
            <ac:picMk id="9218" creationId="{DCD9C96C-B72A-D73F-8FE6-FABF06A9250B}"/>
          </ac:picMkLst>
        </pc:picChg>
      </pc:sldChg>
      <pc:sldChg chg="addSp modSp add mod replId">
        <pc:chgData name="JEAN RODRIGO DA SILVA" userId="fe0bed2f-355d-4817-9e47-6a62334132aa" providerId="ADAL" clId="{B59D438D-C4CA-4A69-9614-AD294E28330C}" dt="2025-12-12T13:37:44.832" v="8027" actId="14100"/>
        <pc:sldMkLst>
          <pc:docMk/>
          <pc:sldMk cId="94850559" sldId="625"/>
        </pc:sldMkLst>
        <pc:spChg chg="add mod">
          <ac:chgData name="JEAN RODRIGO DA SILVA" userId="fe0bed2f-355d-4817-9e47-6a62334132aa" providerId="ADAL" clId="{B59D438D-C4CA-4A69-9614-AD294E28330C}" dt="2025-12-05T19:30:55.567" v="5009" actId="20577"/>
          <ac:spMkLst>
            <pc:docMk/>
            <pc:sldMk cId="94850559" sldId="625"/>
            <ac:spMk id="3" creationId="{90C3BD2D-F60D-2976-B25E-E973159D0A7E}"/>
          </ac:spMkLst>
        </pc:spChg>
        <pc:spChg chg="add mod">
          <ac:chgData name="JEAN RODRIGO DA SILVA" userId="fe0bed2f-355d-4817-9e47-6a62334132aa" providerId="ADAL" clId="{B59D438D-C4CA-4A69-9614-AD294E28330C}" dt="2025-12-05T19:30:34.248" v="4962"/>
          <ac:spMkLst>
            <pc:docMk/>
            <pc:sldMk cId="94850559" sldId="625"/>
            <ac:spMk id="4" creationId="{6A3AB754-0432-0F04-909E-809F3F8035E6}"/>
          </ac:spMkLst>
        </pc:spChg>
        <pc:spChg chg="add mod">
          <ac:chgData name="JEAN RODRIGO DA SILVA" userId="fe0bed2f-355d-4817-9e47-6a62334132aa" providerId="ADAL" clId="{B59D438D-C4CA-4A69-9614-AD294E28330C}" dt="2025-12-05T20:28:13.771" v="6616" actId="6549"/>
          <ac:spMkLst>
            <pc:docMk/>
            <pc:sldMk cId="94850559" sldId="625"/>
            <ac:spMk id="5" creationId="{6F4ACC18-940B-779F-8FAF-6F376E46503F}"/>
          </ac:spMkLst>
        </pc:spChg>
        <pc:spChg chg="add mod">
          <ac:chgData name="JEAN RODRIGO DA SILVA" userId="fe0bed2f-355d-4817-9e47-6a62334132aa" providerId="ADAL" clId="{B59D438D-C4CA-4A69-9614-AD294E28330C}" dt="2025-12-12T13:36:46.370" v="7981" actId="255"/>
          <ac:spMkLst>
            <pc:docMk/>
            <pc:sldMk cId="94850559" sldId="625"/>
            <ac:spMk id="6" creationId="{4E9C33A7-EB71-BD0E-A268-8BFAAB69FDB7}"/>
          </ac:spMkLst>
        </pc:spChg>
        <pc:spChg chg="add mod">
          <ac:chgData name="JEAN RODRIGO DA SILVA" userId="fe0bed2f-355d-4817-9e47-6a62334132aa" providerId="ADAL" clId="{B59D438D-C4CA-4A69-9614-AD294E28330C}" dt="2025-12-12T13:36:59.549" v="8006" actId="1036"/>
          <ac:spMkLst>
            <pc:docMk/>
            <pc:sldMk cId="94850559" sldId="625"/>
            <ac:spMk id="7" creationId="{27CCA350-33E5-1DF8-8016-ACA6339959DB}"/>
          </ac:spMkLst>
        </pc:spChg>
        <pc:spChg chg="add mod">
          <ac:chgData name="JEAN RODRIGO DA SILVA" userId="fe0bed2f-355d-4817-9e47-6a62334132aa" providerId="ADAL" clId="{B59D438D-C4CA-4A69-9614-AD294E28330C}" dt="2025-12-12T13:37:35.861" v="8025" actId="1076"/>
          <ac:spMkLst>
            <pc:docMk/>
            <pc:sldMk cId="94850559" sldId="625"/>
            <ac:spMk id="8" creationId="{7C6BB062-1A7D-A4FD-F7C4-33A187BC622A}"/>
          </ac:spMkLst>
        </pc:spChg>
        <pc:spChg chg="add mod">
          <ac:chgData name="JEAN RODRIGO DA SILVA" userId="fe0bed2f-355d-4817-9e47-6a62334132aa" providerId="ADAL" clId="{B59D438D-C4CA-4A69-9614-AD294E28330C}" dt="2025-12-12T13:37:44.832" v="8027" actId="14100"/>
          <ac:spMkLst>
            <pc:docMk/>
            <pc:sldMk cId="94850559" sldId="625"/>
            <ac:spMk id="9" creationId="{566AD9BA-83C4-1D01-1E47-35F5A378C25D}"/>
          </ac:spMkLst>
        </pc:spChg>
        <pc:spChg chg="add mod">
          <ac:chgData name="JEAN RODRIGO DA SILVA" userId="fe0bed2f-355d-4817-9e47-6a62334132aa" providerId="ADAL" clId="{B59D438D-C4CA-4A69-9614-AD294E28330C}" dt="2025-12-12T13:36:53.681" v="7996" actId="1036"/>
          <ac:spMkLst>
            <pc:docMk/>
            <pc:sldMk cId="94850559" sldId="625"/>
            <ac:spMk id="10" creationId="{5C7398C1-27EC-B3DF-48E1-86C8405EE80C}"/>
          </ac:spMkLst>
        </pc:spChg>
        <pc:spChg chg="add mod">
          <ac:chgData name="JEAN RODRIGO DA SILVA" userId="fe0bed2f-355d-4817-9e47-6a62334132aa" providerId="ADAL" clId="{B59D438D-C4CA-4A69-9614-AD294E28330C}" dt="2025-12-12T13:37:28.866" v="8024" actId="1076"/>
          <ac:spMkLst>
            <pc:docMk/>
            <pc:sldMk cId="94850559" sldId="625"/>
            <ac:spMk id="11" creationId="{458362CD-F660-C9A9-89B2-6114678A72F6}"/>
          </ac:spMkLst>
        </pc:spChg>
        <pc:spChg chg="add mod">
          <ac:chgData name="JEAN RODRIGO DA SILVA" userId="fe0bed2f-355d-4817-9e47-6a62334132aa" providerId="ADAL" clId="{B59D438D-C4CA-4A69-9614-AD294E28330C}" dt="2025-12-12T13:37:25.548" v="8023" actId="1076"/>
          <ac:spMkLst>
            <pc:docMk/>
            <pc:sldMk cId="94850559" sldId="625"/>
            <ac:spMk id="12" creationId="{A1DEBB85-6A35-0CA7-16A2-97696D021450}"/>
          </ac:spMkLst>
        </pc:spChg>
        <pc:picChg chg="add mod">
          <ac:chgData name="JEAN RODRIGO DA SILVA" userId="fe0bed2f-355d-4817-9e47-6a62334132aa" providerId="ADAL" clId="{B59D438D-C4CA-4A69-9614-AD294E28330C}" dt="2025-12-12T13:36:10.119" v="7978" actId="14100"/>
          <ac:picMkLst>
            <pc:docMk/>
            <pc:sldMk cId="94850559" sldId="625"/>
            <ac:picMk id="2" creationId="{38525A60-FCCE-F802-8523-6E634551B9BE}"/>
          </ac:picMkLst>
        </pc:picChg>
      </pc:sldChg>
      <pc:sldChg chg="addSp modSp add mod">
        <pc:chgData name="JEAN RODRIGO DA SILVA" userId="fe0bed2f-355d-4817-9e47-6a62334132aa" providerId="ADAL" clId="{B59D438D-C4CA-4A69-9614-AD294E28330C}" dt="2025-12-12T13:56:17.602" v="8546" actId="14100"/>
        <pc:sldMkLst>
          <pc:docMk/>
          <pc:sldMk cId="4014048575" sldId="626"/>
        </pc:sldMkLst>
        <pc:spChg chg="add mod">
          <ac:chgData name="JEAN RODRIGO DA SILVA" userId="fe0bed2f-355d-4817-9e47-6a62334132aa" providerId="ADAL" clId="{B59D438D-C4CA-4A69-9614-AD294E28330C}" dt="2025-12-05T19:36:32.547" v="5256"/>
          <ac:spMkLst>
            <pc:docMk/>
            <pc:sldMk cId="4014048575" sldId="626"/>
            <ac:spMk id="3" creationId="{6DA874BB-17B9-25EC-5BA2-E9DF00984539}"/>
          </ac:spMkLst>
        </pc:spChg>
        <pc:spChg chg="add mod">
          <ac:chgData name="JEAN RODRIGO DA SILVA" userId="fe0bed2f-355d-4817-9e47-6a62334132aa" providerId="ADAL" clId="{B59D438D-C4CA-4A69-9614-AD294E28330C}" dt="2025-12-05T19:36:32.547" v="5256"/>
          <ac:spMkLst>
            <pc:docMk/>
            <pc:sldMk cId="4014048575" sldId="626"/>
            <ac:spMk id="4" creationId="{554A2589-89C4-CCE3-43BB-9825FE0A726C}"/>
          </ac:spMkLst>
        </pc:spChg>
        <pc:spChg chg="add mod">
          <ac:chgData name="JEAN RODRIGO DA SILVA" userId="fe0bed2f-355d-4817-9e47-6a62334132aa" providerId="ADAL" clId="{B59D438D-C4CA-4A69-9614-AD294E28330C}" dt="2025-12-12T13:38:22.746" v="8033" actId="14100"/>
          <ac:spMkLst>
            <pc:docMk/>
            <pc:sldMk cId="4014048575" sldId="626"/>
            <ac:spMk id="5" creationId="{B867544B-8B23-9012-19F6-280E062C12CC}"/>
          </ac:spMkLst>
        </pc:spChg>
        <pc:spChg chg="add mod">
          <ac:chgData name="JEAN RODRIGO DA SILVA" userId="fe0bed2f-355d-4817-9e47-6a62334132aa" providerId="ADAL" clId="{B59D438D-C4CA-4A69-9614-AD294E28330C}" dt="2025-12-12T13:38:36.895" v="8056" actId="1035"/>
          <ac:spMkLst>
            <pc:docMk/>
            <pc:sldMk cId="4014048575" sldId="626"/>
            <ac:spMk id="7" creationId="{5A226EDD-0B28-3EFB-978D-7C0793C4475C}"/>
          </ac:spMkLst>
        </pc:spChg>
        <pc:spChg chg="add mod">
          <ac:chgData name="JEAN RODRIGO DA SILVA" userId="fe0bed2f-355d-4817-9e47-6a62334132aa" providerId="ADAL" clId="{B59D438D-C4CA-4A69-9614-AD294E28330C}" dt="2025-12-12T13:38:45.493" v="8074" actId="1035"/>
          <ac:spMkLst>
            <pc:docMk/>
            <pc:sldMk cId="4014048575" sldId="626"/>
            <ac:spMk id="8" creationId="{A4D108FC-B565-5B01-8096-AA8C02E4C5BE}"/>
          </ac:spMkLst>
        </pc:spChg>
        <pc:spChg chg="add mod">
          <ac:chgData name="JEAN RODRIGO DA SILVA" userId="fe0bed2f-355d-4817-9e47-6a62334132aa" providerId="ADAL" clId="{B59D438D-C4CA-4A69-9614-AD294E28330C}" dt="2025-12-12T13:38:53.471" v="8087" actId="1035"/>
          <ac:spMkLst>
            <pc:docMk/>
            <pc:sldMk cId="4014048575" sldId="626"/>
            <ac:spMk id="9" creationId="{6E656453-0B57-910C-6F7C-5A1EB83945F3}"/>
          </ac:spMkLst>
        </pc:spChg>
        <pc:spChg chg="add mod">
          <ac:chgData name="JEAN RODRIGO DA SILVA" userId="fe0bed2f-355d-4817-9e47-6a62334132aa" providerId="ADAL" clId="{B59D438D-C4CA-4A69-9614-AD294E28330C}" dt="2025-12-12T13:39:03.081" v="8095" actId="1035"/>
          <ac:spMkLst>
            <pc:docMk/>
            <pc:sldMk cId="4014048575" sldId="626"/>
            <ac:spMk id="10" creationId="{A38829F8-3BCD-090E-F20C-E9B412FFD7DF}"/>
          </ac:spMkLst>
        </pc:spChg>
        <pc:spChg chg="add mod">
          <ac:chgData name="JEAN RODRIGO DA SILVA" userId="fe0bed2f-355d-4817-9e47-6a62334132aa" providerId="ADAL" clId="{B59D438D-C4CA-4A69-9614-AD294E28330C}" dt="2025-12-12T13:56:17.602" v="8546" actId="14100"/>
          <ac:spMkLst>
            <pc:docMk/>
            <pc:sldMk cId="4014048575" sldId="626"/>
            <ac:spMk id="11" creationId="{CEE4EA64-28A1-EB29-A98C-C0C095604C37}"/>
          </ac:spMkLst>
        </pc:spChg>
        <pc:spChg chg="add mod">
          <ac:chgData name="JEAN RODRIGO DA SILVA" userId="fe0bed2f-355d-4817-9e47-6a62334132aa" providerId="ADAL" clId="{B59D438D-C4CA-4A69-9614-AD294E28330C}" dt="2025-12-12T13:56:10.408" v="8544" actId="1076"/>
          <ac:spMkLst>
            <pc:docMk/>
            <pc:sldMk cId="4014048575" sldId="626"/>
            <ac:spMk id="16" creationId="{A600AD92-9953-3607-0E0C-28FFB8F3F2CA}"/>
          </ac:spMkLst>
        </pc:spChg>
        <pc:picChg chg="mod">
          <ac:chgData name="JEAN RODRIGO DA SILVA" userId="fe0bed2f-355d-4817-9e47-6a62334132aa" providerId="ADAL" clId="{B59D438D-C4CA-4A69-9614-AD294E28330C}" dt="2025-12-12T13:56:06.060" v="8543" actId="14100"/>
          <ac:picMkLst>
            <pc:docMk/>
            <pc:sldMk cId="4014048575" sldId="626"/>
            <ac:picMk id="2" creationId="{D277613F-59B6-2430-F7F4-44C1B751C241}"/>
          </ac:picMkLst>
        </pc:picChg>
        <pc:picChg chg="add mod">
          <ac:chgData name="JEAN RODRIGO DA SILVA" userId="fe0bed2f-355d-4817-9e47-6a62334132aa" providerId="ADAL" clId="{B59D438D-C4CA-4A69-9614-AD294E28330C}" dt="2025-12-12T13:38:36.895" v="8056" actId="1035"/>
          <ac:picMkLst>
            <pc:docMk/>
            <pc:sldMk cId="4014048575" sldId="626"/>
            <ac:picMk id="12" creationId="{412A0E16-C897-FF3D-E9A5-2CFC6647C30F}"/>
          </ac:picMkLst>
        </pc:picChg>
        <pc:picChg chg="mod">
          <ac:chgData name="JEAN RODRIGO DA SILVA" userId="fe0bed2f-355d-4817-9e47-6a62334132aa" providerId="ADAL" clId="{B59D438D-C4CA-4A69-9614-AD294E28330C}" dt="2025-12-12T13:38:45.493" v="8074" actId="1035"/>
          <ac:picMkLst>
            <pc:docMk/>
            <pc:sldMk cId="4014048575" sldId="626"/>
            <ac:picMk id="13" creationId="{B63C5C88-632D-B2AA-FFC1-EDAEEC483B64}"/>
          </ac:picMkLst>
        </pc:picChg>
        <pc:picChg chg="add mod">
          <ac:chgData name="JEAN RODRIGO DA SILVA" userId="fe0bed2f-355d-4817-9e47-6a62334132aa" providerId="ADAL" clId="{B59D438D-C4CA-4A69-9614-AD294E28330C}" dt="2025-12-12T13:38:53.471" v="8087" actId="1035"/>
          <ac:picMkLst>
            <pc:docMk/>
            <pc:sldMk cId="4014048575" sldId="626"/>
            <ac:picMk id="14" creationId="{305C147E-0E27-1FD1-4E37-09F1D58D8D69}"/>
          </ac:picMkLst>
        </pc:picChg>
        <pc:picChg chg="mod">
          <ac:chgData name="JEAN RODRIGO DA SILVA" userId="fe0bed2f-355d-4817-9e47-6a62334132aa" providerId="ADAL" clId="{B59D438D-C4CA-4A69-9614-AD294E28330C}" dt="2025-12-12T13:39:03.081" v="8095" actId="1035"/>
          <ac:picMkLst>
            <pc:docMk/>
            <pc:sldMk cId="4014048575" sldId="626"/>
            <ac:picMk id="15" creationId="{68E0EDEA-BD3E-CAB2-FCCA-F73869BD685D}"/>
          </ac:picMkLst>
        </pc:picChg>
      </pc:sldChg>
      <pc:sldChg chg="addSp delSp modSp add mod replId">
        <pc:chgData name="JEAN RODRIGO DA SILVA" userId="fe0bed2f-355d-4817-9e47-6a62334132aa" providerId="ADAL" clId="{B59D438D-C4CA-4A69-9614-AD294E28330C}" dt="2025-12-12T14:09:09.008" v="8554" actId="1076"/>
        <pc:sldMkLst>
          <pc:docMk/>
          <pc:sldMk cId="1207315868" sldId="627"/>
        </pc:sldMkLst>
        <pc:spChg chg="add mod">
          <ac:chgData name="JEAN RODRIGO DA SILVA" userId="fe0bed2f-355d-4817-9e47-6a62334132aa" providerId="ADAL" clId="{B59D438D-C4CA-4A69-9614-AD294E28330C}" dt="2025-12-12T14:09:03.193" v="8553" actId="1076"/>
          <ac:spMkLst>
            <pc:docMk/>
            <pc:sldMk cId="1207315868" sldId="627"/>
            <ac:spMk id="2" creationId="{1C2AB141-3212-056F-6DA0-4A68D94EE070}"/>
          </ac:spMkLst>
        </pc:spChg>
        <pc:spChg chg="add mod">
          <ac:chgData name="JEAN RODRIGO DA SILVA" userId="fe0bed2f-355d-4817-9e47-6a62334132aa" providerId="ADAL" clId="{B59D438D-C4CA-4A69-9614-AD294E28330C}" dt="2025-12-12T14:08:40.614" v="8550" actId="1076"/>
          <ac:spMkLst>
            <pc:docMk/>
            <pc:sldMk cId="1207315868" sldId="627"/>
            <ac:spMk id="3" creationId="{A7DDEA2E-9912-03A5-B357-7691394A0768}"/>
          </ac:spMkLst>
        </pc:spChg>
        <pc:spChg chg="add mod">
          <ac:chgData name="JEAN RODRIGO DA SILVA" userId="fe0bed2f-355d-4817-9e47-6a62334132aa" providerId="ADAL" clId="{B59D438D-C4CA-4A69-9614-AD294E28330C}" dt="2025-12-12T14:08:40.614" v="8550" actId="1076"/>
          <ac:spMkLst>
            <pc:docMk/>
            <pc:sldMk cId="1207315868" sldId="627"/>
            <ac:spMk id="4" creationId="{19A13581-2AC4-016A-12C0-54AE3B165510}"/>
          </ac:spMkLst>
        </pc:spChg>
        <pc:spChg chg="add mod">
          <ac:chgData name="JEAN RODRIGO DA SILVA" userId="fe0bed2f-355d-4817-9e47-6a62334132aa" providerId="ADAL" clId="{B59D438D-C4CA-4A69-9614-AD294E28330C}" dt="2025-12-12T14:09:03.193" v="8553" actId="1076"/>
          <ac:spMkLst>
            <pc:docMk/>
            <pc:sldMk cId="1207315868" sldId="627"/>
            <ac:spMk id="5" creationId="{B29B98D8-6558-3AD6-4F1F-DF958FE57856}"/>
          </ac:spMkLst>
        </pc:spChg>
        <pc:spChg chg="add mod">
          <ac:chgData name="JEAN RODRIGO DA SILVA" userId="fe0bed2f-355d-4817-9e47-6a62334132aa" providerId="ADAL" clId="{B59D438D-C4CA-4A69-9614-AD294E28330C}" dt="2025-12-12T14:08:45.078" v="8551" actId="1076"/>
          <ac:spMkLst>
            <pc:docMk/>
            <pc:sldMk cId="1207315868" sldId="627"/>
            <ac:spMk id="6" creationId="{D771DBB0-C633-5F78-E01C-ADE934CACFA7}"/>
          </ac:spMkLst>
        </pc:spChg>
        <pc:spChg chg="add mod">
          <ac:chgData name="JEAN RODRIGO DA SILVA" userId="fe0bed2f-355d-4817-9e47-6a62334132aa" providerId="ADAL" clId="{B59D438D-C4CA-4A69-9614-AD294E28330C}" dt="2025-12-12T14:08:23.771" v="8548" actId="1076"/>
          <ac:spMkLst>
            <pc:docMk/>
            <pc:sldMk cId="1207315868" sldId="627"/>
            <ac:spMk id="7" creationId="{E2AFB013-627A-937B-8730-07643BEBFF22}"/>
          </ac:spMkLst>
        </pc:spChg>
        <pc:picChg chg="add mod">
          <ac:chgData name="JEAN RODRIGO DA SILVA" userId="fe0bed2f-355d-4817-9e47-6a62334132aa" providerId="ADAL" clId="{B59D438D-C4CA-4A69-9614-AD294E28330C}" dt="2025-12-05T19:41:46.470" v="5621" actId="1036"/>
          <ac:picMkLst>
            <pc:docMk/>
            <pc:sldMk cId="1207315868" sldId="627"/>
            <ac:picMk id="8" creationId="{C9C34334-DCB2-14D3-F100-E799A1DC601E}"/>
          </ac:picMkLst>
        </pc:picChg>
        <pc:picChg chg="add mod">
          <ac:chgData name="JEAN RODRIGO DA SILVA" userId="fe0bed2f-355d-4817-9e47-6a62334132aa" providerId="ADAL" clId="{B59D438D-C4CA-4A69-9614-AD294E28330C}" dt="2025-12-12T14:09:09.008" v="8554" actId="1076"/>
          <ac:picMkLst>
            <pc:docMk/>
            <pc:sldMk cId="1207315868" sldId="627"/>
            <ac:picMk id="11266" creationId="{9384B5D3-37DB-DBB9-55F3-4D6C73103058}"/>
          </ac:picMkLst>
        </pc:picChg>
      </pc:sldChg>
      <pc:sldChg chg="addSp modSp add mod ord">
        <pc:chgData name="JEAN RODRIGO DA SILVA" userId="fe0bed2f-355d-4817-9e47-6a62334132aa" providerId="ADAL" clId="{B59D438D-C4CA-4A69-9614-AD294E28330C}" dt="2025-12-12T13:35:14.253" v="7970" actId="255"/>
        <pc:sldMkLst>
          <pc:docMk/>
          <pc:sldMk cId="899599804" sldId="640"/>
        </pc:sldMkLst>
        <pc:graphicFrameChg chg="modGraphic">
          <ac:chgData name="JEAN RODRIGO DA SILVA" userId="fe0bed2f-355d-4817-9e47-6a62334132aa" providerId="ADAL" clId="{B59D438D-C4CA-4A69-9614-AD294E28330C}" dt="2025-12-12T13:35:14.253" v="7970" actId="255"/>
          <ac:graphicFrameMkLst>
            <pc:docMk/>
            <pc:sldMk cId="899599804" sldId="640"/>
            <ac:graphicFrameMk id="4" creationId="{A4BC5331-D94E-9F5A-D874-999BC3644A32}"/>
          </ac:graphicFrameMkLst>
        </pc:graphicFrameChg>
        <pc:picChg chg="add mod">
          <ac:chgData name="JEAN RODRIGO DA SILVA" userId="fe0bed2f-355d-4817-9e47-6a62334132aa" providerId="ADAL" clId="{B59D438D-C4CA-4A69-9614-AD294E28330C}" dt="2025-12-05T20:24:56.942" v="6539" actId="1076"/>
          <ac:picMkLst>
            <pc:docMk/>
            <pc:sldMk cId="899599804" sldId="640"/>
            <ac:picMk id="8194" creationId="{B4E0C8B0-4D65-F103-2656-39F102F13DA6}"/>
          </ac:picMkLst>
        </pc:picChg>
      </pc:sldChg>
      <pc:sldChg chg="modSp add mod">
        <pc:chgData name="JEAN RODRIGO DA SILVA" userId="fe0bed2f-355d-4817-9e47-6a62334132aa" providerId="ADAL" clId="{B59D438D-C4CA-4A69-9614-AD294E28330C}" dt="2025-12-12T13:35:28.593" v="7972" actId="255"/>
        <pc:sldMkLst>
          <pc:docMk/>
          <pc:sldMk cId="907915034" sldId="641"/>
        </pc:sldMkLst>
        <pc:spChg chg="mod">
          <ac:chgData name="JEAN RODRIGO DA SILVA" userId="fe0bed2f-355d-4817-9e47-6a62334132aa" providerId="ADAL" clId="{B59D438D-C4CA-4A69-9614-AD294E28330C}" dt="2025-12-05T20:25:45.652" v="6556" actId="20577"/>
          <ac:spMkLst>
            <pc:docMk/>
            <pc:sldMk cId="907915034" sldId="641"/>
            <ac:spMk id="2" creationId="{A7B43C42-CF5C-2E27-5B39-59A7061FDEE1}"/>
          </ac:spMkLst>
        </pc:spChg>
        <pc:graphicFrameChg chg="mod modGraphic">
          <ac:chgData name="JEAN RODRIGO DA SILVA" userId="fe0bed2f-355d-4817-9e47-6a62334132aa" providerId="ADAL" clId="{B59D438D-C4CA-4A69-9614-AD294E28330C}" dt="2025-12-12T13:35:28.593" v="7972" actId="255"/>
          <ac:graphicFrameMkLst>
            <pc:docMk/>
            <pc:sldMk cId="907915034" sldId="641"/>
            <ac:graphicFrameMk id="4" creationId="{A89B1167-67CE-0DFB-E98E-E272E9A275C5}"/>
          </ac:graphicFrameMkLst>
        </pc:graphicFrameChg>
      </pc:sldChg>
      <pc:sldChg chg="modSp add mod">
        <pc:chgData name="JEAN RODRIGO DA SILVA" userId="fe0bed2f-355d-4817-9e47-6a62334132aa" providerId="ADAL" clId="{B59D438D-C4CA-4A69-9614-AD294E28330C}" dt="2025-12-12T13:35:34.807" v="7973" actId="255"/>
        <pc:sldMkLst>
          <pc:docMk/>
          <pc:sldMk cId="631603029" sldId="642"/>
        </pc:sldMkLst>
        <pc:spChg chg="mod">
          <ac:chgData name="JEAN RODRIGO DA SILVA" userId="fe0bed2f-355d-4817-9e47-6a62334132aa" providerId="ADAL" clId="{B59D438D-C4CA-4A69-9614-AD294E28330C}" dt="2025-12-05T20:25:51.594" v="6557"/>
          <ac:spMkLst>
            <pc:docMk/>
            <pc:sldMk cId="631603029" sldId="642"/>
            <ac:spMk id="2" creationId="{AEB568BD-E596-ECB0-72E1-ED50EADE4F5E}"/>
          </ac:spMkLst>
        </pc:spChg>
        <pc:graphicFrameChg chg="mod modGraphic">
          <ac:chgData name="JEAN RODRIGO DA SILVA" userId="fe0bed2f-355d-4817-9e47-6a62334132aa" providerId="ADAL" clId="{B59D438D-C4CA-4A69-9614-AD294E28330C}" dt="2025-12-12T13:35:34.807" v="7973" actId="255"/>
          <ac:graphicFrameMkLst>
            <pc:docMk/>
            <pc:sldMk cId="631603029" sldId="642"/>
            <ac:graphicFrameMk id="4" creationId="{E536E917-4247-0163-6419-685F9A168DB2}"/>
          </ac:graphicFrameMkLst>
        </pc:graphicFrameChg>
      </pc:sldChg>
      <pc:sldChg chg="modSp add mod">
        <pc:chgData name="JEAN RODRIGO DA SILVA" userId="fe0bed2f-355d-4817-9e47-6a62334132aa" providerId="ADAL" clId="{B59D438D-C4CA-4A69-9614-AD294E28330C}" dt="2025-12-12T13:35:40.810" v="7974" actId="255"/>
        <pc:sldMkLst>
          <pc:docMk/>
          <pc:sldMk cId="3709456166" sldId="643"/>
        </pc:sldMkLst>
        <pc:spChg chg="mod">
          <ac:chgData name="JEAN RODRIGO DA SILVA" userId="fe0bed2f-355d-4817-9e47-6a62334132aa" providerId="ADAL" clId="{B59D438D-C4CA-4A69-9614-AD294E28330C}" dt="2025-12-05T20:25:56.383" v="6558"/>
          <ac:spMkLst>
            <pc:docMk/>
            <pc:sldMk cId="3709456166" sldId="643"/>
            <ac:spMk id="2" creationId="{EC37AEBC-C120-C2C4-3AB3-A873B8D1A389}"/>
          </ac:spMkLst>
        </pc:spChg>
        <pc:graphicFrameChg chg="mod modGraphic">
          <ac:chgData name="JEAN RODRIGO DA SILVA" userId="fe0bed2f-355d-4817-9e47-6a62334132aa" providerId="ADAL" clId="{B59D438D-C4CA-4A69-9614-AD294E28330C}" dt="2025-12-12T13:35:40.810" v="7974" actId="255"/>
          <ac:graphicFrameMkLst>
            <pc:docMk/>
            <pc:sldMk cId="3709456166" sldId="643"/>
            <ac:graphicFrameMk id="4" creationId="{64C3C87E-74FB-9553-CCFE-DBD6CB14CCEC}"/>
          </ac:graphicFrameMkLst>
        </pc:graphicFrameChg>
      </pc:sldChg>
      <pc:sldChg chg="modSp add mod">
        <pc:chgData name="JEAN RODRIGO DA SILVA" userId="fe0bed2f-355d-4817-9e47-6a62334132aa" providerId="ADAL" clId="{B59D438D-C4CA-4A69-9614-AD294E28330C}" dt="2025-12-12T13:35:49.017" v="7975" actId="255"/>
        <pc:sldMkLst>
          <pc:docMk/>
          <pc:sldMk cId="3121822418" sldId="644"/>
        </pc:sldMkLst>
        <pc:spChg chg="mod">
          <ac:chgData name="JEAN RODRIGO DA SILVA" userId="fe0bed2f-355d-4817-9e47-6a62334132aa" providerId="ADAL" clId="{B59D438D-C4CA-4A69-9614-AD294E28330C}" dt="2025-12-05T20:26:08.344" v="6559"/>
          <ac:spMkLst>
            <pc:docMk/>
            <pc:sldMk cId="3121822418" sldId="644"/>
            <ac:spMk id="2" creationId="{488DC01E-3381-AD9D-A65F-D4262BC13A67}"/>
          </ac:spMkLst>
        </pc:spChg>
        <pc:graphicFrameChg chg="mod modGraphic">
          <ac:chgData name="JEAN RODRIGO DA SILVA" userId="fe0bed2f-355d-4817-9e47-6a62334132aa" providerId="ADAL" clId="{B59D438D-C4CA-4A69-9614-AD294E28330C}" dt="2025-12-12T13:35:49.017" v="7975" actId="255"/>
          <ac:graphicFrameMkLst>
            <pc:docMk/>
            <pc:sldMk cId="3121822418" sldId="644"/>
            <ac:graphicFrameMk id="4" creationId="{46A45C6F-2278-5532-879C-68582B11FBDC}"/>
          </ac:graphicFrameMkLst>
        </pc:graphicFrameChg>
      </pc:sldChg>
      <pc:sldChg chg="modSp add mod">
        <pc:chgData name="JEAN RODRIGO DA SILVA" userId="fe0bed2f-355d-4817-9e47-6a62334132aa" providerId="ADAL" clId="{B59D438D-C4CA-4A69-9614-AD294E28330C}" dt="2025-12-12T13:35:55.860" v="7976" actId="255"/>
        <pc:sldMkLst>
          <pc:docMk/>
          <pc:sldMk cId="697843658" sldId="645"/>
        </pc:sldMkLst>
        <pc:spChg chg="mod">
          <ac:chgData name="JEAN RODRIGO DA SILVA" userId="fe0bed2f-355d-4817-9e47-6a62334132aa" providerId="ADAL" clId="{B59D438D-C4CA-4A69-9614-AD294E28330C}" dt="2025-12-05T20:27:06.964" v="6594" actId="20577"/>
          <ac:spMkLst>
            <pc:docMk/>
            <pc:sldMk cId="697843658" sldId="645"/>
            <ac:spMk id="2" creationId="{4750595E-B3B5-3A86-7687-EEC29B64EC60}"/>
          </ac:spMkLst>
        </pc:spChg>
        <pc:graphicFrameChg chg="mod modGraphic">
          <ac:chgData name="JEAN RODRIGO DA SILVA" userId="fe0bed2f-355d-4817-9e47-6a62334132aa" providerId="ADAL" clId="{B59D438D-C4CA-4A69-9614-AD294E28330C}" dt="2025-12-12T13:35:55.860" v="7976" actId="255"/>
          <ac:graphicFrameMkLst>
            <pc:docMk/>
            <pc:sldMk cId="697843658" sldId="645"/>
            <ac:graphicFrameMk id="4" creationId="{8A914B0C-729F-5B3F-B5C0-CFBB63065E47}"/>
          </ac:graphicFrameMkLst>
        </pc:graphicFrameChg>
      </pc:sldChg>
      <pc:sldChg chg="delSp modSp add mod">
        <pc:chgData name="JEAN RODRIGO DA SILVA" userId="fe0bed2f-355d-4817-9e47-6a62334132aa" providerId="ADAL" clId="{B59D438D-C4CA-4A69-9614-AD294E28330C}" dt="2025-12-12T13:36:01.308" v="7977" actId="255"/>
        <pc:sldMkLst>
          <pc:docMk/>
          <pc:sldMk cId="3563454158" sldId="646"/>
        </pc:sldMkLst>
        <pc:spChg chg="mod">
          <ac:chgData name="JEAN RODRIGO DA SILVA" userId="fe0bed2f-355d-4817-9e47-6a62334132aa" providerId="ADAL" clId="{B59D438D-C4CA-4A69-9614-AD294E28330C}" dt="2025-12-05T20:27:14.115" v="6602" actId="20577"/>
          <ac:spMkLst>
            <pc:docMk/>
            <pc:sldMk cId="3563454158" sldId="646"/>
            <ac:spMk id="2" creationId="{FBECE0C6-8A6E-A3EE-213A-01DC84E5E4BD}"/>
          </ac:spMkLst>
        </pc:spChg>
        <pc:graphicFrameChg chg="mod modGraphic">
          <ac:chgData name="JEAN RODRIGO DA SILVA" userId="fe0bed2f-355d-4817-9e47-6a62334132aa" providerId="ADAL" clId="{B59D438D-C4CA-4A69-9614-AD294E28330C}" dt="2025-12-12T13:36:01.308" v="7977" actId="255"/>
          <ac:graphicFrameMkLst>
            <pc:docMk/>
            <pc:sldMk cId="3563454158" sldId="646"/>
            <ac:graphicFrameMk id="4" creationId="{E51AC220-D713-F555-DE65-1D2CFAEC6257}"/>
          </ac:graphicFrameMkLst>
        </pc:graphicFrameChg>
      </pc:sldChg>
      <pc:sldChg chg="modSp add del mod ord">
        <pc:chgData name="JEAN RODRIGO DA SILVA" userId="fe0bed2f-355d-4817-9e47-6a62334132aa" providerId="ADAL" clId="{B59D438D-C4CA-4A69-9614-AD294E28330C}" dt="2025-12-12T13:56:48.795" v="8547" actId="255"/>
        <pc:sldMkLst>
          <pc:docMk/>
          <pc:sldMk cId="1532026369" sldId="647"/>
        </pc:sldMkLst>
        <pc:spChg chg="mod">
          <ac:chgData name="JEAN RODRIGO DA SILVA" userId="fe0bed2f-355d-4817-9e47-6a62334132aa" providerId="ADAL" clId="{B59D438D-C4CA-4A69-9614-AD294E28330C}" dt="2025-12-05T19:09:34.125" v="4387"/>
          <ac:spMkLst>
            <pc:docMk/>
            <pc:sldMk cId="1532026369" sldId="647"/>
            <ac:spMk id="2" creationId="{451BE38F-8852-F1B3-DAFB-FFF4FDAEA008}"/>
          </ac:spMkLst>
        </pc:spChg>
        <pc:graphicFrameChg chg="mod modGraphic">
          <ac:chgData name="JEAN RODRIGO DA SILVA" userId="fe0bed2f-355d-4817-9e47-6a62334132aa" providerId="ADAL" clId="{B59D438D-C4CA-4A69-9614-AD294E28330C}" dt="2025-12-12T13:56:48.795" v="8547" actId="255"/>
          <ac:graphicFrameMkLst>
            <pc:docMk/>
            <pc:sldMk cId="1532026369" sldId="647"/>
            <ac:graphicFrameMk id="4" creationId="{1CD6AAD5-657F-817F-EBE0-9FAC5A93D5AF}"/>
          </ac:graphicFrameMkLst>
        </pc:graphicFrameChg>
      </pc:sldChg>
      <pc:sldChg chg="modSp add mod">
        <pc:chgData name="JEAN RODRIGO DA SILVA" userId="fe0bed2f-355d-4817-9e47-6a62334132aa" providerId="ADAL" clId="{B59D438D-C4CA-4A69-9614-AD294E28330C}" dt="2025-12-12T13:34:28.092" v="7965" actId="255"/>
        <pc:sldMkLst>
          <pc:docMk/>
          <pc:sldMk cId="3986908650" sldId="648"/>
        </pc:sldMkLst>
        <pc:spChg chg="mod">
          <ac:chgData name="JEAN RODRIGO DA SILVA" userId="fe0bed2f-355d-4817-9e47-6a62334132aa" providerId="ADAL" clId="{B59D438D-C4CA-4A69-9614-AD294E28330C}" dt="2025-12-05T20:26:27.766" v="6567" actId="20577"/>
          <ac:spMkLst>
            <pc:docMk/>
            <pc:sldMk cId="3986908650" sldId="648"/>
            <ac:spMk id="2" creationId="{2CA50199-201D-B56E-0945-5CE59DE68582}"/>
          </ac:spMkLst>
        </pc:spChg>
        <pc:graphicFrameChg chg="mod modGraphic">
          <ac:chgData name="JEAN RODRIGO DA SILVA" userId="fe0bed2f-355d-4817-9e47-6a62334132aa" providerId="ADAL" clId="{B59D438D-C4CA-4A69-9614-AD294E28330C}" dt="2025-12-12T13:34:28.092" v="7965" actId="255"/>
          <ac:graphicFrameMkLst>
            <pc:docMk/>
            <pc:sldMk cId="3986908650" sldId="648"/>
            <ac:graphicFrameMk id="4" creationId="{FB9B3C75-5B92-B199-A015-224021F6DE93}"/>
          </ac:graphicFrameMkLst>
        </pc:graphicFrameChg>
      </pc:sldChg>
      <pc:sldChg chg="modSp add mod">
        <pc:chgData name="JEAN RODRIGO DA SILVA" userId="fe0bed2f-355d-4817-9e47-6a62334132aa" providerId="ADAL" clId="{B59D438D-C4CA-4A69-9614-AD294E28330C}" dt="2025-12-12T13:34:50.896" v="7967" actId="255"/>
        <pc:sldMkLst>
          <pc:docMk/>
          <pc:sldMk cId="1568988247" sldId="649"/>
        </pc:sldMkLst>
        <pc:spChg chg="mod">
          <ac:chgData name="JEAN RODRIGO DA SILVA" userId="fe0bed2f-355d-4817-9e47-6a62334132aa" providerId="ADAL" clId="{B59D438D-C4CA-4A69-9614-AD294E28330C}" dt="2025-12-05T20:26:40.608" v="6578" actId="20577"/>
          <ac:spMkLst>
            <pc:docMk/>
            <pc:sldMk cId="1568988247" sldId="649"/>
            <ac:spMk id="2" creationId="{4EEC1F69-22FB-8810-0BD6-05090DE52E09}"/>
          </ac:spMkLst>
        </pc:spChg>
        <pc:graphicFrameChg chg="mod modGraphic">
          <ac:chgData name="JEAN RODRIGO DA SILVA" userId="fe0bed2f-355d-4817-9e47-6a62334132aa" providerId="ADAL" clId="{B59D438D-C4CA-4A69-9614-AD294E28330C}" dt="2025-12-12T13:34:50.896" v="7967" actId="255"/>
          <ac:graphicFrameMkLst>
            <pc:docMk/>
            <pc:sldMk cId="1568988247" sldId="649"/>
            <ac:graphicFrameMk id="4" creationId="{D64A5913-A2B6-A9FA-028B-21E5EF327CD2}"/>
          </ac:graphicFrameMkLst>
        </pc:graphicFrameChg>
      </pc:sldChg>
      <pc:sldChg chg="delSp modSp add mod">
        <pc:chgData name="JEAN RODRIGO DA SILVA" userId="fe0bed2f-355d-4817-9e47-6a62334132aa" providerId="ADAL" clId="{B59D438D-C4CA-4A69-9614-AD294E28330C}" dt="2025-12-12T13:34:59.712" v="7968" actId="255"/>
        <pc:sldMkLst>
          <pc:docMk/>
          <pc:sldMk cId="2575160550" sldId="650"/>
        </pc:sldMkLst>
        <pc:spChg chg="mod">
          <ac:chgData name="JEAN RODRIGO DA SILVA" userId="fe0bed2f-355d-4817-9e47-6a62334132aa" providerId="ADAL" clId="{B59D438D-C4CA-4A69-9614-AD294E28330C}" dt="2025-12-05T20:26:48.998" v="6586" actId="20577"/>
          <ac:spMkLst>
            <pc:docMk/>
            <pc:sldMk cId="2575160550" sldId="650"/>
            <ac:spMk id="2" creationId="{DD9B4E55-CCAB-8FF9-BA23-AAC566685855}"/>
          </ac:spMkLst>
        </pc:spChg>
        <pc:graphicFrameChg chg="mod modGraphic">
          <ac:chgData name="JEAN RODRIGO DA SILVA" userId="fe0bed2f-355d-4817-9e47-6a62334132aa" providerId="ADAL" clId="{B59D438D-C4CA-4A69-9614-AD294E28330C}" dt="2025-12-12T13:34:59.712" v="7968" actId="255"/>
          <ac:graphicFrameMkLst>
            <pc:docMk/>
            <pc:sldMk cId="2575160550" sldId="650"/>
            <ac:graphicFrameMk id="4" creationId="{57EDC403-28D3-8281-1690-3648A9ED6315}"/>
          </ac:graphicFrameMkLst>
        </pc:graphicFrameChg>
      </pc:sldChg>
      <pc:sldChg chg="delSp modSp add mod ord">
        <pc:chgData name="JEAN RODRIGO DA SILVA" userId="fe0bed2f-355d-4817-9e47-6a62334132aa" providerId="ADAL" clId="{B59D438D-C4CA-4A69-9614-AD294E28330C}" dt="2025-12-12T13:35:06.288" v="7969" actId="255"/>
        <pc:sldMkLst>
          <pc:docMk/>
          <pc:sldMk cId="2844440890" sldId="651"/>
        </pc:sldMkLst>
        <pc:spChg chg="mod">
          <ac:chgData name="JEAN RODRIGO DA SILVA" userId="fe0bed2f-355d-4817-9e47-6a62334132aa" providerId="ADAL" clId="{B59D438D-C4CA-4A69-9614-AD294E28330C}" dt="2025-12-05T19:23:48.780" v="4735" actId="20577"/>
          <ac:spMkLst>
            <pc:docMk/>
            <pc:sldMk cId="2844440890" sldId="651"/>
            <ac:spMk id="2" creationId="{6124757C-4062-6289-5974-EBC5D60D8DC4}"/>
          </ac:spMkLst>
        </pc:spChg>
        <pc:graphicFrameChg chg="mod modGraphic">
          <ac:chgData name="JEAN RODRIGO DA SILVA" userId="fe0bed2f-355d-4817-9e47-6a62334132aa" providerId="ADAL" clId="{B59D438D-C4CA-4A69-9614-AD294E28330C}" dt="2025-12-12T13:35:06.288" v="7969" actId="255"/>
          <ac:graphicFrameMkLst>
            <pc:docMk/>
            <pc:sldMk cId="2844440890" sldId="651"/>
            <ac:graphicFrameMk id="4" creationId="{DFE38DC4-AEEB-0766-6F4C-0F0581275AF7}"/>
          </ac:graphicFrameMkLst>
        </pc:graphicFrameChg>
      </pc:sldChg>
      <pc:sldChg chg="addSp delSp modSp add mod ord">
        <pc:chgData name="JEAN RODRIGO DA SILVA" userId="fe0bed2f-355d-4817-9e47-6a62334132aa" providerId="ADAL" clId="{B59D438D-C4CA-4A69-9614-AD294E28330C}" dt="2025-12-05T20:36:37.410" v="6832" actId="1035"/>
        <pc:sldMkLst>
          <pc:docMk/>
          <pc:sldMk cId="3528996011" sldId="652"/>
        </pc:sldMkLst>
        <pc:spChg chg="mod">
          <ac:chgData name="JEAN RODRIGO DA SILVA" userId="fe0bed2f-355d-4817-9e47-6a62334132aa" providerId="ADAL" clId="{B59D438D-C4CA-4A69-9614-AD294E28330C}" dt="2025-12-05T20:27:56.820" v="6610" actId="1076"/>
          <ac:spMkLst>
            <pc:docMk/>
            <pc:sldMk cId="3528996011" sldId="652"/>
            <ac:spMk id="4" creationId="{5A9CAD9A-9F20-D0B0-B4BF-B9F786040ABD}"/>
          </ac:spMkLst>
        </pc:spChg>
        <pc:spChg chg="mod">
          <ac:chgData name="JEAN RODRIGO DA SILVA" userId="fe0bed2f-355d-4817-9e47-6a62334132aa" providerId="ADAL" clId="{B59D438D-C4CA-4A69-9614-AD294E28330C}" dt="2025-12-05T20:36:37.410" v="6832" actId="1035"/>
          <ac:spMkLst>
            <pc:docMk/>
            <pc:sldMk cId="3528996011" sldId="652"/>
            <ac:spMk id="5" creationId="{E7F4C2F6-0F0A-6FA0-4CE5-6EE9BADE6DE9}"/>
          </ac:spMkLst>
        </pc:spChg>
        <pc:spChg chg="mod">
          <ac:chgData name="JEAN RODRIGO DA SILVA" userId="fe0bed2f-355d-4817-9e47-6a62334132aa" providerId="ADAL" clId="{B59D438D-C4CA-4A69-9614-AD294E28330C}" dt="2025-12-05T19:29:15.704" v="4920" actId="20577"/>
          <ac:spMkLst>
            <pc:docMk/>
            <pc:sldMk cId="3528996011" sldId="652"/>
            <ac:spMk id="19" creationId="{DD8417A3-DDD7-3D46-0CE7-06E498F97DEC}"/>
          </ac:spMkLst>
        </pc:spChg>
        <pc:picChg chg="add mod">
          <ac:chgData name="JEAN RODRIGO DA SILVA" userId="fe0bed2f-355d-4817-9e47-6a62334132aa" providerId="ADAL" clId="{B59D438D-C4CA-4A69-9614-AD294E28330C}" dt="2025-12-05T20:27:40.649" v="6607" actId="1076"/>
          <ac:picMkLst>
            <pc:docMk/>
            <pc:sldMk cId="3528996011" sldId="652"/>
            <ac:picMk id="10242" creationId="{B4089093-A242-B2F4-B1F5-31E106EF9572}"/>
          </ac:picMkLst>
        </pc:picChg>
      </pc:sldChg>
      <pc:sldChg chg="delSp modSp add mod">
        <pc:chgData name="JEAN RODRIGO DA SILVA" userId="fe0bed2f-355d-4817-9e47-6a62334132aa" providerId="ADAL" clId="{B59D438D-C4CA-4A69-9614-AD294E28330C}" dt="2025-12-12T13:38:06.629" v="8030" actId="1076"/>
        <pc:sldMkLst>
          <pc:docMk/>
          <pc:sldMk cId="2166187711" sldId="653"/>
        </pc:sldMkLst>
        <pc:spChg chg="mod">
          <ac:chgData name="JEAN RODRIGO DA SILVA" userId="fe0bed2f-355d-4817-9e47-6a62334132aa" providerId="ADAL" clId="{B59D438D-C4CA-4A69-9614-AD294E28330C}" dt="2025-12-05T19:34:18.566" v="5176" actId="20577"/>
          <ac:spMkLst>
            <pc:docMk/>
            <pc:sldMk cId="2166187711" sldId="653"/>
            <ac:spMk id="3" creationId="{355D4723-1A87-8B35-D4D0-A38431427A5B}"/>
          </ac:spMkLst>
        </pc:spChg>
        <pc:spChg chg="mod">
          <ac:chgData name="JEAN RODRIGO DA SILVA" userId="fe0bed2f-355d-4817-9e47-6a62334132aa" providerId="ADAL" clId="{B59D438D-C4CA-4A69-9614-AD294E28330C}" dt="2025-12-05T19:35:18.899" v="5211" actId="20577"/>
          <ac:spMkLst>
            <pc:docMk/>
            <pc:sldMk cId="2166187711" sldId="653"/>
            <ac:spMk id="5" creationId="{4A6A8BF2-E722-A9A0-53CA-CE989A6E644B}"/>
          </ac:spMkLst>
        </pc:spChg>
        <pc:spChg chg="mod">
          <ac:chgData name="JEAN RODRIGO DA SILVA" userId="fe0bed2f-355d-4817-9e47-6a62334132aa" providerId="ADAL" clId="{B59D438D-C4CA-4A69-9614-AD294E28330C}" dt="2025-12-12T13:37:55.957" v="8028" actId="255"/>
          <ac:spMkLst>
            <pc:docMk/>
            <pc:sldMk cId="2166187711" sldId="653"/>
            <ac:spMk id="6" creationId="{5219B2B9-3CCF-8439-B32B-3B86F207E357}"/>
          </ac:spMkLst>
        </pc:spChg>
        <pc:spChg chg="mod">
          <ac:chgData name="JEAN RODRIGO DA SILVA" userId="fe0bed2f-355d-4817-9e47-6a62334132aa" providerId="ADAL" clId="{B59D438D-C4CA-4A69-9614-AD294E28330C}" dt="2025-12-12T13:38:06.629" v="8030" actId="1076"/>
          <ac:spMkLst>
            <pc:docMk/>
            <pc:sldMk cId="2166187711" sldId="653"/>
            <ac:spMk id="8" creationId="{CDE785D9-EA81-3E05-0416-E3F8B115932E}"/>
          </ac:spMkLst>
        </pc:spChg>
        <pc:spChg chg="mod">
          <ac:chgData name="JEAN RODRIGO DA SILVA" userId="fe0bed2f-355d-4817-9e47-6a62334132aa" providerId="ADAL" clId="{B59D438D-C4CA-4A69-9614-AD294E28330C}" dt="2025-12-12T13:38:00.385" v="8029" actId="255"/>
          <ac:spMkLst>
            <pc:docMk/>
            <pc:sldMk cId="2166187711" sldId="653"/>
            <ac:spMk id="9" creationId="{67A3D650-A6FC-B95F-4A18-011E7FD99C8E}"/>
          </ac:spMkLst>
        </pc:spChg>
      </pc:sldChg>
      <pc:sldChg chg="add">
        <pc:chgData name="JEAN RODRIGO DA SILVA" userId="fe0bed2f-355d-4817-9e47-6a62334132aa" providerId="ADAL" clId="{B59D438D-C4CA-4A69-9614-AD294E28330C}" dt="2025-12-11T17:30:52.428" v="7290" actId="2890"/>
        <pc:sldMkLst>
          <pc:docMk/>
          <pc:sldMk cId="3417686632" sldId="654"/>
        </pc:sldMkLst>
      </pc:sldChg>
      <pc:sldMasterChg chg="delSldLayout">
        <pc:chgData name="JEAN RODRIGO DA SILVA" userId="fe0bed2f-355d-4817-9e47-6a62334132aa" providerId="ADAL" clId="{B59D438D-C4CA-4A69-9614-AD294E28330C}" dt="2025-12-05T19:41:50.026" v="5622" actId="2696"/>
        <pc:sldMasterMkLst>
          <pc:docMk/>
          <pc:sldMasterMk cId="1114015620" sldId="2147483672"/>
        </pc:sldMasterMkLst>
      </pc:sldMasterChg>
    </pc:docChg>
  </pc:docChgLst>
  <pc:docChgLst>
    <pc:chgData name="LEONARDO VALENTE FAVARETTO" userId="S::4511859@tcesc.tc.br::935f6602-210c-4f71-99c7-019eb7d72a1b" providerId="AD" clId="Web-{93582871-DF45-B8D8-D81E-485E12E700F9}"/>
    <pc:docChg chg="modSld">
      <pc:chgData name="LEONARDO VALENTE FAVARETTO" userId="S::4511859@tcesc.tc.br::935f6602-210c-4f71-99c7-019eb7d72a1b" providerId="AD" clId="Web-{93582871-DF45-B8D8-D81E-485E12E700F9}" dt="2025-12-10T02:46:38.155" v="2" actId="20577"/>
      <pc:docMkLst>
        <pc:docMk/>
      </pc:docMkLst>
      <pc:sldChg chg="modSp">
        <pc:chgData name="LEONARDO VALENTE FAVARETTO" userId="S::4511859@tcesc.tc.br::935f6602-210c-4f71-99c7-019eb7d72a1b" providerId="AD" clId="Web-{93582871-DF45-B8D8-D81E-485E12E700F9}" dt="2025-12-10T02:46:38.155" v="2" actId="20577"/>
        <pc:sldMkLst>
          <pc:docMk/>
          <pc:sldMk cId="355205570" sldId="594"/>
        </pc:sldMkLst>
        <pc:spChg chg="mod">
          <ac:chgData name="LEONARDO VALENTE FAVARETTO" userId="S::4511859@tcesc.tc.br::935f6602-210c-4f71-99c7-019eb7d72a1b" providerId="AD" clId="Web-{93582871-DF45-B8D8-D81E-485E12E700F9}" dt="2025-12-10T02:46:38.155" v="2" actId="20577"/>
          <ac:spMkLst>
            <pc:docMk/>
            <pc:sldMk cId="355205570" sldId="594"/>
            <ac:spMk id="19" creationId="{FA271BA5-722A-FE81-0A14-361A53BE4C03}"/>
          </ac:spMkLst>
        </pc:spChg>
      </pc:sldChg>
    </pc:docChg>
  </pc:docChgLst>
  <pc:docChgLst>
    <pc:chgData name="LEONARDO VALENTE FAVARETTO" userId="S::4511859@tcesc.tc.br::935f6602-210c-4f71-99c7-019eb7d72a1b" providerId="AD" clId="Web-{48857913-045C-69CB-702A-658F7B80C98B}"/>
    <pc:docChg chg="modSld">
      <pc:chgData name="LEONARDO VALENTE FAVARETTO" userId="S::4511859@tcesc.tc.br::935f6602-210c-4f71-99c7-019eb7d72a1b" providerId="AD" clId="Web-{48857913-045C-69CB-702A-658F7B80C98B}" dt="2025-12-12T14:41:15.156" v="47" actId="1076"/>
      <pc:docMkLst>
        <pc:docMk/>
      </pc:docMkLst>
      <pc:sldChg chg="addSp modSp">
        <pc:chgData name="LEONARDO VALENTE FAVARETTO" userId="S::4511859@tcesc.tc.br::935f6602-210c-4f71-99c7-019eb7d72a1b" providerId="AD" clId="Web-{48857913-045C-69CB-702A-658F7B80C98B}" dt="2025-12-12T13:07:50.886" v="38" actId="1076"/>
        <pc:sldMkLst>
          <pc:docMk/>
          <pc:sldMk cId="940888570" sldId="595"/>
        </pc:sldMkLst>
        <pc:spChg chg="add mod">
          <ac:chgData name="LEONARDO VALENTE FAVARETTO" userId="S::4511859@tcesc.tc.br::935f6602-210c-4f71-99c7-019eb7d72a1b" providerId="AD" clId="Web-{48857913-045C-69CB-702A-658F7B80C98B}" dt="2025-12-12T13:07:50.886" v="38" actId="1076"/>
          <ac:spMkLst>
            <pc:docMk/>
            <pc:sldMk cId="940888570" sldId="595"/>
            <ac:spMk id="2" creationId="{4D1FC718-2566-265F-5D4F-084EC189FCF4}"/>
          </ac:spMkLst>
        </pc:spChg>
        <pc:spChg chg="mod">
          <ac:chgData name="LEONARDO VALENTE FAVARETTO" userId="S::4511859@tcesc.tc.br::935f6602-210c-4f71-99c7-019eb7d72a1b" providerId="AD" clId="Web-{48857913-045C-69CB-702A-658F7B80C98B}" dt="2025-12-12T13:04:17.767" v="11" actId="20577"/>
          <ac:spMkLst>
            <pc:docMk/>
            <pc:sldMk cId="940888570" sldId="595"/>
            <ac:spMk id="13" creationId="{3707B0E1-9003-A356-CB4E-1A57CAC5A6F6}"/>
          </ac:spMkLst>
        </pc:spChg>
      </pc:sldChg>
      <pc:sldChg chg="modSp">
        <pc:chgData name="LEONARDO VALENTE FAVARETTO" userId="S::4511859@tcesc.tc.br::935f6602-210c-4f71-99c7-019eb7d72a1b" providerId="AD" clId="Web-{48857913-045C-69CB-702A-658F7B80C98B}" dt="2025-12-12T13:26:05.461" v="41" actId="20577"/>
        <pc:sldMkLst>
          <pc:docMk/>
          <pc:sldMk cId="3079007167" sldId="598"/>
        </pc:sldMkLst>
        <pc:spChg chg="mod">
          <ac:chgData name="LEONARDO VALENTE FAVARETTO" userId="S::4511859@tcesc.tc.br::935f6602-210c-4f71-99c7-019eb7d72a1b" providerId="AD" clId="Web-{48857913-045C-69CB-702A-658F7B80C98B}" dt="2025-12-12T13:26:05.461" v="41" actId="20577"/>
          <ac:spMkLst>
            <pc:docMk/>
            <pc:sldMk cId="3079007167" sldId="598"/>
            <ac:spMk id="16" creationId="{8402BBC5-A764-EBF2-197F-4E8E058925C7}"/>
          </ac:spMkLst>
        </pc:spChg>
      </pc:sldChg>
      <pc:sldChg chg="modSp">
        <pc:chgData name="LEONARDO VALENTE FAVARETTO" userId="S::4511859@tcesc.tc.br::935f6602-210c-4f71-99c7-019eb7d72a1b" providerId="AD" clId="Web-{48857913-045C-69CB-702A-658F7B80C98B}" dt="2025-12-12T14:41:15.156" v="47" actId="1076"/>
        <pc:sldMkLst>
          <pc:docMk/>
          <pc:sldMk cId="2150953088" sldId="601"/>
        </pc:sldMkLst>
        <pc:spChg chg="mod">
          <ac:chgData name="LEONARDO VALENTE FAVARETTO" userId="S::4511859@tcesc.tc.br::935f6602-210c-4f71-99c7-019eb7d72a1b" providerId="AD" clId="Web-{48857913-045C-69CB-702A-658F7B80C98B}" dt="2025-12-12T14:40:52.437" v="46" actId="20577"/>
          <ac:spMkLst>
            <pc:docMk/>
            <pc:sldMk cId="2150953088" sldId="601"/>
            <ac:spMk id="28" creationId="{D7764762-9774-611F-784D-BD0BBD0E8882}"/>
          </ac:spMkLst>
        </pc:spChg>
        <pc:spChg chg="mod">
          <ac:chgData name="LEONARDO VALENTE FAVARETTO" userId="S::4511859@tcesc.tc.br::935f6602-210c-4f71-99c7-019eb7d72a1b" providerId="AD" clId="Web-{48857913-045C-69CB-702A-658F7B80C98B}" dt="2025-12-12T14:36:06.491" v="42" actId="1076"/>
          <ac:spMkLst>
            <pc:docMk/>
            <pc:sldMk cId="2150953088" sldId="601"/>
            <ac:spMk id="30" creationId="{BAAD494F-C9EA-A021-4F7A-8C0F601D3353}"/>
          </ac:spMkLst>
        </pc:spChg>
        <pc:picChg chg="mod">
          <ac:chgData name="LEONARDO VALENTE FAVARETTO" userId="S::4511859@tcesc.tc.br::935f6602-210c-4f71-99c7-019eb7d72a1b" providerId="AD" clId="Web-{48857913-045C-69CB-702A-658F7B80C98B}" dt="2025-12-12T14:41:15.156" v="47" actId="1076"/>
          <ac:picMkLst>
            <pc:docMk/>
            <pc:sldMk cId="2150953088" sldId="601"/>
            <ac:picMk id="35" creationId="{1D077FBE-B1E7-3D2B-B960-C03FE7575F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B7FE7-E905-4154-B9D1-CF0D2B83D502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30C6B-4E59-412C-925B-66FD3E505B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77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0C6B-4E59-412C-925B-66FD3E505B3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878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4A5DA-AD1A-649C-3955-2D42ACE96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1B1D7D-2B97-5466-F709-9844815EC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F9D1F-2B60-1F5F-6159-65D6FAD19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E94C1-6FCD-6747-254D-53A93AF8CC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97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E1BDB-2681-B362-AC4E-F14474ECA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377611-28AA-7B61-87CD-50FF193DA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5D4C4-75E1-3B60-A6E8-C270000C4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0BF05-D58C-3BC3-BA53-3867EACCF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5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8A22-1596-BFE6-787F-0850DBCFC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B278D4-8A62-8E1E-AC54-2E9AA010C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73930-C92A-A9F4-58E3-0B77D16E5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07ADF-C8D7-CA01-07F3-1FB8EB927B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7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0BAAA-FA30-62C5-AF43-B9CFD43DF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1EF0D-ABC6-2B9A-AE07-67C70C52E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1056A-800A-FB3F-0227-0A74A1F72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74BF8-430E-A109-275D-6B94E5D501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53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88208-057F-8274-2029-4784411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6A210-3B40-F229-29AB-FC73EECCC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997DE-1CE6-FE88-31F8-AECA356A1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BCD9C-AC99-A368-5EED-6B45B0C56F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3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BD2EF-D7AE-22EB-F8EA-5328D65A5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27323-0CF3-362C-7AA5-AB5783281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4AD4EE-3CBA-1ED6-0F7B-71105DA66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15805-0846-5441-92A5-65FBB01DA3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09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98540-CD57-7A09-73EC-52D6DED6B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AD5191-4A91-E040-4752-2A0394A01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425E81-5D35-46DA-E322-ABDC57807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6A265-98BA-A5CD-5738-5ED330B45B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55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C821E-53AB-965E-97F5-87D99307C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A2ADB-665B-69CC-6C1F-45A70FCDE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347F7A-0DA6-1D02-69C1-058141AE2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5129C-E92E-ABDD-108B-170ABB1C2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78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38AE6-E2F1-C97E-1C69-AD78861E5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F38769-DC64-1384-835D-35F566F16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9624F6-11F0-84EA-5AF4-498EBBFC4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DEA39-60D9-9BDF-DC94-B99DF955C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35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84AED-E051-7061-85D9-92EC26F0C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509B5B-D2C8-0035-C00A-8B6411B90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4CEF02-B8C4-CF9B-EF5E-87341937A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DC7C2-84A5-0E8A-10E0-186B833EC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6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4914C-D825-0B63-55C2-8ECC7BAB0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38E1C5-A6A9-15E4-5C94-40A141C89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448A7-DF56-A9ED-27A9-11DEC19AA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8FEBE-0276-3189-3069-63105174B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27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451E-5511-7C20-AA2A-FF5869B08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605A84-373D-781D-CD24-51BBB39424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E69F0-9DC8-460C-33DD-560219AFB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E1AFE-26E5-F236-172A-CA79FC042B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59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8DDA8-6FB4-62B4-B6F0-09E688FCF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6E529-8F72-87F7-FEEE-026BF687D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A8AFE2-D2AD-6C14-F810-0E0BD839C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6AE49-2193-F342-169C-671E0976A3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25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CFCDE-39ED-37CD-16BD-9B606ABFB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AD4AB-BA1B-D912-0957-0D844ACEC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F2AFF-9EC3-870D-A68F-DDECFE620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C3785-AD46-731E-316C-3BB26E12D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26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86F16-B06C-8563-EA4C-DDA44D850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60192F-9EA8-031D-EE84-8E4759875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78F9C-D90C-9DB9-CE2F-92336A278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F282F-EAEE-DC9F-400C-B9A1AA046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00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8548C-FA46-942C-EC73-2F1455BDE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EC663-8975-3327-12AC-C611E73C7B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75E99-8B29-89A7-A582-1B06DA4B1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F7AFA-38D4-ED01-62A7-630427378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0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B8E78-2B92-65B8-B197-3E9791E28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F8D56A-BA46-794C-7F5A-B2E5E1E87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B9B8E-BDCD-BF07-7DAF-11A509B7F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4D2FF-D649-6ACF-CDF1-E3E57DD50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5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2CA7B-D904-535E-DD22-419D492AE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BCAD0-B39E-2262-EEDE-F80FE0086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7B82E-A91C-7CE2-FB2F-5533A44F1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8999B-97D0-3717-2D32-A12182555D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71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25016-7196-6768-9941-CEED33AEF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F8F24-3D78-CF75-CD6F-5C337C89E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48FD2-EE70-308D-EB01-89546B6FD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2436B-BFA5-4ED5-C03D-63126F718C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63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B4AF0-E40A-7D21-C564-9E695610A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907E9D-B790-732C-CEC8-C0FE2C029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64332A-3AD7-C9E6-C5B6-8090F508E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0C880-9EDA-4981-BB33-87DDDF4C9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D3A2E-107C-B8D0-B937-E8754DFA6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7C9133-09AC-64DD-3C8C-8688CE053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F334D-1AA6-0616-A428-3614BB1C6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16639-7BEC-9044-3056-C0551FA53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88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CF0F2-E082-415B-1843-7F053EED4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5F61B-8622-DC4E-91A8-FAF4DE6DA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7CF36-3D72-90CB-28D0-9C60D6A3B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E52C5-258B-5850-A5CB-CEF01095A5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00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54263-10E9-39F4-D9D1-155631785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296B72-08DF-68EC-32AE-D633D6EDF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D6791-D9AA-C7B5-1285-7DD71AE8A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3ECFA-8085-12E7-1339-126799E2EF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956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A6B7C-7A84-B772-6A87-477DC1738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001C10-7E86-DA73-A183-C7D0E9CF3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C94BBE-D272-7391-D95C-7577C9350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E2BB3-9A3D-82D3-9A7C-39E2D057B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420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6405E-3CD4-FB5E-0EDC-AFB4C3D81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B58BF-78D5-AD04-E248-223B833F0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6A43F3-9112-5C5D-2653-4AA4838DD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5C8AB-991D-CCBA-B53B-48481A9D6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07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F8D24-8DEC-C1E0-AC59-1B00D9EB5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F0AEE-86F4-85E1-AD77-F98D46789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1808A5-80E2-4400-356B-4EB26D4E4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7E841-D8EB-364E-FB03-798AA08D8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2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5C499-2468-AB73-27AB-698D3A8C4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13753-AFE5-E437-1BC2-57CD07526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8FA243-2D14-3F16-E424-8437D5EF8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D78B2-8668-9E9B-5185-99EA53C84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286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30514-4C9C-916F-8EAC-877C3B533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8AEE3-7AF1-AEFB-196B-C087E8A7C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D2BA5-6246-6F66-DB45-4B3EA9CDC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025FC-9538-088C-EFF7-FD4B89370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060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C3590-F736-EE9B-6AF7-3AC0A871D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27AA02-9015-54D6-7706-4DC67754B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3478BF-2CBE-07E6-2F69-23367C9D1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E098A-8234-77A1-EE6A-A06D5B307C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345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CB99C-BC84-F3FF-6C64-F0C2DE2B9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AFD4B-3357-D84E-B263-8B09B458C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66FFA7-AA7F-415D-24A7-3F5988724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87AAC-E952-A064-4B6D-1531ACB0C1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50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6C076-F47E-C113-1A0A-A041E79AB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D10CD-170C-1B04-A781-68E0F4D66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27A8C-C7DB-75B1-5A03-2AFA5225E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79D7A-7CB7-BA03-BBE5-B33F1D9B2F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50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AA817-8E33-E6B0-6010-34F3F2B9C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3754E-9C57-F4A6-89C7-F139F4396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AF6D9-0D61-B92C-F061-71F351E8D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56303-9080-705B-2633-98F6E8DB3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279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39F09-94BF-54CD-6311-60A145377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5F3D6-6D0E-ED62-E5ED-4EC04CB5A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D2BE2-C774-28DE-FC88-19A131BD4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C91F7-C136-DFB1-7A1C-3989A65B7A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6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F631F-DAA3-4105-4398-C16F8D14C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3A567-DE9D-A006-80D5-7ACB35574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19F86E-825E-1EDD-E293-86076401C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C7E5D-1F16-87CF-D35A-A206EEF6B8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787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FC4E4-4247-CF4C-85CB-4989C9D5C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93BC4C-5BB6-41B3-BB76-5982A5EA0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7A4D18-C84D-2D25-3437-348AF49F6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55183-8855-7D39-8B91-7C7F64DB4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553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7A18E-F2F9-3F4A-4693-67F95B327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B93B03-F30B-18A7-C533-8AEDE3A1F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A7021-6FFB-7948-0159-BC7D2F08C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FFBF4-9C95-F320-32F7-3D674AC672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64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05D0E-EE3D-D97A-212F-9685D9F61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FBD8F-C896-0C35-4459-1FC6410B9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6BEB6-59D3-BDC7-0A17-4B59900D6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DADAF-EAF4-86B2-F82F-0FC2B530CF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99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FC08D-EB9D-1709-24B4-C103EEC51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2C795B-6E3A-EC00-8459-D567DA322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AA61E-ECE8-341F-9283-03C0C982E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5A71D-695F-B93E-2897-C72011C53E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967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1506D-B1E4-E527-DF31-72DBC543F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FBE7B-1D6D-9D45-F273-EFC6BF020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F49A4-2DEB-DE5E-727B-74F5A6118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4D83C-9026-C203-A765-D30F3E863F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53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8FD72-46FF-12FD-4501-1F566C746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51B58F-2894-4FD0-F214-7630329C9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99558-0632-691F-2DC9-4165B6229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305D8-69C3-20EC-B6CA-FCF8B5F63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176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749F6-8949-4C82-4154-8A105E111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307F7D-6EF5-8E0F-181D-78890C2FF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F8730F-E3A2-2338-A11F-A26679C73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3AABC-03FA-DD93-C512-671835D23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24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AC61F-0838-8626-021C-0FC415F4C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B7A802-7375-E7C4-F15A-D9ED42430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494110-6F28-2940-90C7-194073A86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D1D50-4756-8BD1-8C30-664A342D5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BAD69-FDA4-02CA-F288-20AA8EEB1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94E8F-87C7-CD2A-F606-CE55E3A69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BA3D3-CAC7-95ED-85CA-2A8B200A9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6E47D-2550-B460-99A9-AA0172CCE6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0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64BBD-A576-8948-C349-6C094265F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E74D9-D909-DE7D-97C6-22759409F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60140E-08AF-B175-68F9-C3493ADAD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42B38-B6F7-390D-95A4-0927668638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8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57FF5-3A00-C859-4829-5BC407601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004E17-BD19-46EE-274E-6EAC06AB7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A443F-1B72-4119-2AFC-C1912B68D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23CA6-9EB4-50C1-FF8C-9C7E2BE9B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AA151-31A8-2C71-08F7-05ACF3FB9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7073A-1042-5F1A-EBD8-AA8848D0E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B39924-6876-484E-08BC-975E00A98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116A4-CEBE-7FF9-32FB-E3BF8A991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92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0A0AA-6BB0-7384-6808-6A6274959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A03AF-93A4-7C2D-2F0E-412B4420A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D1CDC-DF40-CB31-F54E-21CFF0444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0E737-9A73-6425-51F5-085A0E4A0E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43"/>
            <a:ext cx="9144000" cy="2386495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0371"/>
            <a:ext cx="9144000" cy="16549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96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47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4956"/>
            <a:ext cx="2628900" cy="5809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4956"/>
            <a:ext cx="7734300" cy="5809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11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F0F9B-AB13-29C0-37F7-0A80D845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80C7AD-6E14-D547-8954-DFAB53A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30C39D-3EA5-31EC-A5CA-1A271363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F546A36-6162-BB22-E1EF-6ADEA185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02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">
            <a:extLst>
              <a:ext uri="{FF2B5EF4-FFF2-40B4-BE49-F238E27FC236}">
                <a16:creationId xmlns:a16="http://schemas.microsoft.com/office/drawing/2014/main" id="{8BE2DEEA-18EB-9BF9-48ED-1FC6D88ED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/>
          <a:stretch/>
        </p:blipFill>
        <p:spPr>
          <a:xfrm>
            <a:off x="0" y="519"/>
            <a:ext cx="12192000" cy="68543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7A3FD04-7AA1-E4A4-61D9-8075B2185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88" y="239531"/>
            <a:ext cx="1150788" cy="6862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6DD2287-E8CB-944B-E15A-FE2BBC082F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6" y="6687199"/>
            <a:ext cx="5612524" cy="1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7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90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29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8947"/>
            <a:ext cx="10515600" cy="2851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7339"/>
            <a:ext cx="10515600" cy="14994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0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4780"/>
            <a:ext cx="5181600" cy="4349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4780"/>
            <a:ext cx="5181600" cy="4349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4957"/>
            <a:ext cx="10515600" cy="1324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0384"/>
            <a:ext cx="5157787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3915"/>
            <a:ext cx="5157787" cy="3682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384"/>
            <a:ext cx="5183188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3915"/>
            <a:ext cx="5183188" cy="3682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96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70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9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968"/>
            <a:ext cx="6172200" cy="4871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68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6968"/>
            <a:ext cx="6172200" cy="48713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62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4957"/>
            <a:ext cx="10515600" cy="132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4780"/>
            <a:ext cx="10515600" cy="434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B566-C0D6-4B3D-93C8-DDC15F0AC65A}" type="datetimeFigureOut">
              <a:rPr lang="pt-BR" smtClean="0"/>
              <a:t>12/12/2025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3408"/>
            <a:ext cx="41148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0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ctrTitle"/>
          </p:nvPr>
        </p:nvSpPr>
        <p:spPr>
          <a:xfrm>
            <a:off x="0" y="2980536"/>
            <a:ext cx="12192000" cy="570287"/>
          </a:xfrm>
        </p:spPr>
        <p:txBody>
          <a:bodyPr>
            <a:noAutofit/>
          </a:bodyPr>
          <a:lstStyle/>
          <a:p>
            <a:r>
              <a:rPr lang="pt-BR" sz="3600" b="1">
                <a:solidFill>
                  <a:schemeClr val="bg1"/>
                </a:solidFill>
              </a:rPr>
              <a:t>Planejamento, Execução Orçamentária e Registros Contábeis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1944B0E-8701-DE0A-911B-A149C33FE33F}"/>
              </a:ext>
            </a:extLst>
          </p:cNvPr>
          <p:cNvSpPr txBox="1">
            <a:spLocks/>
          </p:cNvSpPr>
          <p:nvPr/>
        </p:nvSpPr>
        <p:spPr>
          <a:xfrm>
            <a:off x="0" y="3797920"/>
            <a:ext cx="12189178" cy="1167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>
                <a:solidFill>
                  <a:schemeClr val="bg1"/>
                </a:solidFill>
                <a:ea typeface="Manrope" pitchFamily="34" charset="-122"/>
              </a:rPr>
              <a:t>Estevão Salles da Costa</a:t>
            </a:r>
          </a:p>
          <a:p>
            <a:pPr marL="0" indent="0" algn="ctr">
              <a:buNone/>
            </a:pPr>
            <a:r>
              <a:rPr lang="en-US" sz="1900">
                <a:solidFill>
                  <a:schemeClr val="bg1"/>
                </a:solidFill>
                <a:ea typeface="Manrope" pitchFamily="34" charset="-122"/>
              </a:rPr>
              <a:t>James Luciani</a:t>
            </a:r>
            <a:endParaRPr lang="pt-BR" sz="19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900">
                <a:solidFill>
                  <a:schemeClr val="bg1"/>
                </a:solidFill>
                <a:latin typeface="+mj-lt"/>
                <a:ea typeface="Manrope" pitchFamily="34" charset="-122"/>
                <a:cs typeface="Manrope" pitchFamily="34" charset="-120"/>
              </a:rPr>
              <a:t>Jean Rodrigo da Silva</a:t>
            </a:r>
          </a:p>
          <a:p>
            <a:pPr marL="0" indent="0" algn="ctr">
              <a:buNone/>
            </a:pPr>
            <a:r>
              <a:rPr lang="en-US" sz="1900">
                <a:solidFill>
                  <a:schemeClr val="bg1"/>
                </a:solidFill>
                <a:latin typeface="+mj-lt"/>
                <a:ea typeface="Manrope" pitchFamily="34" charset="-122"/>
                <a:cs typeface="Manrope" pitchFamily="34" charset="-120"/>
              </a:rPr>
              <a:t>Leonardo Valente </a:t>
            </a:r>
            <a:r>
              <a:rPr lang="en-US" sz="1900" err="1">
                <a:solidFill>
                  <a:schemeClr val="bg1"/>
                </a:solidFill>
                <a:latin typeface="+mj-lt"/>
                <a:ea typeface="Manrope" pitchFamily="34" charset="-122"/>
                <a:cs typeface="Manrope" pitchFamily="34" charset="-120"/>
              </a:rPr>
              <a:t>Favaretto</a:t>
            </a:r>
            <a:endParaRPr lang="en-US" sz="1900">
              <a:solidFill>
                <a:schemeClr val="bg1"/>
              </a:solidFill>
              <a:latin typeface="+mj-lt"/>
              <a:ea typeface="Manrope" pitchFamily="34" charset="-122"/>
              <a:cs typeface="Manrope" pitchFamily="34" charset="-120"/>
            </a:endParaRPr>
          </a:p>
          <a:p>
            <a:pPr marL="0" indent="0" algn="ctr">
              <a:buNone/>
            </a:pPr>
            <a:r>
              <a:rPr lang="en-US" sz="1900">
                <a:solidFill>
                  <a:schemeClr val="bg1"/>
                </a:solidFill>
                <a:latin typeface="+mj-lt"/>
                <a:ea typeface="Manrope" pitchFamily="34" charset="-122"/>
              </a:rPr>
              <a:t>Sergio Augusto Silva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25" y="5944790"/>
            <a:ext cx="1775751" cy="87140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41" y="243912"/>
            <a:ext cx="6978812" cy="25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5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6D2A1-F015-A4C5-D68F-B3413604E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17;p20">
            <a:extLst>
              <a:ext uri="{FF2B5EF4-FFF2-40B4-BE49-F238E27FC236}">
                <a16:creationId xmlns:a16="http://schemas.microsoft.com/office/drawing/2014/main" id="{279B3FD6-3DD3-58C0-B621-C0EAE41083F0}"/>
              </a:ext>
            </a:extLst>
          </p:cNvPr>
          <p:cNvSpPr txBox="1"/>
          <p:nvPr/>
        </p:nvSpPr>
        <p:spPr>
          <a:xfrm>
            <a:off x="762000" y="1694557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PPA: Padronização das Ações de Governo</a:t>
            </a:r>
            <a:endParaRPr/>
          </a:p>
        </p:txBody>
      </p:sp>
      <p:sp>
        <p:nvSpPr>
          <p:cNvPr id="15" name="Google Shape;218;p20">
            <a:extLst>
              <a:ext uri="{FF2B5EF4-FFF2-40B4-BE49-F238E27FC236}">
                <a16:creationId xmlns:a16="http://schemas.microsoft.com/office/drawing/2014/main" id="{39D56E4D-9C16-D3C2-B04D-A79C6048E819}"/>
              </a:ext>
            </a:extLst>
          </p:cNvPr>
          <p:cNvSpPr/>
          <p:nvPr/>
        </p:nvSpPr>
        <p:spPr>
          <a:xfrm>
            <a:off x="571500" y="1694557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19;p20">
            <a:extLst>
              <a:ext uri="{FF2B5EF4-FFF2-40B4-BE49-F238E27FC236}">
                <a16:creationId xmlns:a16="http://schemas.microsoft.com/office/drawing/2014/main" id="{8402BBC5-A764-EBF2-197F-4E8E058925C7}"/>
              </a:ext>
            </a:extLst>
          </p:cNvPr>
          <p:cNvSpPr txBox="1"/>
          <p:nvPr/>
        </p:nvSpPr>
        <p:spPr>
          <a:xfrm>
            <a:off x="571500" y="2416299"/>
            <a:ext cx="11049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Validação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estrita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entre o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código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numérico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ação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seu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tipo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lang="pt-BR" sz="2500">
              <a:ea typeface="Calibri"/>
              <a:cs typeface="Calibri"/>
            </a:endParaRPr>
          </a:p>
        </p:txBody>
      </p:sp>
      <p:graphicFrame>
        <p:nvGraphicFramePr>
          <p:cNvPr id="17" name="Google Shape;220;p20">
            <a:extLst>
              <a:ext uri="{FF2B5EF4-FFF2-40B4-BE49-F238E27FC236}">
                <a16:creationId xmlns:a16="http://schemas.microsoft.com/office/drawing/2014/main" id="{27E24E8E-30B8-1369-DE01-75790E947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915785"/>
              </p:ext>
            </p:extLst>
          </p:nvPr>
        </p:nvGraphicFramePr>
        <p:xfrm>
          <a:off x="571500" y="3283297"/>
          <a:ext cx="11049000" cy="19563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err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Início</a:t>
                      </a: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do </a:t>
                      </a:r>
                      <a:r>
                        <a:rPr lang="en-US" sz="1600" b="1" i="0" u="none" strike="noStrike" cap="none" err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.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Tipo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Descrição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1, 3, 5, 7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Tipo 01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Projeto:</a:t>
                      </a: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Expansão ou aperfeiçoamento da ação governamental.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2, 4, 6, 8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Tipo 02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Atividade:</a:t>
                      </a: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Manutenção contínua de serviços.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0, 9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Tipo 09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Op. Especial:</a:t>
                      </a: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Despesas</a:t>
                      </a: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que </a:t>
                      </a:r>
                      <a:r>
                        <a:rPr lang="en-US" sz="16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não</a:t>
                      </a: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geram</a:t>
                      </a: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contraprestação</a:t>
                      </a: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6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direta</a:t>
                      </a: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(ex: </a:t>
                      </a:r>
                      <a:r>
                        <a:rPr lang="en-US" sz="16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dívida</a:t>
                      </a: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).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Google Shape;223;p20">
            <a:extLst>
              <a:ext uri="{FF2B5EF4-FFF2-40B4-BE49-F238E27FC236}">
                <a16:creationId xmlns:a16="http://schemas.microsoft.com/office/drawing/2014/main" id="{27D71FCB-0E7F-09DF-A1F7-866C6F0BF38A}"/>
              </a:ext>
            </a:extLst>
          </p:cNvPr>
          <p:cNvSpPr/>
          <p:nvPr/>
        </p:nvSpPr>
        <p:spPr>
          <a:xfrm>
            <a:off x="571500" y="4200525"/>
            <a:ext cx="220980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24;p20">
            <a:extLst>
              <a:ext uri="{FF2B5EF4-FFF2-40B4-BE49-F238E27FC236}">
                <a16:creationId xmlns:a16="http://schemas.microsoft.com/office/drawing/2014/main" id="{3449D491-0EE6-9271-ED7E-16C492E4D9DD}"/>
              </a:ext>
            </a:extLst>
          </p:cNvPr>
          <p:cNvSpPr/>
          <p:nvPr/>
        </p:nvSpPr>
        <p:spPr>
          <a:xfrm>
            <a:off x="2781300" y="4200525"/>
            <a:ext cx="220980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25;p20">
            <a:extLst>
              <a:ext uri="{FF2B5EF4-FFF2-40B4-BE49-F238E27FC236}">
                <a16:creationId xmlns:a16="http://schemas.microsoft.com/office/drawing/2014/main" id="{0BB429DA-5F5D-BEA2-C593-D5E25F4D95B7}"/>
              </a:ext>
            </a:extLst>
          </p:cNvPr>
          <p:cNvSpPr/>
          <p:nvPr/>
        </p:nvSpPr>
        <p:spPr>
          <a:xfrm>
            <a:off x="4991100" y="4200525"/>
            <a:ext cx="662940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26;p20">
            <a:extLst>
              <a:ext uri="{FF2B5EF4-FFF2-40B4-BE49-F238E27FC236}">
                <a16:creationId xmlns:a16="http://schemas.microsoft.com/office/drawing/2014/main" id="{EC087015-D3F3-59AD-9581-8DFAF35458CC}"/>
              </a:ext>
            </a:extLst>
          </p:cNvPr>
          <p:cNvSpPr/>
          <p:nvPr/>
        </p:nvSpPr>
        <p:spPr>
          <a:xfrm>
            <a:off x="571500" y="4712940"/>
            <a:ext cx="220980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7;p20">
            <a:extLst>
              <a:ext uri="{FF2B5EF4-FFF2-40B4-BE49-F238E27FC236}">
                <a16:creationId xmlns:a16="http://schemas.microsoft.com/office/drawing/2014/main" id="{2C6B9FC1-2D96-B0B2-D575-91C521FF227E}"/>
              </a:ext>
            </a:extLst>
          </p:cNvPr>
          <p:cNvSpPr/>
          <p:nvPr/>
        </p:nvSpPr>
        <p:spPr>
          <a:xfrm>
            <a:off x="2781300" y="4712940"/>
            <a:ext cx="220980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28;p20">
            <a:extLst>
              <a:ext uri="{FF2B5EF4-FFF2-40B4-BE49-F238E27FC236}">
                <a16:creationId xmlns:a16="http://schemas.microsoft.com/office/drawing/2014/main" id="{1A1160BF-E223-09DF-0BE1-69181C1081F1}"/>
              </a:ext>
            </a:extLst>
          </p:cNvPr>
          <p:cNvSpPr/>
          <p:nvPr/>
        </p:nvSpPr>
        <p:spPr>
          <a:xfrm>
            <a:off x="4991100" y="4712940"/>
            <a:ext cx="662940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29;p20">
            <a:extLst>
              <a:ext uri="{FF2B5EF4-FFF2-40B4-BE49-F238E27FC236}">
                <a16:creationId xmlns:a16="http://schemas.microsoft.com/office/drawing/2014/main" id="{66344179-7FB5-C743-ADFE-D53FA327AAB3}"/>
              </a:ext>
            </a:extLst>
          </p:cNvPr>
          <p:cNvSpPr/>
          <p:nvPr/>
        </p:nvSpPr>
        <p:spPr>
          <a:xfrm>
            <a:off x="571500" y="5225355"/>
            <a:ext cx="220980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30;p20">
            <a:extLst>
              <a:ext uri="{FF2B5EF4-FFF2-40B4-BE49-F238E27FC236}">
                <a16:creationId xmlns:a16="http://schemas.microsoft.com/office/drawing/2014/main" id="{611673DD-4B32-EBF7-A804-5CF63F3D82BC}"/>
              </a:ext>
            </a:extLst>
          </p:cNvPr>
          <p:cNvSpPr/>
          <p:nvPr/>
        </p:nvSpPr>
        <p:spPr>
          <a:xfrm>
            <a:off x="2781300" y="5225355"/>
            <a:ext cx="220980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31;p20">
            <a:extLst>
              <a:ext uri="{FF2B5EF4-FFF2-40B4-BE49-F238E27FC236}">
                <a16:creationId xmlns:a16="http://schemas.microsoft.com/office/drawing/2014/main" id="{2509E372-D24F-4F60-3E23-F6BA0B214E39}"/>
              </a:ext>
            </a:extLst>
          </p:cNvPr>
          <p:cNvSpPr/>
          <p:nvPr/>
        </p:nvSpPr>
        <p:spPr>
          <a:xfrm>
            <a:off x="4991100" y="5225355"/>
            <a:ext cx="662940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00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45903-9C0D-773E-D049-7FDBEF601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21">
            <a:extLst>
              <a:ext uri="{FF2B5EF4-FFF2-40B4-BE49-F238E27FC236}">
                <a16:creationId xmlns:a16="http://schemas.microsoft.com/office/drawing/2014/main" id="{757FF639-DB64-1C20-840C-7C4EE24BE784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PPA: Vinculações Obrigatórias das Ações</a:t>
            </a:r>
            <a:endParaRPr/>
          </a:p>
        </p:txBody>
      </p:sp>
      <p:sp>
        <p:nvSpPr>
          <p:cNvPr id="3" name="Google Shape;239;p21">
            <a:extLst>
              <a:ext uri="{FF2B5EF4-FFF2-40B4-BE49-F238E27FC236}">
                <a16:creationId xmlns:a16="http://schemas.microsoft.com/office/drawing/2014/main" id="{FE3659EC-62CB-B09A-2E77-45435E525C29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43;p21">
            <a:extLst>
              <a:ext uri="{FF2B5EF4-FFF2-40B4-BE49-F238E27FC236}">
                <a16:creationId xmlns:a16="http://schemas.microsoft.com/office/drawing/2014/main" id="{63E588E8-B613-7FB7-3931-5880BCD5EF2F}"/>
              </a:ext>
            </a:extLst>
          </p:cNvPr>
          <p:cNvSpPr txBox="1"/>
          <p:nvPr/>
        </p:nvSpPr>
        <p:spPr>
          <a:xfrm>
            <a:off x="857250" y="1448841"/>
            <a:ext cx="500062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Produto</a:t>
            </a:r>
            <a:r>
              <a:rPr lang="en-US" sz="25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25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Unidade</a:t>
            </a:r>
            <a:r>
              <a:rPr lang="en-US" sz="25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5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Medida</a:t>
            </a:r>
            <a:r>
              <a:rPr lang="en-US" sz="25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Conforme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definição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padronizada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Quadro 16 do e-SFINGE.</a:t>
            </a:r>
            <a:endParaRPr sz="2500"/>
          </a:p>
        </p:txBody>
      </p:sp>
      <p:sp>
        <p:nvSpPr>
          <p:cNvPr id="6" name="Google Shape;244;p21">
            <a:extLst>
              <a:ext uri="{FF2B5EF4-FFF2-40B4-BE49-F238E27FC236}">
                <a16:creationId xmlns:a16="http://schemas.microsoft.com/office/drawing/2014/main" id="{2335E661-F0A2-E4FE-319A-A0AF3C9F180F}"/>
              </a:ext>
            </a:extLst>
          </p:cNvPr>
          <p:cNvSpPr txBox="1"/>
          <p:nvPr/>
        </p:nvSpPr>
        <p:spPr>
          <a:xfrm>
            <a:off x="857250" y="3791842"/>
            <a:ext cx="5000625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Esferas</a:t>
            </a:r>
            <a:r>
              <a:rPr lang="en-US" sz="25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Orçamentárias</a:t>
            </a:r>
            <a:r>
              <a:rPr lang="en-US" sz="25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Identificação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se a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ação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pertence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Orçamento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Fiscal,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Seguridade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Social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ou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Investimento das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Estatais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500"/>
          </a:p>
        </p:txBody>
      </p:sp>
      <p:pic>
        <p:nvPicPr>
          <p:cNvPr id="7" name="Google Shape;245;p21" descr="image.png">
            <a:extLst>
              <a:ext uri="{FF2B5EF4-FFF2-40B4-BE49-F238E27FC236}">
                <a16:creationId xmlns:a16="http://schemas.microsoft.com/office/drawing/2014/main" id="{E47E4217-9D86-4AC1-60F3-6A3D95B7EB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734165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6;p21" descr="image.png">
            <a:extLst>
              <a:ext uri="{FF2B5EF4-FFF2-40B4-BE49-F238E27FC236}">
                <a16:creationId xmlns:a16="http://schemas.microsoft.com/office/drawing/2014/main" id="{83A0C6F6-A515-5639-DC5F-7DE4A96820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4092479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1F8E504-0975-B8F7-E9D5-BA1BEFAC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146610"/>
            <a:ext cx="6091177" cy="52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8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D6C60-8C29-0E70-8662-3BC19C09C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p16">
            <a:extLst>
              <a:ext uri="{FF2B5EF4-FFF2-40B4-BE49-F238E27FC236}">
                <a16:creationId xmlns:a16="http://schemas.microsoft.com/office/drawing/2014/main" id="{402E5E4A-76B8-CEB5-F6BA-7527B2E56E02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LDO 2026: Visão Geral</a:t>
            </a:r>
            <a:endParaRPr/>
          </a:p>
        </p:txBody>
      </p:sp>
      <p:sp>
        <p:nvSpPr>
          <p:cNvPr id="3" name="Google Shape;130;p16">
            <a:extLst>
              <a:ext uri="{FF2B5EF4-FFF2-40B4-BE49-F238E27FC236}">
                <a16:creationId xmlns:a16="http://schemas.microsoft.com/office/drawing/2014/main" id="{7C032E41-B090-0385-D53F-050E74F53A02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3;p16">
            <a:extLst>
              <a:ext uri="{FF2B5EF4-FFF2-40B4-BE49-F238E27FC236}">
                <a16:creationId xmlns:a16="http://schemas.microsoft.com/office/drawing/2014/main" id="{D76492D2-F60C-32B2-8530-CCE746659952}"/>
              </a:ext>
            </a:extLst>
          </p:cNvPr>
          <p:cNvSpPr txBox="1"/>
          <p:nvPr/>
        </p:nvSpPr>
        <p:spPr>
          <a:xfrm>
            <a:off x="571500" y="1229527"/>
            <a:ext cx="1126314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Alterações necessárias para </a:t>
            </a:r>
            <a:r>
              <a:rPr lang="pt-BR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adequar os dados do e-SFINGE ao conteúdo do Anexo de Metas Fiscais e ao Anexo de Riscos Fiscais, conforme Manual de Demonstrativos Fiscais da Secretaria do Tesouro Nacional.</a:t>
            </a:r>
            <a:endParaRPr sz="2500"/>
          </a:p>
        </p:txBody>
      </p:sp>
    </p:spTree>
    <p:extLst>
      <p:ext uri="{BB962C8B-B14F-4D97-AF65-F5344CB8AC3E}">
        <p14:creationId xmlns:p14="http://schemas.microsoft.com/office/powerpoint/2010/main" val="108748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AD9DB-9D58-8E1F-DCCF-6EE74B87C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0;p17" descr="image.png">
            <a:extLst>
              <a:ext uri="{FF2B5EF4-FFF2-40B4-BE49-F238E27FC236}">
                <a16:creationId xmlns:a16="http://schemas.microsoft.com/office/drawing/2014/main" id="{5CFEB308-F68E-36AA-37EF-4D271C01F6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884439"/>
            <a:ext cx="5286375" cy="331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1;p17" descr="image.png">
            <a:extLst>
              <a:ext uri="{FF2B5EF4-FFF2-40B4-BE49-F238E27FC236}">
                <a16:creationId xmlns:a16="http://schemas.microsoft.com/office/drawing/2014/main" id="{AEE6E379-0558-9C0C-BED9-E89A05F8F9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1884439"/>
            <a:ext cx="5286375" cy="33181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2;p17">
            <a:extLst>
              <a:ext uri="{FF2B5EF4-FFF2-40B4-BE49-F238E27FC236}">
                <a16:creationId xmlns:a16="http://schemas.microsoft.com/office/drawing/2014/main" id="{DA3D7F4C-610B-C9D4-4CCA-17F341AB04A4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LDO: Data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Limite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Envio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do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Projeto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de Lei</a:t>
            </a:r>
            <a:endParaRPr/>
          </a:p>
        </p:txBody>
      </p:sp>
      <p:sp>
        <p:nvSpPr>
          <p:cNvPr id="5" name="Google Shape;153;p17">
            <a:extLst>
              <a:ext uri="{FF2B5EF4-FFF2-40B4-BE49-F238E27FC236}">
                <a16:creationId xmlns:a16="http://schemas.microsoft.com/office/drawing/2014/main" id="{5F749335-D46A-213C-92AC-991C58228763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6;p17">
            <a:extLst>
              <a:ext uri="{FF2B5EF4-FFF2-40B4-BE49-F238E27FC236}">
                <a16:creationId xmlns:a16="http://schemas.microsoft.com/office/drawing/2014/main" id="{B396C1A3-ED21-866B-B9FD-900977A438C9}"/>
              </a:ext>
            </a:extLst>
          </p:cNvPr>
          <p:cNvSpPr txBox="1"/>
          <p:nvPr/>
        </p:nvSpPr>
        <p:spPr>
          <a:xfrm>
            <a:off x="1562100" y="2170189"/>
            <a:ext cx="424576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Nova </a:t>
            </a:r>
            <a:r>
              <a:rPr lang="en-US" sz="25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Exigência</a:t>
            </a:r>
            <a:endParaRPr sz="2500"/>
          </a:p>
        </p:txBody>
      </p:sp>
      <p:sp>
        <p:nvSpPr>
          <p:cNvPr id="7" name="Google Shape;157;p17">
            <a:extLst>
              <a:ext uri="{FF2B5EF4-FFF2-40B4-BE49-F238E27FC236}">
                <a16:creationId xmlns:a16="http://schemas.microsoft.com/office/drawing/2014/main" id="{7DC66AD5-BEB4-6478-13A2-D445187C3656}"/>
              </a:ext>
            </a:extLst>
          </p:cNvPr>
          <p:cNvSpPr txBox="1"/>
          <p:nvPr/>
        </p:nvSpPr>
        <p:spPr>
          <a:xfrm>
            <a:off x="857250" y="2617864"/>
            <a:ext cx="471487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Informar a data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máxima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envio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projeto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lei da LDO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Poder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Legislativo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500"/>
          </a:p>
        </p:txBody>
      </p:sp>
      <p:sp>
        <p:nvSpPr>
          <p:cNvPr id="8" name="Google Shape;158;p17">
            <a:extLst>
              <a:ext uri="{FF2B5EF4-FFF2-40B4-BE49-F238E27FC236}">
                <a16:creationId xmlns:a16="http://schemas.microsoft.com/office/drawing/2014/main" id="{ECF7F5D2-A125-3D5B-DC69-B7AD4393CE97}"/>
              </a:ext>
            </a:extLst>
          </p:cNvPr>
          <p:cNvSpPr txBox="1"/>
          <p:nvPr/>
        </p:nvSpPr>
        <p:spPr>
          <a:xfrm>
            <a:off x="7797799" y="2170189"/>
            <a:ext cx="377269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Base Legal</a:t>
            </a:r>
            <a:endParaRPr sz="2500"/>
          </a:p>
        </p:txBody>
      </p:sp>
      <p:sp>
        <p:nvSpPr>
          <p:cNvPr id="9" name="Google Shape;159;p17">
            <a:extLst>
              <a:ext uri="{FF2B5EF4-FFF2-40B4-BE49-F238E27FC236}">
                <a16:creationId xmlns:a16="http://schemas.microsoft.com/office/drawing/2014/main" id="{2C051C31-8A86-9F9E-C197-FF20F3F40CD7}"/>
              </a:ext>
            </a:extLst>
          </p:cNvPr>
          <p:cNvSpPr txBox="1"/>
          <p:nvPr/>
        </p:nvSpPr>
        <p:spPr>
          <a:xfrm>
            <a:off x="6619875" y="2617864"/>
            <a:ext cx="471487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Previsto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lei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orgânica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ou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legislação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municipal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equivalente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(Art. 35, §2°,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inc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III do ADCT da CF/88).</a:t>
            </a:r>
            <a:endParaRPr sz="25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C27C4C3-5D1E-07E2-8AC5-4FBEDF83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64385"/>
            <a:ext cx="381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E497C22-86CD-C25A-7853-1BB8EED7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2" y="2164385"/>
            <a:ext cx="3429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2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6DF85-70C8-AE49-6C8A-7F16E35FB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72;p23">
            <a:extLst>
              <a:ext uri="{FF2B5EF4-FFF2-40B4-BE49-F238E27FC236}">
                <a16:creationId xmlns:a16="http://schemas.microsoft.com/office/drawing/2014/main" id="{02FF9236-E7EB-3F97-1CC7-28DAFA2EE17D}"/>
              </a:ext>
            </a:extLst>
          </p:cNvPr>
          <p:cNvSpPr txBox="1"/>
          <p:nvPr/>
        </p:nvSpPr>
        <p:spPr>
          <a:xfrm>
            <a:off x="790575" y="1188911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LDO: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Margem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Expansão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(DOCC)</a:t>
            </a:r>
            <a:endParaRPr/>
          </a:p>
        </p:txBody>
      </p:sp>
      <p:sp>
        <p:nvSpPr>
          <p:cNvPr id="24" name="Google Shape;273;p23">
            <a:extLst>
              <a:ext uri="{FF2B5EF4-FFF2-40B4-BE49-F238E27FC236}">
                <a16:creationId xmlns:a16="http://schemas.microsoft.com/office/drawing/2014/main" id="{01B4E37C-4098-50CC-49E9-2F02CD323FC5}"/>
              </a:ext>
            </a:extLst>
          </p:cNvPr>
          <p:cNvSpPr/>
          <p:nvPr/>
        </p:nvSpPr>
        <p:spPr>
          <a:xfrm>
            <a:off x="600075" y="1188911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4;p23">
            <a:extLst>
              <a:ext uri="{FF2B5EF4-FFF2-40B4-BE49-F238E27FC236}">
                <a16:creationId xmlns:a16="http://schemas.microsoft.com/office/drawing/2014/main" id="{05257E80-4A9B-67AF-289C-DF07A1AFDF9A}"/>
              </a:ext>
            </a:extLst>
          </p:cNvPr>
          <p:cNvSpPr txBox="1"/>
          <p:nvPr/>
        </p:nvSpPr>
        <p:spPr>
          <a:xfrm>
            <a:off x="571500" y="2155617"/>
            <a:ext cx="110490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Novos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campos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obrigatórios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para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cálculo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margem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expansão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das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despesas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obrigatórias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caráter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continuado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2000"/>
          </a:p>
        </p:txBody>
      </p:sp>
      <p:sp>
        <p:nvSpPr>
          <p:cNvPr id="26" name="Google Shape;277;p23">
            <a:extLst>
              <a:ext uri="{FF2B5EF4-FFF2-40B4-BE49-F238E27FC236}">
                <a16:creationId xmlns:a16="http://schemas.microsoft.com/office/drawing/2014/main" id="{A7C09993-B653-0215-5BDC-96C0448AFE5A}"/>
              </a:ext>
            </a:extLst>
          </p:cNvPr>
          <p:cNvSpPr txBox="1"/>
          <p:nvPr/>
        </p:nvSpPr>
        <p:spPr>
          <a:xfrm>
            <a:off x="857250" y="3316442"/>
            <a:ext cx="516255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Valor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Aumento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Permanente da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Receita</a:t>
            </a:r>
            <a:endParaRPr sz="2400"/>
          </a:p>
        </p:txBody>
      </p:sp>
      <p:sp>
        <p:nvSpPr>
          <p:cNvPr id="27" name="Google Shape;278;p23">
            <a:extLst>
              <a:ext uri="{FF2B5EF4-FFF2-40B4-BE49-F238E27FC236}">
                <a16:creationId xmlns:a16="http://schemas.microsoft.com/office/drawing/2014/main" id="{B2CBF36F-9C86-DDB8-D7C4-B297D1A06009}"/>
              </a:ext>
            </a:extLst>
          </p:cNvPr>
          <p:cNvSpPr txBox="1"/>
          <p:nvPr/>
        </p:nvSpPr>
        <p:spPr>
          <a:xfrm>
            <a:off x="857250" y="4029075"/>
            <a:ext cx="516255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Valor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Transferências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ao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FUNDEB</a:t>
            </a:r>
            <a:endParaRPr sz="2400"/>
          </a:p>
        </p:txBody>
      </p:sp>
      <p:sp>
        <p:nvSpPr>
          <p:cNvPr id="28" name="Google Shape;279;p23">
            <a:extLst>
              <a:ext uri="{FF2B5EF4-FFF2-40B4-BE49-F238E27FC236}">
                <a16:creationId xmlns:a16="http://schemas.microsoft.com/office/drawing/2014/main" id="{D7764762-9774-611F-784D-BD0BBD0E8882}"/>
              </a:ext>
            </a:extLst>
          </p:cNvPr>
          <p:cNvSpPr txBox="1"/>
          <p:nvPr/>
        </p:nvSpPr>
        <p:spPr>
          <a:xfrm>
            <a:off x="857250" y="4752162"/>
            <a:ext cx="516255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Valor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Redução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Permanente da </a:t>
            </a:r>
            <a:r>
              <a:rPr lang="en-US" sz="2400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Despesa</a:t>
            </a:r>
            <a:endParaRPr sz="2400" err="1"/>
          </a:p>
        </p:txBody>
      </p:sp>
      <p:sp>
        <p:nvSpPr>
          <p:cNvPr id="29" name="Google Shape;280;p23">
            <a:extLst>
              <a:ext uri="{FF2B5EF4-FFF2-40B4-BE49-F238E27FC236}">
                <a16:creationId xmlns:a16="http://schemas.microsoft.com/office/drawing/2014/main" id="{73491F0D-EAB3-9A6E-564E-0B9BCA77F492}"/>
              </a:ext>
            </a:extLst>
          </p:cNvPr>
          <p:cNvSpPr txBox="1"/>
          <p:nvPr/>
        </p:nvSpPr>
        <p:spPr>
          <a:xfrm>
            <a:off x="6491287" y="3316442"/>
            <a:ext cx="536815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Valor Novas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Despesas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Obrigatórias (DOCC)</a:t>
            </a:r>
            <a:endParaRPr sz="2400"/>
          </a:p>
        </p:txBody>
      </p:sp>
      <p:sp>
        <p:nvSpPr>
          <p:cNvPr id="30" name="Google Shape;281;p23">
            <a:extLst>
              <a:ext uri="{FF2B5EF4-FFF2-40B4-BE49-F238E27FC236}">
                <a16:creationId xmlns:a16="http://schemas.microsoft.com/office/drawing/2014/main" id="{BAAD494F-C9EA-A021-4F7A-8C0F601D3353}"/>
              </a:ext>
            </a:extLst>
          </p:cNvPr>
          <p:cNvSpPr txBox="1"/>
          <p:nvPr/>
        </p:nvSpPr>
        <p:spPr>
          <a:xfrm>
            <a:off x="6482156" y="4412589"/>
            <a:ext cx="516255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Valor Novas DOCC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Geradas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por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PPP</a:t>
            </a:r>
            <a:endParaRPr sz="2400"/>
          </a:p>
        </p:txBody>
      </p:sp>
      <p:pic>
        <p:nvPicPr>
          <p:cNvPr id="31" name="Google Shape;282;p23" descr="image.png">
            <a:extLst>
              <a:ext uri="{FF2B5EF4-FFF2-40B4-BE49-F238E27FC236}">
                <a16:creationId xmlns:a16="http://schemas.microsoft.com/office/drawing/2014/main" id="{0E5ACF6A-7FA1-77E3-C889-81BD610DB7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3611909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83;p23" descr="image.png">
            <a:extLst>
              <a:ext uri="{FF2B5EF4-FFF2-40B4-BE49-F238E27FC236}">
                <a16:creationId xmlns:a16="http://schemas.microsoft.com/office/drawing/2014/main" id="{DFAE084C-D4E0-95C8-5383-C4C1E344B1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4328761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84;p23" descr="image.png">
            <a:extLst>
              <a:ext uri="{FF2B5EF4-FFF2-40B4-BE49-F238E27FC236}">
                <a16:creationId xmlns:a16="http://schemas.microsoft.com/office/drawing/2014/main" id="{D94C9B74-4D14-C132-A329-AAEC1479C7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829" y="5045613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85;p23" descr="image.png">
            <a:extLst>
              <a:ext uri="{FF2B5EF4-FFF2-40B4-BE49-F238E27FC236}">
                <a16:creationId xmlns:a16="http://schemas.microsoft.com/office/drawing/2014/main" id="{33FBFA1B-1186-28C2-9741-2651E628C2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0775" y="3612889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86;p23" descr="image.png">
            <a:extLst>
              <a:ext uri="{FF2B5EF4-FFF2-40B4-BE49-F238E27FC236}">
                <a16:creationId xmlns:a16="http://schemas.microsoft.com/office/drawing/2014/main" id="{1D077FBE-B1E7-3D2B-B960-C03FE7575F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7882" y="4666619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95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E8DC0-F9D5-0527-92FE-6ACE0230B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3;p22" descr="image.png">
            <a:extLst>
              <a:ext uri="{FF2B5EF4-FFF2-40B4-BE49-F238E27FC236}">
                <a16:creationId xmlns:a16="http://schemas.microsoft.com/office/drawing/2014/main" id="{686D8142-08CE-7979-34FD-6C6E28BB51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958405"/>
            <a:ext cx="5381625" cy="315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54;p22" descr="image.png">
            <a:extLst>
              <a:ext uri="{FF2B5EF4-FFF2-40B4-BE49-F238E27FC236}">
                <a16:creationId xmlns:a16="http://schemas.microsoft.com/office/drawing/2014/main" id="{080F8D05-B535-77DD-2CC4-45B114FB3B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5" y="2958404"/>
            <a:ext cx="5381625" cy="31586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55;p22">
            <a:extLst>
              <a:ext uri="{FF2B5EF4-FFF2-40B4-BE49-F238E27FC236}">
                <a16:creationId xmlns:a16="http://schemas.microsoft.com/office/drawing/2014/main" id="{9A9991C8-EF46-8923-E2C8-DD8E110ABD20}"/>
              </a:ext>
            </a:extLst>
          </p:cNvPr>
          <p:cNvSpPr txBox="1"/>
          <p:nvPr/>
        </p:nvSpPr>
        <p:spPr>
          <a:xfrm>
            <a:off x="762000" y="1560165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LDO 2026: Metas e Riscos Fiscais</a:t>
            </a:r>
            <a:endParaRPr/>
          </a:p>
        </p:txBody>
      </p:sp>
      <p:sp>
        <p:nvSpPr>
          <p:cNvPr id="5" name="Google Shape;256;p22">
            <a:extLst>
              <a:ext uri="{FF2B5EF4-FFF2-40B4-BE49-F238E27FC236}">
                <a16:creationId xmlns:a16="http://schemas.microsoft.com/office/drawing/2014/main" id="{A7A8CFC4-028B-178A-2B76-D96FBF741EED}"/>
              </a:ext>
            </a:extLst>
          </p:cNvPr>
          <p:cNvSpPr/>
          <p:nvPr/>
        </p:nvSpPr>
        <p:spPr>
          <a:xfrm>
            <a:off x="571500" y="1560165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57;p22">
            <a:extLst>
              <a:ext uri="{FF2B5EF4-FFF2-40B4-BE49-F238E27FC236}">
                <a16:creationId xmlns:a16="http://schemas.microsoft.com/office/drawing/2014/main" id="{5E45698D-FB1C-B61B-6351-EC3BA45F4987}"/>
              </a:ext>
            </a:extLst>
          </p:cNvPr>
          <p:cNvSpPr txBox="1"/>
          <p:nvPr/>
        </p:nvSpPr>
        <p:spPr>
          <a:xfrm>
            <a:off x="571500" y="2294005"/>
            <a:ext cx="11049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Adequação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aos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anexos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metas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riscos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(AMF e ARF)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definidos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pela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Secretaria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Tesouro Nacional (STN)</a:t>
            </a:r>
            <a:endParaRPr sz="2000"/>
          </a:p>
        </p:txBody>
      </p:sp>
      <p:sp>
        <p:nvSpPr>
          <p:cNvPr id="7" name="Google Shape;260;p22">
            <a:extLst>
              <a:ext uri="{FF2B5EF4-FFF2-40B4-BE49-F238E27FC236}">
                <a16:creationId xmlns:a16="http://schemas.microsoft.com/office/drawing/2014/main" id="{56E2A290-7868-6C36-B3EC-4A7CC38274C3}"/>
              </a:ext>
            </a:extLst>
          </p:cNvPr>
          <p:cNvSpPr txBox="1"/>
          <p:nvPr/>
        </p:nvSpPr>
        <p:spPr>
          <a:xfrm>
            <a:off x="1432084" y="3253743"/>
            <a:ext cx="4521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Metas </a:t>
            </a:r>
            <a:r>
              <a:rPr lang="en-US" sz="24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Fiscais</a:t>
            </a:r>
            <a:endParaRPr sz="2400"/>
          </a:p>
        </p:txBody>
      </p:sp>
      <p:sp>
        <p:nvSpPr>
          <p:cNvPr id="8" name="Google Shape;261;p22">
            <a:extLst>
              <a:ext uri="{FF2B5EF4-FFF2-40B4-BE49-F238E27FC236}">
                <a16:creationId xmlns:a16="http://schemas.microsoft.com/office/drawing/2014/main" id="{2D9B6D7F-BD28-A865-682A-7374FA4F78EB}"/>
              </a:ext>
            </a:extLst>
          </p:cNvPr>
          <p:cNvSpPr txBox="1"/>
          <p:nvPr/>
        </p:nvSpPr>
        <p:spPr>
          <a:xfrm>
            <a:off x="838200" y="4130984"/>
            <a:ext cx="479107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Valores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correntes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constantes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 meta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prevista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+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realizado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exercícios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anteriores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Tabela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23 do e-SFINGE).</a:t>
            </a:r>
            <a:endParaRPr sz="2000"/>
          </a:p>
        </p:txBody>
      </p:sp>
      <p:sp>
        <p:nvSpPr>
          <p:cNvPr id="9" name="Google Shape;262;p22">
            <a:extLst>
              <a:ext uri="{FF2B5EF4-FFF2-40B4-BE49-F238E27FC236}">
                <a16:creationId xmlns:a16="http://schemas.microsoft.com/office/drawing/2014/main" id="{B6C76E58-ED78-FA09-6293-1EFB0A179210}"/>
              </a:ext>
            </a:extLst>
          </p:cNvPr>
          <p:cNvSpPr txBox="1"/>
          <p:nvPr/>
        </p:nvSpPr>
        <p:spPr>
          <a:xfrm>
            <a:off x="7099459" y="3224271"/>
            <a:ext cx="4521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Riscos</a:t>
            </a:r>
            <a:r>
              <a:rPr lang="en-US" sz="24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Fiscais</a:t>
            </a:r>
            <a:endParaRPr sz="2400"/>
          </a:p>
        </p:txBody>
      </p:sp>
      <p:sp>
        <p:nvSpPr>
          <p:cNvPr id="10" name="Google Shape;263;p22">
            <a:extLst>
              <a:ext uri="{FF2B5EF4-FFF2-40B4-BE49-F238E27FC236}">
                <a16:creationId xmlns:a16="http://schemas.microsoft.com/office/drawing/2014/main" id="{86E83C9C-2127-43A3-E508-AD2B34A76E81}"/>
              </a:ext>
            </a:extLst>
          </p:cNvPr>
          <p:cNvSpPr txBox="1"/>
          <p:nvPr/>
        </p:nvSpPr>
        <p:spPr>
          <a:xfrm>
            <a:off x="6534149" y="4099879"/>
            <a:ext cx="479107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Novos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tipos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passivos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contingentes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exigência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informar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providências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mitigação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00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E14E5EA-87E8-F585-13DF-4A0FE1DD7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169542"/>
            <a:ext cx="381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7328BF7-026D-3B71-9363-A216CBF1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32150"/>
            <a:ext cx="381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96EB3-AF64-7C1A-200C-2644C00FF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3;p24">
            <a:extLst>
              <a:ext uri="{FF2B5EF4-FFF2-40B4-BE49-F238E27FC236}">
                <a16:creationId xmlns:a16="http://schemas.microsoft.com/office/drawing/2014/main" id="{35D72E6E-F32F-F414-8D34-2690D334E485}"/>
              </a:ext>
            </a:extLst>
          </p:cNvPr>
          <p:cNvSpPr txBox="1"/>
          <p:nvPr/>
        </p:nvSpPr>
        <p:spPr>
          <a:xfrm>
            <a:off x="762000" y="174218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LDO: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Renúncias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Receita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e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Medidas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Compensação</a:t>
            </a:r>
            <a:endParaRPr/>
          </a:p>
        </p:txBody>
      </p:sp>
      <p:sp>
        <p:nvSpPr>
          <p:cNvPr id="3" name="Google Shape;294;p24">
            <a:extLst>
              <a:ext uri="{FF2B5EF4-FFF2-40B4-BE49-F238E27FC236}">
                <a16:creationId xmlns:a16="http://schemas.microsoft.com/office/drawing/2014/main" id="{C87B52F7-8672-05CB-F5B3-13795A551FBD}"/>
              </a:ext>
            </a:extLst>
          </p:cNvPr>
          <p:cNvSpPr/>
          <p:nvPr/>
        </p:nvSpPr>
        <p:spPr>
          <a:xfrm>
            <a:off x="571500" y="174218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295;p24">
            <a:extLst>
              <a:ext uri="{FF2B5EF4-FFF2-40B4-BE49-F238E27FC236}">
                <a16:creationId xmlns:a16="http://schemas.microsoft.com/office/drawing/2014/main" id="{5EBE43E4-9D9B-8D64-85FC-FF226F7BB1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379965"/>
              </p:ext>
            </p:extLst>
          </p:nvPr>
        </p:nvGraphicFramePr>
        <p:xfrm>
          <a:off x="571500" y="2713732"/>
          <a:ext cx="11049000" cy="2478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Item</a:t>
                      </a:r>
                      <a:endParaRPr lang="en-US" sz="20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Detalhe Exigido</a:t>
                      </a:r>
                      <a:endParaRPr lang="en-US" sz="20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Valores</a:t>
                      </a:r>
                      <a:endParaRPr lang="en-US" sz="20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Previstos e Realizados.</a:t>
                      </a:r>
                      <a:endParaRPr lang="en-US" sz="20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Classificação</a:t>
                      </a:r>
                      <a:endParaRPr lang="en-US" sz="20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Tipo de tributo, Modalidade da renúncia e Tipo de benefício fiscal.</a:t>
                      </a:r>
                      <a:endParaRPr lang="en-US" sz="20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Contexto Legal</a:t>
                      </a:r>
                      <a:endParaRPr lang="en-US" sz="20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Legislação aplicável e data final de vigência.</a:t>
                      </a:r>
                      <a:endParaRPr lang="en-US" sz="20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Beneficiários</a:t>
                      </a:r>
                      <a:endParaRPr lang="en-US" sz="20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Identificação</a:t>
                      </a:r>
                      <a:r>
                        <a:rPr lang="en-US" sz="20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dos </a:t>
                      </a:r>
                      <a:r>
                        <a:rPr lang="en-US" sz="20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setores</a:t>
                      </a:r>
                      <a:r>
                        <a:rPr lang="en-US" sz="20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20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ou</a:t>
                      </a:r>
                      <a:r>
                        <a:rPr lang="en-US" sz="20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20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grupos</a:t>
                      </a:r>
                      <a:r>
                        <a:rPr lang="en-US" sz="20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20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beneficiados</a:t>
                      </a:r>
                      <a:r>
                        <a:rPr lang="en-US" sz="20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.</a:t>
                      </a:r>
                      <a:endParaRPr lang="en-US" sz="20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299;p24">
            <a:extLst>
              <a:ext uri="{FF2B5EF4-FFF2-40B4-BE49-F238E27FC236}">
                <a16:creationId xmlns:a16="http://schemas.microsoft.com/office/drawing/2014/main" id="{636E5798-BC04-9032-65D2-CEE351C63DE7}"/>
              </a:ext>
            </a:extLst>
          </p:cNvPr>
          <p:cNvSpPr/>
          <p:nvPr/>
        </p:nvSpPr>
        <p:spPr>
          <a:xfrm flipV="1">
            <a:off x="562729" y="3678845"/>
            <a:ext cx="11057769" cy="45719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0;p24">
            <a:extLst>
              <a:ext uri="{FF2B5EF4-FFF2-40B4-BE49-F238E27FC236}">
                <a16:creationId xmlns:a16="http://schemas.microsoft.com/office/drawing/2014/main" id="{D9CFEFC0-8256-F408-049F-A72EE46A3E63}"/>
              </a:ext>
            </a:extLst>
          </p:cNvPr>
          <p:cNvSpPr/>
          <p:nvPr/>
        </p:nvSpPr>
        <p:spPr>
          <a:xfrm>
            <a:off x="571500" y="4152900"/>
            <a:ext cx="2326034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01;p24">
            <a:extLst>
              <a:ext uri="{FF2B5EF4-FFF2-40B4-BE49-F238E27FC236}">
                <a16:creationId xmlns:a16="http://schemas.microsoft.com/office/drawing/2014/main" id="{59A94C67-D0E2-A377-04F2-57834AA9218C}"/>
              </a:ext>
            </a:extLst>
          </p:cNvPr>
          <p:cNvSpPr/>
          <p:nvPr/>
        </p:nvSpPr>
        <p:spPr>
          <a:xfrm>
            <a:off x="2897534" y="4152900"/>
            <a:ext cx="8722965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02;p24">
            <a:extLst>
              <a:ext uri="{FF2B5EF4-FFF2-40B4-BE49-F238E27FC236}">
                <a16:creationId xmlns:a16="http://schemas.microsoft.com/office/drawing/2014/main" id="{E66033BB-FDB1-DDA8-71E4-C4B1AF64B8EC}"/>
              </a:ext>
            </a:extLst>
          </p:cNvPr>
          <p:cNvSpPr/>
          <p:nvPr/>
        </p:nvSpPr>
        <p:spPr>
          <a:xfrm>
            <a:off x="571500" y="4665315"/>
            <a:ext cx="2326034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3;p24">
            <a:extLst>
              <a:ext uri="{FF2B5EF4-FFF2-40B4-BE49-F238E27FC236}">
                <a16:creationId xmlns:a16="http://schemas.microsoft.com/office/drawing/2014/main" id="{DCC0F8FD-C91F-2406-5B88-1DD9351FDB09}"/>
              </a:ext>
            </a:extLst>
          </p:cNvPr>
          <p:cNvSpPr/>
          <p:nvPr/>
        </p:nvSpPr>
        <p:spPr>
          <a:xfrm>
            <a:off x="2897534" y="4665315"/>
            <a:ext cx="8722965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04;p24">
            <a:extLst>
              <a:ext uri="{FF2B5EF4-FFF2-40B4-BE49-F238E27FC236}">
                <a16:creationId xmlns:a16="http://schemas.microsoft.com/office/drawing/2014/main" id="{303628C5-252C-7CA4-77F5-4CCFC6D9E7DD}"/>
              </a:ext>
            </a:extLst>
          </p:cNvPr>
          <p:cNvSpPr/>
          <p:nvPr/>
        </p:nvSpPr>
        <p:spPr>
          <a:xfrm>
            <a:off x="571500" y="5177730"/>
            <a:ext cx="2326034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05;p24">
            <a:extLst>
              <a:ext uri="{FF2B5EF4-FFF2-40B4-BE49-F238E27FC236}">
                <a16:creationId xmlns:a16="http://schemas.microsoft.com/office/drawing/2014/main" id="{93231CA7-E47A-9D59-2001-C2D546EC0F90}"/>
              </a:ext>
            </a:extLst>
          </p:cNvPr>
          <p:cNvSpPr/>
          <p:nvPr/>
        </p:nvSpPr>
        <p:spPr>
          <a:xfrm>
            <a:off x="2897534" y="5177730"/>
            <a:ext cx="8722965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99;p24">
            <a:extLst>
              <a:ext uri="{FF2B5EF4-FFF2-40B4-BE49-F238E27FC236}">
                <a16:creationId xmlns:a16="http://schemas.microsoft.com/office/drawing/2014/main" id="{AA67559B-5CD1-7C08-A438-1C81D4E05EC1}"/>
              </a:ext>
            </a:extLst>
          </p:cNvPr>
          <p:cNvSpPr/>
          <p:nvPr/>
        </p:nvSpPr>
        <p:spPr>
          <a:xfrm flipV="1">
            <a:off x="558368" y="4153468"/>
            <a:ext cx="11057769" cy="45719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99;p24">
            <a:extLst>
              <a:ext uri="{FF2B5EF4-FFF2-40B4-BE49-F238E27FC236}">
                <a16:creationId xmlns:a16="http://schemas.microsoft.com/office/drawing/2014/main" id="{8B4AAB88-37AD-8464-CAC6-FF306BF5D0E1}"/>
              </a:ext>
            </a:extLst>
          </p:cNvPr>
          <p:cNvSpPr/>
          <p:nvPr/>
        </p:nvSpPr>
        <p:spPr>
          <a:xfrm flipV="1">
            <a:off x="571428" y="4671626"/>
            <a:ext cx="11057769" cy="45719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99;p24">
            <a:extLst>
              <a:ext uri="{FF2B5EF4-FFF2-40B4-BE49-F238E27FC236}">
                <a16:creationId xmlns:a16="http://schemas.microsoft.com/office/drawing/2014/main" id="{B96B010E-950F-FAAE-873D-F70D9A00576F}"/>
              </a:ext>
            </a:extLst>
          </p:cNvPr>
          <p:cNvSpPr/>
          <p:nvPr/>
        </p:nvSpPr>
        <p:spPr>
          <a:xfrm flipV="1">
            <a:off x="610615" y="5163664"/>
            <a:ext cx="11057769" cy="45719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89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E9C47-A470-74CE-C0F2-887351892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312;p25" descr="image.png">
            <a:extLst>
              <a:ext uri="{FF2B5EF4-FFF2-40B4-BE49-F238E27FC236}">
                <a16:creationId xmlns:a16="http://schemas.microsoft.com/office/drawing/2014/main" id="{E0D0E474-B864-C0AE-BEDB-92EAE1828F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4901889"/>
            <a:ext cx="5286375" cy="11162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13;p25">
            <a:extLst>
              <a:ext uri="{FF2B5EF4-FFF2-40B4-BE49-F238E27FC236}">
                <a16:creationId xmlns:a16="http://schemas.microsoft.com/office/drawing/2014/main" id="{F455EAC6-2D33-4AC3-0058-8664EA1159CE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LOA 2026: Qualidade e Redundância</a:t>
            </a:r>
            <a:endParaRPr/>
          </a:p>
        </p:txBody>
      </p:sp>
      <p:sp>
        <p:nvSpPr>
          <p:cNvPr id="12" name="Google Shape;314;p25">
            <a:extLst>
              <a:ext uri="{FF2B5EF4-FFF2-40B4-BE49-F238E27FC236}">
                <a16:creationId xmlns:a16="http://schemas.microsoft.com/office/drawing/2014/main" id="{6C06050F-3BB0-CE60-2EA0-313E99EF9619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17;p25">
            <a:extLst>
              <a:ext uri="{FF2B5EF4-FFF2-40B4-BE49-F238E27FC236}">
                <a16:creationId xmlns:a16="http://schemas.microsoft.com/office/drawing/2014/main" id="{38294144-9FC6-F536-76C1-EB6262BA312F}"/>
              </a:ext>
            </a:extLst>
          </p:cNvPr>
          <p:cNvSpPr txBox="1"/>
          <p:nvPr/>
        </p:nvSpPr>
        <p:spPr>
          <a:xfrm>
            <a:off x="600075" y="2190750"/>
            <a:ext cx="55506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Principais</a:t>
            </a:r>
            <a:r>
              <a:rPr lang="en-US" sz="24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 Focos</a:t>
            </a:r>
            <a:endParaRPr sz="2400"/>
          </a:p>
        </p:txBody>
      </p:sp>
      <p:sp>
        <p:nvSpPr>
          <p:cNvPr id="14" name="Google Shape;318;p25">
            <a:extLst>
              <a:ext uri="{FF2B5EF4-FFF2-40B4-BE49-F238E27FC236}">
                <a16:creationId xmlns:a16="http://schemas.microsoft.com/office/drawing/2014/main" id="{C0142C40-52C9-5727-103D-0B0C9426FA81}"/>
              </a:ext>
            </a:extLst>
          </p:cNvPr>
          <p:cNvSpPr txBox="1"/>
          <p:nvPr/>
        </p:nvSpPr>
        <p:spPr>
          <a:xfrm>
            <a:off x="571499" y="2889376"/>
            <a:ext cx="528637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Melhoria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qualidade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dos dados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cadastrais</a:t>
            </a:r>
            <a:endParaRPr lang="en-US" sz="2000" b="0" i="0" u="none" strike="noStrike" cap="none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42900" marR="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liminação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informações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redundantes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entre as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peças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orçamentárias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000"/>
          </a:p>
        </p:txBody>
      </p:sp>
      <p:pic>
        <p:nvPicPr>
          <p:cNvPr id="15" name="Google Shape;319;p25" descr="image.png">
            <a:extLst>
              <a:ext uri="{FF2B5EF4-FFF2-40B4-BE49-F238E27FC236}">
                <a16:creationId xmlns:a16="http://schemas.microsoft.com/office/drawing/2014/main" id="{13267681-EC39-B4CA-C853-5F9CBEBE18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190750"/>
            <a:ext cx="52863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20;p25">
            <a:extLst>
              <a:ext uri="{FF2B5EF4-FFF2-40B4-BE49-F238E27FC236}">
                <a16:creationId xmlns:a16="http://schemas.microsoft.com/office/drawing/2014/main" id="{C37791D6-F83C-C8B7-5425-B6DF92EDF462}"/>
              </a:ext>
            </a:extLst>
          </p:cNvPr>
          <p:cNvSpPr txBox="1"/>
          <p:nvPr/>
        </p:nvSpPr>
        <p:spPr>
          <a:xfrm>
            <a:off x="930594" y="5093374"/>
            <a:ext cx="51106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err="1">
                <a:solidFill>
                  <a:srgbClr val="991B1B"/>
                </a:solidFill>
                <a:latin typeface="Inter"/>
                <a:ea typeface="Inter"/>
                <a:cs typeface="Inter"/>
                <a:sym typeface="Inter"/>
              </a:rPr>
              <a:t>Prazo</a:t>
            </a:r>
            <a:endParaRPr sz="1600"/>
          </a:p>
        </p:txBody>
      </p:sp>
      <p:sp>
        <p:nvSpPr>
          <p:cNvPr id="17" name="Google Shape;321;p25">
            <a:extLst>
              <a:ext uri="{FF2B5EF4-FFF2-40B4-BE49-F238E27FC236}">
                <a16:creationId xmlns:a16="http://schemas.microsoft.com/office/drawing/2014/main" id="{E0C338CC-83FF-85E4-6261-57BEF36419DF}"/>
              </a:ext>
            </a:extLst>
          </p:cNvPr>
          <p:cNvSpPr txBox="1"/>
          <p:nvPr/>
        </p:nvSpPr>
        <p:spPr>
          <a:xfrm>
            <a:off x="800100" y="5476673"/>
            <a:ext cx="5057775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Informar</a:t>
            </a:r>
            <a:r>
              <a:rPr lang="en-US" sz="14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Data </a:t>
            </a:r>
            <a:r>
              <a:rPr lang="en-US" sz="14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Limite</a:t>
            </a:r>
            <a:r>
              <a:rPr lang="en-US" sz="14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14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Envio</a:t>
            </a:r>
            <a:r>
              <a:rPr lang="en-US" sz="14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do </a:t>
            </a:r>
            <a:r>
              <a:rPr lang="en-US" sz="14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Projeto</a:t>
            </a:r>
            <a:r>
              <a:rPr lang="en-US" sz="14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de Lei (Art. 35 ADCT CF/88)</a:t>
            </a:r>
            <a:endParaRPr sz="1400"/>
          </a:p>
        </p:txBody>
      </p:sp>
      <p:pic>
        <p:nvPicPr>
          <p:cNvPr id="18" name="Google Shape;322;p25" descr="image.png">
            <a:extLst>
              <a:ext uri="{FF2B5EF4-FFF2-40B4-BE49-F238E27FC236}">
                <a16:creationId xmlns:a16="http://schemas.microsoft.com/office/drawing/2014/main" id="{E9C265BD-B996-8AD7-8891-E93A7ADFB3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00" y="5121949"/>
            <a:ext cx="152400" cy="17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904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16A49-3246-9AF8-B2FE-2BE31E6A7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29;p26" descr="image.png">
            <a:extLst>
              <a:ext uri="{FF2B5EF4-FFF2-40B4-BE49-F238E27FC236}">
                <a16:creationId xmlns:a16="http://schemas.microsoft.com/office/drawing/2014/main" id="{C7C091C5-79EA-06EF-EEFD-D43534869B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397472"/>
            <a:ext cx="5286375" cy="29203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30;p26">
            <a:extLst>
              <a:ext uri="{FF2B5EF4-FFF2-40B4-BE49-F238E27FC236}">
                <a16:creationId xmlns:a16="http://schemas.microsoft.com/office/drawing/2014/main" id="{0CD6FBF6-8A5E-228B-47BB-E66FA52AB140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LOA: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Créditos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Suplementares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Autorizados</a:t>
            </a:r>
            <a:endParaRPr/>
          </a:p>
        </p:txBody>
      </p:sp>
      <p:sp>
        <p:nvSpPr>
          <p:cNvPr id="4" name="Google Shape;331;p26">
            <a:extLst>
              <a:ext uri="{FF2B5EF4-FFF2-40B4-BE49-F238E27FC236}">
                <a16:creationId xmlns:a16="http://schemas.microsoft.com/office/drawing/2014/main" id="{AFF0A9E7-DAA3-5293-3A4A-5C0E4BE2553E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34;p26" descr="image.png">
            <a:extLst>
              <a:ext uri="{FF2B5EF4-FFF2-40B4-BE49-F238E27FC236}">
                <a16:creationId xmlns:a16="http://schemas.microsoft.com/office/drawing/2014/main" id="{D3CA24C0-5E57-10CD-0337-60FCB3B8BB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8937" y="2691195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35;p26">
            <a:extLst>
              <a:ext uri="{FF2B5EF4-FFF2-40B4-BE49-F238E27FC236}">
                <a16:creationId xmlns:a16="http://schemas.microsoft.com/office/drawing/2014/main" id="{66AA5091-4846-24F7-703E-D0704E22F315}"/>
              </a:ext>
            </a:extLst>
          </p:cNvPr>
          <p:cNvSpPr txBox="1"/>
          <p:nvPr/>
        </p:nvSpPr>
        <p:spPr>
          <a:xfrm>
            <a:off x="2314575" y="3453195"/>
            <a:ext cx="1890236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C4A6E"/>
                </a:solidFill>
                <a:latin typeface="Inter"/>
                <a:ea typeface="Inter"/>
                <a:cs typeface="Inter"/>
                <a:sym typeface="Inter"/>
              </a:rPr>
              <a:t>Valor em R$</a:t>
            </a:r>
            <a:endParaRPr/>
          </a:p>
        </p:txBody>
      </p:sp>
      <p:sp>
        <p:nvSpPr>
          <p:cNvPr id="7" name="Google Shape;336;p26">
            <a:extLst>
              <a:ext uri="{FF2B5EF4-FFF2-40B4-BE49-F238E27FC236}">
                <a16:creationId xmlns:a16="http://schemas.microsoft.com/office/drawing/2014/main" id="{298E9932-3FEC-2426-7A26-416FF73445F6}"/>
              </a:ext>
            </a:extLst>
          </p:cNvPr>
          <p:cNvSpPr txBox="1"/>
          <p:nvPr/>
        </p:nvSpPr>
        <p:spPr>
          <a:xfrm>
            <a:off x="571499" y="4051206"/>
            <a:ext cx="52863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Proibido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enviar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percentual (%).</a:t>
            </a:r>
            <a:b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Deve-se c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onverter para valor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absoluto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000"/>
          </a:p>
        </p:txBody>
      </p:sp>
      <p:sp>
        <p:nvSpPr>
          <p:cNvPr id="8" name="Google Shape;337;p26">
            <a:extLst>
              <a:ext uri="{FF2B5EF4-FFF2-40B4-BE49-F238E27FC236}">
                <a16:creationId xmlns:a16="http://schemas.microsoft.com/office/drawing/2014/main" id="{7B211CD6-DF62-7FDF-5950-B18D006DB8A7}"/>
              </a:ext>
            </a:extLst>
          </p:cNvPr>
          <p:cNvSpPr txBox="1"/>
          <p:nvPr/>
        </p:nvSpPr>
        <p:spPr>
          <a:xfrm>
            <a:off x="5857874" y="1712917"/>
            <a:ext cx="55506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Regra</a:t>
            </a:r>
            <a:r>
              <a:rPr lang="en-US" sz="24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4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Preenchimento</a:t>
            </a:r>
            <a:endParaRPr sz="2400"/>
          </a:p>
        </p:txBody>
      </p:sp>
      <p:sp>
        <p:nvSpPr>
          <p:cNvPr id="9" name="Google Shape;338;p26">
            <a:extLst>
              <a:ext uri="{FF2B5EF4-FFF2-40B4-BE49-F238E27FC236}">
                <a16:creationId xmlns:a16="http://schemas.microsoft.com/office/drawing/2014/main" id="{99D46184-2795-BDFF-7271-4CEC7080CCA7}"/>
              </a:ext>
            </a:extLst>
          </p:cNvPr>
          <p:cNvSpPr txBox="1"/>
          <p:nvPr/>
        </p:nvSpPr>
        <p:spPr>
          <a:xfrm>
            <a:off x="6069807" y="2397472"/>
            <a:ext cx="5286375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Deve-se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informar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o valor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monetário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autorizado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na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LOA para</a:t>
            </a:r>
            <a:r>
              <a:rPr lang="en-US" sz="24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abertura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créditos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adicionais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suplementares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400"/>
          </a:p>
        </p:txBody>
      </p:sp>
      <p:sp>
        <p:nvSpPr>
          <p:cNvPr id="10" name="Google Shape;339;p26">
            <a:extLst>
              <a:ext uri="{FF2B5EF4-FFF2-40B4-BE49-F238E27FC236}">
                <a16:creationId xmlns:a16="http://schemas.microsoft.com/office/drawing/2014/main" id="{8AE541E1-8794-1D78-68B5-EFB8DF5E638D}"/>
              </a:ext>
            </a:extLst>
          </p:cNvPr>
          <p:cNvSpPr txBox="1"/>
          <p:nvPr/>
        </p:nvSpPr>
        <p:spPr>
          <a:xfrm>
            <a:off x="6069806" y="4431380"/>
            <a:ext cx="5286375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Também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deve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-se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identificar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tipos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fontes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recursos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autorizados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para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essa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abertura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69572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D113E-6EB0-FAE7-401B-E57E14FAF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6;p27">
            <a:extLst>
              <a:ext uri="{FF2B5EF4-FFF2-40B4-BE49-F238E27FC236}">
                <a16:creationId xmlns:a16="http://schemas.microsoft.com/office/drawing/2014/main" id="{90ABA421-64B6-6BE3-246F-53893B7A392D}"/>
              </a:ext>
            </a:extLst>
          </p:cNvPr>
          <p:cNvSpPr txBox="1"/>
          <p:nvPr/>
        </p:nvSpPr>
        <p:spPr>
          <a:xfrm>
            <a:off x="762000" y="1335434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LOA: Classificação Institucional</a:t>
            </a:r>
            <a:endParaRPr/>
          </a:p>
        </p:txBody>
      </p:sp>
      <p:sp>
        <p:nvSpPr>
          <p:cNvPr id="3" name="Google Shape;347;p27">
            <a:extLst>
              <a:ext uri="{FF2B5EF4-FFF2-40B4-BE49-F238E27FC236}">
                <a16:creationId xmlns:a16="http://schemas.microsoft.com/office/drawing/2014/main" id="{C789D052-6756-BA4C-E9DC-C9A8378E1AC9}"/>
              </a:ext>
            </a:extLst>
          </p:cNvPr>
          <p:cNvSpPr/>
          <p:nvPr/>
        </p:nvSpPr>
        <p:spPr>
          <a:xfrm>
            <a:off x="571500" y="1335434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48;p27">
            <a:extLst>
              <a:ext uri="{FF2B5EF4-FFF2-40B4-BE49-F238E27FC236}">
                <a16:creationId xmlns:a16="http://schemas.microsoft.com/office/drawing/2014/main" id="{6FCB4AA6-B669-88F6-A236-C1028B094123}"/>
              </a:ext>
            </a:extLst>
          </p:cNvPr>
          <p:cNvSpPr txBox="1"/>
          <p:nvPr/>
        </p:nvSpPr>
        <p:spPr>
          <a:xfrm>
            <a:off x="571499" y="2130648"/>
            <a:ext cx="110490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Regra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para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distinguir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Órgão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Unidade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Orçamentária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via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código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400"/>
          </a:p>
        </p:txBody>
      </p:sp>
      <p:graphicFrame>
        <p:nvGraphicFramePr>
          <p:cNvPr id="5" name="Google Shape;349;p27">
            <a:extLst>
              <a:ext uri="{FF2B5EF4-FFF2-40B4-BE49-F238E27FC236}">
                <a16:creationId xmlns:a16="http://schemas.microsoft.com/office/drawing/2014/main" id="{38B1BD58-5705-A2EC-22FB-A973CF966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407400"/>
              </p:ext>
            </p:extLst>
          </p:nvPr>
        </p:nvGraphicFramePr>
        <p:xfrm>
          <a:off x="571500" y="3019425"/>
          <a:ext cx="11049025" cy="21830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err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Entidade</a:t>
                      </a:r>
                      <a:endParaRPr sz="14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Regra do Código</a:t>
                      </a:r>
                      <a:endParaRPr sz="14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Exemplo</a:t>
                      </a:r>
                      <a:endParaRPr sz="14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0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Órgão</a:t>
                      </a:r>
                      <a:endParaRPr sz="14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Dois</a:t>
                      </a:r>
                      <a: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4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primeiros</a:t>
                      </a:r>
                      <a: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4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dígitos</a:t>
                      </a:r>
                      <a: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≠ 0</a:t>
                      </a:r>
                      <a:br>
                        <a:rPr lang="en-US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</a:t>
                      </a:r>
                      <a:r>
                        <a:rPr lang="en-US" sz="14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Três</a:t>
                      </a:r>
                      <a: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4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últimos</a:t>
                      </a:r>
                      <a: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4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dígitos</a:t>
                      </a:r>
                      <a: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= 0</a:t>
                      </a:r>
                      <a:endParaRPr sz="14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08000</a:t>
                      </a:r>
                      <a: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– </a:t>
                      </a:r>
                      <a:r>
                        <a:rPr lang="en-US" sz="14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Secretaria</a:t>
                      </a:r>
                      <a: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de </a:t>
                      </a:r>
                      <a:r>
                        <a:rPr lang="en-US" sz="14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Educação</a:t>
                      </a:r>
                      <a:endParaRPr sz="14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0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Unidade</a:t>
                      </a:r>
                      <a:r>
                        <a:rPr lang="en-US" sz="14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400" b="1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Orçamentária</a:t>
                      </a:r>
                      <a:r>
                        <a:rPr lang="en-US" sz="14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*</a:t>
                      </a:r>
                      <a:endParaRPr sz="14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Dois primeiros dígitos ≠ 0</a:t>
                      </a:r>
                      <a:br>
                        <a:rPr lang="en-US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       Três últimos dígitos ≠ 0</a:t>
                      </a:r>
                      <a:endParaRPr sz="14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08002</a:t>
                      </a:r>
                      <a:r>
                        <a:rPr lang="en-US" sz="14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– Departamento de Esportes</a:t>
                      </a:r>
                      <a:endParaRPr sz="14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Google Shape;350;p27">
            <a:extLst>
              <a:ext uri="{FF2B5EF4-FFF2-40B4-BE49-F238E27FC236}">
                <a16:creationId xmlns:a16="http://schemas.microsoft.com/office/drawing/2014/main" id="{588342FF-59B4-FCE5-3457-343022B7C120}"/>
              </a:ext>
            </a:extLst>
          </p:cNvPr>
          <p:cNvSpPr txBox="1"/>
          <p:nvPr/>
        </p:nvSpPr>
        <p:spPr>
          <a:xfrm>
            <a:off x="571499" y="5416503"/>
            <a:ext cx="11049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*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Identificação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tipo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unidade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vinculação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com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Fundos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)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conforme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tabela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140 do e-SFINGE.</a:t>
            </a:r>
            <a:endParaRPr sz="2000"/>
          </a:p>
        </p:txBody>
      </p:sp>
      <p:sp>
        <p:nvSpPr>
          <p:cNvPr id="7" name="Google Shape;353;p27">
            <a:extLst>
              <a:ext uri="{FF2B5EF4-FFF2-40B4-BE49-F238E27FC236}">
                <a16:creationId xmlns:a16="http://schemas.microsoft.com/office/drawing/2014/main" id="{CAE6F3D8-E3A0-D3A3-65F8-AB77ABD77D4D}"/>
              </a:ext>
            </a:extLst>
          </p:cNvPr>
          <p:cNvSpPr/>
          <p:nvPr/>
        </p:nvSpPr>
        <p:spPr>
          <a:xfrm>
            <a:off x="571500" y="4462402"/>
            <a:ext cx="3328838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54;p27">
            <a:extLst>
              <a:ext uri="{FF2B5EF4-FFF2-40B4-BE49-F238E27FC236}">
                <a16:creationId xmlns:a16="http://schemas.microsoft.com/office/drawing/2014/main" id="{EEDA81D7-494B-E587-5441-69B85588302C}"/>
              </a:ext>
            </a:extLst>
          </p:cNvPr>
          <p:cNvSpPr/>
          <p:nvPr/>
        </p:nvSpPr>
        <p:spPr>
          <a:xfrm>
            <a:off x="3900338" y="4462402"/>
            <a:ext cx="3661618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55;p27">
            <a:extLst>
              <a:ext uri="{FF2B5EF4-FFF2-40B4-BE49-F238E27FC236}">
                <a16:creationId xmlns:a16="http://schemas.microsoft.com/office/drawing/2014/main" id="{26EFA1A6-09CD-A909-BF76-09DCDF7E4B78}"/>
              </a:ext>
            </a:extLst>
          </p:cNvPr>
          <p:cNvSpPr/>
          <p:nvPr/>
        </p:nvSpPr>
        <p:spPr>
          <a:xfrm>
            <a:off x="7561957" y="4462402"/>
            <a:ext cx="4058542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56;p27">
            <a:extLst>
              <a:ext uri="{FF2B5EF4-FFF2-40B4-BE49-F238E27FC236}">
                <a16:creationId xmlns:a16="http://schemas.microsoft.com/office/drawing/2014/main" id="{869B7385-60AE-8983-C200-C1FA01CD6237}"/>
              </a:ext>
            </a:extLst>
          </p:cNvPr>
          <p:cNvSpPr/>
          <p:nvPr/>
        </p:nvSpPr>
        <p:spPr>
          <a:xfrm>
            <a:off x="571500" y="5188148"/>
            <a:ext cx="3328838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57;p27">
            <a:extLst>
              <a:ext uri="{FF2B5EF4-FFF2-40B4-BE49-F238E27FC236}">
                <a16:creationId xmlns:a16="http://schemas.microsoft.com/office/drawing/2014/main" id="{B6FDC426-F33E-0BD9-8FFF-4D29EF9B3332}"/>
              </a:ext>
            </a:extLst>
          </p:cNvPr>
          <p:cNvSpPr/>
          <p:nvPr/>
        </p:nvSpPr>
        <p:spPr>
          <a:xfrm>
            <a:off x="3900338" y="5188148"/>
            <a:ext cx="3661618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58;p27">
            <a:extLst>
              <a:ext uri="{FF2B5EF4-FFF2-40B4-BE49-F238E27FC236}">
                <a16:creationId xmlns:a16="http://schemas.microsoft.com/office/drawing/2014/main" id="{847618BC-4A3D-8EEF-F96D-4F3096CC0D6E}"/>
              </a:ext>
            </a:extLst>
          </p:cNvPr>
          <p:cNvSpPr/>
          <p:nvPr/>
        </p:nvSpPr>
        <p:spPr>
          <a:xfrm>
            <a:off x="7561957" y="5188148"/>
            <a:ext cx="4058542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98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8;p14" descr="image.png">
            <a:extLst>
              <a:ext uri="{FF2B5EF4-FFF2-40B4-BE49-F238E27FC236}">
                <a16:creationId xmlns:a16="http://schemas.microsoft.com/office/drawing/2014/main" id="{94EF7B8E-BF2B-5ED2-AC84-6CE5774CFE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512664"/>
            <a:ext cx="3492549" cy="294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14" descr="image.png">
            <a:extLst>
              <a:ext uri="{FF2B5EF4-FFF2-40B4-BE49-F238E27FC236}">
                <a16:creationId xmlns:a16="http://schemas.microsoft.com/office/drawing/2014/main" id="{B4D2D618-C4E9-ABF7-14DA-89984CAEF3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9799" y="2512665"/>
            <a:ext cx="3492549" cy="294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0;p14" descr="image.png">
            <a:extLst>
              <a:ext uri="{FF2B5EF4-FFF2-40B4-BE49-F238E27FC236}">
                <a16:creationId xmlns:a16="http://schemas.microsoft.com/office/drawing/2014/main" id="{3BD8E7DF-0BD4-6C95-8B91-3F5F3481D57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8099" y="2512664"/>
            <a:ext cx="3492549" cy="29418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1;p14">
            <a:extLst>
              <a:ext uri="{FF2B5EF4-FFF2-40B4-BE49-F238E27FC236}">
                <a16:creationId xmlns:a16="http://schemas.microsoft.com/office/drawing/2014/main" id="{12016A83-302D-921A-BA27-05E1FC4CC702}"/>
              </a:ext>
            </a:extLst>
          </p:cNvPr>
          <p:cNvSpPr txBox="1"/>
          <p:nvPr/>
        </p:nvSpPr>
        <p:spPr>
          <a:xfrm>
            <a:off x="762000" y="1561491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Agenda Técnica</a:t>
            </a:r>
            <a:endParaRPr/>
          </a:p>
        </p:txBody>
      </p:sp>
      <p:sp>
        <p:nvSpPr>
          <p:cNvPr id="9" name="Google Shape;102;p14">
            <a:extLst>
              <a:ext uri="{FF2B5EF4-FFF2-40B4-BE49-F238E27FC236}">
                <a16:creationId xmlns:a16="http://schemas.microsoft.com/office/drawing/2014/main" id="{BE9E2239-862C-CD75-C7AF-42D9D061B160}"/>
              </a:ext>
            </a:extLst>
          </p:cNvPr>
          <p:cNvSpPr/>
          <p:nvPr/>
        </p:nvSpPr>
        <p:spPr>
          <a:xfrm>
            <a:off x="571500" y="1561491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14">
            <a:extLst>
              <a:ext uri="{FF2B5EF4-FFF2-40B4-BE49-F238E27FC236}">
                <a16:creationId xmlns:a16="http://schemas.microsoft.com/office/drawing/2014/main" id="{4765159C-0051-1367-10D2-AAAD53FE8D2D}"/>
              </a:ext>
            </a:extLst>
          </p:cNvPr>
          <p:cNvSpPr txBox="1"/>
          <p:nvPr/>
        </p:nvSpPr>
        <p:spPr>
          <a:xfrm>
            <a:off x="866775" y="3369915"/>
            <a:ext cx="304709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Planejamento</a:t>
            </a: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Orçamento</a:t>
            </a:r>
            <a:endParaRPr/>
          </a:p>
        </p:txBody>
      </p:sp>
      <p:sp>
        <p:nvSpPr>
          <p:cNvPr id="11" name="Google Shape;106;p14">
            <a:extLst>
              <a:ext uri="{FF2B5EF4-FFF2-40B4-BE49-F238E27FC236}">
                <a16:creationId xmlns:a16="http://schemas.microsoft.com/office/drawing/2014/main" id="{496075CA-6805-211A-F717-9EA122D150E9}"/>
              </a:ext>
            </a:extLst>
          </p:cNvPr>
          <p:cNvSpPr txBox="1"/>
          <p:nvPr/>
        </p:nvSpPr>
        <p:spPr>
          <a:xfrm>
            <a:off x="866775" y="3912840"/>
            <a:ext cx="2901999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PPA 2026-2029, LDO 2026 e LOA 2026: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Prazos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estruturas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novos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campos</a:t>
            </a:r>
            <a:endParaRPr/>
          </a:p>
        </p:txBody>
      </p:sp>
      <p:sp>
        <p:nvSpPr>
          <p:cNvPr id="12" name="Google Shape;107;p14">
            <a:extLst>
              <a:ext uri="{FF2B5EF4-FFF2-40B4-BE49-F238E27FC236}">
                <a16:creationId xmlns:a16="http://schemas.microsoft.com/office/drawing/2014/main" id="{B462491B-CDB2-9066-C77C-D06157CBA429}"/>
              </a:ext>
            </a:extLst>
          </p:cNvPr>
          <p:cNvSpPr txBox="1"/>
          <p:nvPr/>
        </p:nvSpPr>
        <p:spPr>
          <a:xfrm>
            <a:off x="4645074" y="3369915"/>
            <a:ext cx="304709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Emendas</a:t>
            </a: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Parlamentares</a:t>
            </a:r>
            <a:endParaRPr/>
          </a:p>
        </p:txBody>
      </p:sp>
      <p:sp>
        <p:nvSpPr>
          <p:cNvPr id="13" name="Google Shape;108;p14">
            <a:extLst>
              <a:ext uri="{FF2B5EF4-FFF2-40B4-BE49-F238E27FC236}">
                <a16:creationId xmlns:a16="http://schemas.microsoft.com/office/drawing/2014/main" id="{2BD71929-CC49-F25B-D016-D0AB75406620}"/>
              </a:ext>
            </a:extLst>
          </p:cNvPr>
          <p:cNvSpPr txBox="1"/>
          <p:nvPr/>
        </p:nvSpPr>
        <p:spPr>
          <a:xfrm>
            <a:off x="4645074" y="3912840"/>
            <a:ext cx="2901999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Adaptação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à ADPF 854: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Cadastros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planos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trabalho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regras de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transparência</a:t>
            </a:r>
            <a:endParaRPr/>
          </a:p>
        </p:txBody>
      </p:sp>
      <p:sp>
        <p:nvSpPr>
          <p:cNvPr id="14" name="Google Shape;109;p14">
            <a:extLst>
              <a:ext uri="{FF2B5EF4-FFF2-40B4-BE49-F238E27FC236}">
                <a16:creationId xmlns:a16="http://schemas.microsoft.com/office/drawing/2014/main" id="{09ADDFFA-18FD-050C-FF6C-C73756517C5B}"/>
              </a:ext>
            </a:extLst>
          </p:cNvPr>
          <p:cNvSpPr txBox="1"/>
          <p:nvPr/>
        </p:nvSpPr>
        <p:spPr>
          <a:xfrm>
            <a:off x="8423374" y="3369915"/>
            <a:ext cx="30470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Regras de Consistência e Pontos de </a:t>
            </a: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Atenção</a:t>
            </a:r>
            <a:endParaRPr/>
          </a:p>
        </p:txBody>
      </p:sp>
      <p:sp>
        <p:nvSpPr>
          <p:cNvPr id="15" name="Google Shape;110;p14">
            <a:extLst>
              <a:ext uri="{FF2B5EF4-FFF2-40B4-BE49-F238E27FC236}">
                <a16:creationId xmlns:a16="http://schemas.microsoft.com/office/drawing/2014/main" id="{8B79A780-A997-0561-E881-35C304461344}"/>
              </a:ext>
            </a:extLst>
          </p:cNvPr>
          <p:cNvSpPr txBox="1"/>
          <p:nvPr/>
        </p:nvSpPr>
        <p:spPr>
          <a:xfrm>
            <a:off x="8423226" y="4134438"/>
            <a:ext cx="29019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Novas regras de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consistência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Impeditivas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vs.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Alerta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/>
          </a:p>
        </p:txBody>
      </p:sp>
      <p:pic>
        <p:nvPicPr>
          <p:cNvPr id="16" name="Google Shape;111;p14" descr="image.png">
            <a:extLst>
              <a:ext uri="{FF2B5EF4-FFF2-40B4-BE49-F238E27FC236}">
                <a16:creationId xmlns:a16="http://schemas.microsoft.com/office/drawing/2014/main" id="{D3B3FADD-7D94-39D6-1C61-63CB056BFF6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775" y="2836515"/>
            <a:ext cx="3429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2;p14" descr="image.png">
            <a:extLst>
              <a:ext uri="{FF2B5EF4-FFF2-40B4-BE49-F238E27FC236}">
                <a16:creationId xmlns:a16="http://schemas.microsoft.com/office/drawing/2014/main" id="{2198D26B-898A-0120-FD7D-052DD6B2655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5074" y="2836515"/>
            <a:ext cx="228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3;p14" descr="image.png">
            <a:extLst>
              <a:ext uri="{FF2B5EF4-FFF2-40B4-BE49-F238E27FC236}">
                <a16:creationId xmlns:a16="http://schemas.microsoft.com/office/drawing/2014/main" id="{C73CA47E-96C2-B925-EA86-3D5994CB6D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3374" y="2836515"/>
            <a:ext cx="2667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F316-835A-F94E-D5D5-C2AB6FC39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65;p28" descr="image.png">
            <a:extLst>
              <a:ext uri="{FF2B5EF4-FFF2-40B4-BE49-F238E27FC236}">
                <a16:creationId xmlns:a16="http://schemas.microsoft.com/office/drawing/2014/main" id="{D9FE1357-D999-60C8-8CE2-B00787014A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875969"/>
            <a:ext cx="5381625" cy="424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66;p28" descr="image.png">
            <a:extLst>
              <a:ext uri="{FF2B5EF4-FFF2-40B4-BE49-F238E27FC236}">
                <a16:creationId xmlns:a16="http://schemas.microsoft.com/office/drawing/2014/main" id="{ABFEC0F4-7B58-326C-BE13-29F690F581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5" y="1918009"/>
            <a:ext cx="5381625" cy="41990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67;p28">
            <a:extLst>
              <a:ext uri="{FF2B5EF4-FFF2-40B4-BE49-F238E27FC236}">
                <a16:creationId xmlns:a16="http://schemas.microsoft.com/office/drawing/2014/main" id="{F85C8758-E812-7B55-14F2-9D0808EA06F4}"/>
              </a:ext>
            </a:extLst>
          </p:cNvPr>
          <p:cNvSpPr txBox="1"/>
          <p:nvPr/>
        </p:nvSpPr>
        <p:spPr>
          <a:xfrm>
            <a:off x="761998" y="867667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LOA: Outros Requisitos</a:t>
            </a:r>
            <a:endParaRPr/>
          </a:p>
        </p:txBody>
      </p:sp>
      <p:sp>
        <p:nvSpPr>
          <p:cNvPr id="5" name="Google Shape;368;p28">
            <a:extLst>
              <a:ext uri="{FF2B5EF4-FFF2-40B4-BE49-F238E27FC236}">
                <a16:creationId xmlns:a16="http://schemas.microsoft.com/office/drawing/2014/main" id="{02E35AD1-B7FF-4D4A-0D7B-FB94407045CB}"/>
              </a:ext>
            </a:extLst>
          </p:cNvPr>
          <p:cNvSpPr/>
          <p:nvPr/>
        </p:nvSpPr>
        <p:spPr>
          <a:xfrm>
            <a:off x="571498" y="867667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71;p28">
            <a:extLst>
              <a:ext uri="{FF2B5EF4-FFF2-40B4-BE49-F238E27FC236}">
                <a16:creationId xmlns:a16="http://schemas.microsoft.com/office/drawing/2014/main" id="{0D1672BC-00B0-FCEE-175F-F9C2741D1078}"/>
              </a:ext>
            </a:extLst>
          </p:cNvPr>
          <p:cNvSpPr txBox="1"/>
          <p:nvPr/>
        </p:nvSpPr>
        <p:spPr>
          <a:xfrm>
            <a:off x="1060610" y="2092262"/>
            <a:ext cx="50306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Metas do PNE</a:t>
            </a:r>
            <a:endParaRPr sz="2400"/>
          </a:p>
        </p:txBody>
      </p:sp>
      <p:sp>
        <p:nvSpPr>
          <p:cNvPr id="7" name="Google Shape;372;p28">
            <a:extLst>
              <a:ext uri="{FF2B5EF4-FFF2-40B4-BE49-F238E27FC236}">
                <a16:creationId xmlns:a16="http://schemas.microsoft.com/office/drawing/2014/main" id="{2CCB945B-D822-9F30-FFFD-4705AFDF2F62}"/>
              </a:ext>
            </a:extLst>
          </p:cNvPr>
          <p:cNvSpPr txBox="1"/>
          <p:nvPr/>
        </p:nvSpPr>
        <p:spPr>
          <a:xfrm>
            <a:off x="866775" y="2629105"/>
            <a:ext cx="4791075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Identificação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das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ações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que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compõem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as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metas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Plano Nacional de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Educação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conforme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o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código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 meta e o percentual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aplicado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000"/>
          </a:p>
        </p:txBody>
      </p:sp>
      <p:sp>
        <p:nvSpPr>
          <p:cNvPr id="8" name="Google Shape;373;p28">
            <a:extLst>
              <a:ext uri="{FF2B5EF4-FFF2-40B4-BE49-F238E27FC236}">
                <a16:creationId xmlns:a16="http://schemas.microsoft.com/office/drawing/2014/main" id="{0A5878C3-B68A-DB9B-03EE-D814E7459A16}"/>
              </a:ext>
            </a:extLst>
          </p:cNvPr>
          <p:cNvSpPr txBox="1"/>
          <p:nvPr/>
        </p:nvSpPr>
        <p:spPr>
          <a:xfrm>
            <a:off x="851058" y="4549743"/>
            <a:ext cx="503062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Exemplo</a:t>
            </a:r>
            <a:r>
              <a:rPr lang="en-US" sz="20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20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Ação</a:t>
            </a:r>
            <a:r>
              <a:rPr lang="en-US" sz="20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2.008 </a:t>
            </a:r>
            <a:br>
              <a:rPr lang="en-US" sz="20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Meta 1 (10%) + Meta 2 (30%) + Meta 3 (60%) = 100%</a:t>
            </a:r>
            <a:endParaRPr sz="2000"/>
          </a:p>
        </p:txBody>
      </p:sp>
      <p:sp>
        <p:nvSpPr>
          <p:cNvPr id="9" name="Google Shape;374;p28">
            <a:extLst>
              <a:ext uri="{FF2B5EF4-FFF2-40B4-BE49-F238E27FC236}">
                <a16:creationId xmlns:a16="http://schemas.microsoft.com/office/drawing/2014/main" id="{8BB9C2FA-4F9E-9801-4D72-0E659AFEFA58}"/>
              </a:ext>
            </a:extLst>
          </p:cNvPr>
          <p:cNvSpPr txBox="1"/>
          <p:nvPr/>
        </p:nvSpPr>
        <p:spPr>
          <a:xfrm>
            <a:off x="6705600" y="2171969"/>
            <a:ext cx="50306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Metodologia</a:t>
            </a:r>
            <a:r>
              <a:rPr lang="en-US" sz="24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4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Cálculo</a:t>
            </a:r>
            <a:endParaRPr sz="2400"/>
          </a:p>
        </p:txBody>
      </p:sp>
      <p:sp>
        <p:nvSpPr>
          <p:cNvPr id="10" name="Google Shape;375;p28">
            <a:extLst>
              <a:ext uri="{FF2B5EF4-FFF2-40B4-BE49-F238E27FC236}">
                <a16:creationId xmlns:a16="http://schemas.microsoft.com/office/drawing/2014/main" id="{B1872FD9-2AE4-D344-7E6B-1055DDF13074}"/>
              </a:ext>
            </a:extLst>
          </p:cNvPr>
          <p:cNvSpPr txBox="1"/>
          <p:nvPr/>
        </p:nvSpPr>
        <p:spPr>
          <a:xfrm>
            <a:off x="6462711" y="2605743"/>
            <a:ext cx="479107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Envio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obrigatório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arquivo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PDF: MetodoCalculoPrevisaoReceita_2026_[Municipio].pdf</a:t>
            </a:r>
            <a:endParaRPr sz="2000"/>
          </a:p>
        </p:txBody>
      </p:sp>
      <p:sp>
        <p:nvSpPr>
          <p:cNvPr id="11" name="Google Shape;376;p28">
            <a:extLst>
              <a:ext uri="{FF2B5EF4-FFF2-40B4-BE49-F238E27FC236}">
                <a16:creationId xmlns:a16="http://schemas.microsoft.com/office/drawing/2014/main" id="{4B7210EF-063C-1ECF-EF35-1A1D842A2EA0}"/>
              </a:ext>
            </a:extLst>
          </p:cNvPr>
          <p:cNvSpPr txBox="1"/>
          <p:nvPr/>
        </p:nvSpPr>
        <p:spPr>
          <a:xfrm>
            <a:off x="6462711" y="4284877"/>
            <a:ext cx="479107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Metodologia</a:t>
            </a:r>
            <a:r>
              <a:rPr lang="en-US" sz="20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0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Cálculo</a:t>
            </a:r>
            <a:r>
              <a:rPr lang="en-US" sz="20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20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Premissas</a:t>
            </a:r>
            <a:r>
              <a:rPr lang="en-US" sz="20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Utilizadas</a:t>
            </a:r>
            <a:r>
              <a:rPr lang="en-US" sz="20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(LRF, art. 12) para </a:t>
            </a:r>
            <a:r>
              <a:rPr lang="en-US" sz="20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elaboração</a:t>
            </a:r>
            <a:r>
              <a:rPr lang="en-US" sz="20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 </a:t>
            </a:r>
            <a:r>
              <a:rPr lang="en-US" sz="20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Previsão</a:t>
            </a:r>
            <a:r>
              <a:rPr lang="en-US" sz="20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 </a:t>
            </a:r>
            <a:r>
              <a:rPr lang="en-US" sz="20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Receita</a:t>
            </a:r>
            <a:endParaRPr sz="2000"/>
          </a:p>
        </p:txBody>
      </p:sp>
      <p:pic>
        <p:nvPicPr>
          <p:cNvPr id="12" name="Google Shape;377;p28" descr="image.png">
            <a:extLst>
              <a:ext uri="{FF2B5EF4-FFF2-40B4-BE49-F238E27FC236}">
                <a16:creationId xmlns:a16="http://schemas.microsoft.com/office/drawing/2014/main" id="{F527385C-F17C-1208-1CC6-45D6243E65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774" y="2147356"/>
            <a:ext cx="332421" cy="259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78;p28" descr="image.png">
            <a:extLst>
              <a:ext uri="{FF2B5EF4-FFF2-40B4-BE49-F238E27FC236}">
                <a16:creationId xmlns:a16="http://schemas.microsoft.com/office/drawing/2014/main" id="{BE52929B-AC8B-1EB2-B15A-D46E0B44758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62710" y="2225195"/>
            <a:ext cx="233362" cy="316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77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D64B2-3E58-F9C3-E99A-04233F768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5;p29">
            <a:extLst>
              <a:ext uri="{FF2B5EF4-FFF2-40B4-BE49-F238E27FC236}">
                <a16:creationId xmlns:a16="http://schemas.microsoft.com/office/drawing/2014/main" id="{6F01D479-19AA-BC46-27E8-D47AE8D8E701}"/>
              </a:ext>
            </a:extLst>
          </p:cNvPr>
          <p:cNvSpPr txBox="1"/>
          <p:nvPr/>
        </p:nvSpPr>
        <p:spPr>
          <a:xfrm>
            <a:off x="704850" y="1152725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LOA: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Novos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Tipos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de Dados</a:t>
            </a:r>
            <a:endParaRPr/>
          </a:p>
        </p:txBody>
      </p:sp>
      <p:sp>
        <p:nvSpPr>
          <p:cNvPr id="3" name="Google Shape;386;p29">
            <a:extLst>
              <a:ext uri="{FF2B5EF4-FFF2-40B4-BE49-F238E27FC236}">
                <a16:creationId xmlns:a16="http://schemas.microsoft.com/office/drawing/2014/main" id="{84B85607-8AF7-80A1-0F60-7EA1C4E28B94}"/>
              </a:ext>
            </a:extLst>
          </p:cNvPr>
          <p:cNvSpPr/>
          <p:nvPr/>
        </p:nvSpPr>
        <p:spPr>
          <a:xfrm>
            <a:off x="514350" y="1152725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89;p29">
            <a:extLst>
              <a:ext uri="{FF2B5EF4-FFF2-40B4-BE49-F238E27FC236}">
                <a16:creationId xmlns:a16="http://schemas.microsoft.com/office/drawing/2014/main" id="{47A2BA50-3D95-0AA9-3FE8-9B738CD67796}"/>
              </a:ext>
            </a:extLst>
          </p:cNvPr>
          <p:cNvSpPr txBox="1"/>
          <p:nvPr/>
        </p:nvSpPr>
        <p:spPr>
          <a:xfrm>
            <a:off x="723900" y="2133802"/>
            <a:ext cx="10763250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Alteração</a:t>
            </a:r>
            <a:r>
              <a:rPr lang="en-US" sz="24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Orçamentária</a:t>
            </a:r>
            <a:r>
              <a:rPr lang="en-US" sz="24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Novos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tipos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para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identificar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individualmente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Transferências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Transposições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Remanejamentos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400"/>
          </a:p>
        </p:txBody>
      </p:sp>
      <p:sp>
        <p:nvSpPr>
          <p:cNvPr id="5" name="Google Shape;390;p29">
            <a:extLst>
              <a:ext uri="{FF2B5EF4-FFF2-40B4-BE49-F238E27FC236}">
                <a16:creationId xmlns:a16="http://schemas.microsoft.com/office/drawing/2014/main" id="{2D002E7F-2BEE-58A8-D8D7-813B6DCBA8E4}"/>
              </a:ext>
            </a:extLst>
          </p:cNvPr>
          <p:cNvSpPr txBox="1"/>
          <p:nvPr/>
        </p:nvSpPr>
        <p:spPr>
          <a:xfrm>
            <a:off x="723900" y="3801441"/>
            <a:ext cx="10763250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Emendas</a:t>
            </a:r>
            <a:r>
              <a:rPr lang="en-US" sz="24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Parlamentares</a:t>
            </a:r>
            <a:r>
              <a:rPr lang="en-US" sz="24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Criados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tipos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dotação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específicos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para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identificar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despesas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vinculadas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às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emendas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municipais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400"/>
          </a:p>
        </p:txBody>
      </p:sp>
      <p:sp>
        <p:nvSpPr>
          <p:cNvPr id="6" name="Google Shape;391;p29">
            <a:extLst>
              <a:ext uri="{FF2B5EF4-FFF2-40B4-BE49-F238E27FC236}">
                <a16:creationId xmlns:a16="http://schemas.microsoft.com/office/drawing/2014/main" id="{90675FA0-65F7-D34F-E27E-494E5D2E7899}"/>
              </a:ext>
            </a:extLst>
          </p:cNvPr>
          <p:cNvSpPr txBox="1"/>
          <p:nvPr/>
        </p:nvSpPr>
        <p:spPr>
          <a:xfrm>
            <a:off x="714375" y="5173614"/>
            <a:ext cx="1076325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Renúncia</a:t>
            </a:r>
            <a:r>
              <a:rPr lang="en-US" sz="24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4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Receita</a:t>
            </a:r>
            <a:r>
              <a:rPr lang="en-US" sz="24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Identificação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das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renúncias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previstas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na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LOA </a:t>
            </a: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decorrentes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 LDO.</a:t>
            </a:r>
            <a:endParaRPr sz="2400"/>
          </a:p>
        </p:txBody>
      </p:sp>
      <p:pic>
        <p:nvPicPr>
          <p:cNvPr id="7" name="Google Shape;392;p29" descr="image.png">
            <a:extLst>
              <a:ext uri="{FF2B5EF4-FFF2-40B4-BE49-F238E27FC236}">
                <a16:creationId xmlns:a16="http://schemas.microsoft.com/office/drawing/2014/main" id="{69A90277-7BD6-CA06-DD89-1F4087388A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2447938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93;p29" descr="image.png">
            <a:extLst>
              <a:ext uri="{FF2B5EF4-FFF2-40B4-BE49-F238E27FC236}">
                <a16:creationId xmlns:a16="http://schemas.microsoft.com/office/drawing/2014/main" id="{F7D6CE3F-8B22-D3C2-E32A-51BEA769FC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924" y="4085223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94;p29" descr="image.png">
            <a:extLst>
              <a:ext uri="{FF2B5EF4-FFF2-40B4-BE49-F238E27FC236}">
                <a16:creationId xmlns:a16="http://schemas.microsoft.com/office/drawing/2014/main" id="{1096188D-A562-B4AC-9C90-27D2B32667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5469079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22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D7B9D-6D53-4269-2CA1-BC2F45583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99;p30" descr="image.png">
            <a:extLst>
              <a:ext uri="{FF2B5EF4-FFF2-40B4-BE49-F238E27FC236}">
                <a16:creationId xmlns:a16="http://schemas.microsoft.com/office/drawing/2014/main" id="{D4BADD03-4EDE-A266-B929-7EA4A5C971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4291793"/>
            <a:ext cx="4953000" cy="22771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0;p30">
            <a:extLst>
              <a:ext uri="{FF2B5EF4-FFF2-40B4-BE49-F238E27FC236}">
                <a16:creationId xmlns:a16="http://schemas.microsoft.com/office/drawing/2014/main" id="{F29CD775-3A30-EF81-34D7-0AB34B652CA0}"/>
              </a:ext>
            </a:extLst>
          </p:cNvPr>
          <p:cNvSpPr txBox="1"/>
          <p:nvPr/>
        </p:nvSpPr>
        <p:spPr>
          <a:xfrm>
            <a:off x="762000" y="896962"/>
            <a:ext cx="50006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Leis de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Renúncia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Receita</a:t>
            </a:r>
            <a:endParaRPr/>
          </a:p>
        </p:txBody>
      </p:sp>
      <p:sp>
        <p:nvSpPr>
          <p:cNvPr id="4" name="Google Shape;401;p30">
            <a:extLst>
              <a:ext uri="{FF2B5EF4-FFF2-40B4-BE49-F238E27FC236}">
                <a16:creationId xmlns:a16="http://schemas.microsoft.com/office/drawing/2014/main" id="{49FDB98D-4013-7058-527A-77D9BCF2AF21}"/>
              </a:ext>
            </a:extLst>
          </p:cNvPr>
          <p:cNvSpPr/>
          <p:nvPr/>
        </p:nvSpPr>
        <p:spPr>
          <a:xfrm>
            <a:off x="571500" y="896962"/>
            <a:ext cx="57150" cy="9906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02;p30">
            <a:extLst>
              <a:ext uri="{FF2B5EF4-FFF2-40B4-BE49-F238E27FC236}">
                <a16:creationId xmlns:a16="http://schemas.microsoft.com/office/drawing/2014/main" id="{78D2534E-506E-558C-C5CD-BACF5046DBE3}"/>
              </a:ext>
            </a:extLst>
          </p:cNvPr>
          <p:cNvSpPr txBox="1"/>
          <p:nvPr/>
        </p:nvSpPr>
        <p:spPr>
          <a:xfrm>
            <a:off x="571500" y="2206300"/>
            <a:ext cx="4953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Conforme o Art. 150, § 6º da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Constituição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Federal,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qualquer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concessão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benefício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deve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ser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feita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por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lei </a:t>
            </a:r>
            <a:r>
              <a:rPr lang="en-US" sz="20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específica</a:t>
            </a:r>
            <a:endParaRPr sz="2000"/>
          </a:p>
        </p:txBody>
      </p:sp>
      <p:pic>
        <p:nvPicPr>
          <p:cNvPr id="6" name="Google Shape;403;p30" descr="image.png">
            <a:extLst>
              <a:ext uri="{FF2B5EF4-FFF2-40B4-BE49-F238E27FC236}">
                <a16:creationId xmlns:a16="http://schemas.microsoft.com/office/drawing/2014/main" id="{43833F63-49C4-DDA0-6B21-5116AF9601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04;p30">
            <a:extLst>
              <a:ext uri="{FF2B5EF4-FFF2-40B4-BE49-F238E27FC236}">
                <a16:creationId xmlns:a16="http://schemas.microsoft.com/office/drawing/2014/main" id="{DF39A936-EA3F-F526-8D25-76CA8FCEF0AE}"/>
              </a:ext>
            </a:extLst>
          </p:cNvPr>
          <p:cNvSpPr txBox="1"/>
          <p:nvPr/>
        </p:nvSpPr>
        <p:spPr>
          <a:xfrm>
            <a:off x="800100" y="4482294"/>
            <a:ext cx="4760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err="1">
                <a:solidFill>
                  <a:srgbClr val="991B1B"/>
                </a:solidFill>
                <a:latin typeface="Inter"/>
                <a:ea typeface="Inter"/>
                <a:cs typeface="Inter"/>
                <a:sym typeface="Inter"/>
              </a:rPr>
              <a:t>Obrigatório</a:t>
            </a:r>
            <a:endParaRPr sz="2400"/>
          </a:p>
        </p:txBody>
      </p:sp>
      <p:sp>
        <p:nvSpPr>
          <p:cNvPr id="8" name="Google Shape;405;p30">
            <a:extLst>
              <a:ext uri="{FF2B5EF4-FFF2-40B4-BE49-F238E27FC236}">
                <a16:creationId xmlns:a16="http://schemas.microsoft.com/office/drawing/2014/main" id="{E044DEB2-976A-33A0-71BF-4B7EFCA1F085}"/>
              </a:ext>
            </a:extLst>
          </p:cNvPr>
          <p:cNvSpPr txBox="1"/>
          <p:nvPr/>
        </p:nvSpPr>
        <p:spPr>
          <a:xfrm>
            <a:off x="762000" y="4971630"/>
            <a:ext cx="45339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Enviar</a:t>
            </a:r>
            <a:r>
              <a:rPr lang="en-US" sz="20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os</a:t>
            </a:r>
            <a:r>
              <a:rPr lang="en-US" sz="20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dados da </a:t>
            </a:r>
            <a:r>
              <a:rPr lang="en-US" sz="20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publicação</a:t>
            </a:r>
            <a:r>
              <a:rPr lang="en-US" sz="20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20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os</a:t>
            </a:r>
            <a:r>
              <a:rPr lang="en-US" sz="20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documentos</a:t>
            </a:r>
            <a:r>
              <a:rPr lang="en-US" sz="20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jurídicos</a:t>
            </a:r>
            <a:r>
              <a:rPr lang="en-US" sz="20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da lei que </a:t>
            </a:r>
            <a:r>
              <a:rPr lang="en-US" sz="20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disciplina</a:t>
            </a:r>
            <a:r>
              <a:rPr lang="en-US" sz="20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as </a:t>
            </a:r>
            <a:r>
              <a:rPr lang="en-US" sz="20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renúncias</a:t>
            </a:r>
            <a:r>
              <a:rPr lang="en-US" sz="20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no município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380032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89D32-2AB8-6D44-7FD3-2B9AB967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0;p15">
            <a:extLst>
              <a:ext uri="{FF2B5EF4-FFF2-40B4-BE49-F238E27FC236}">
                <a16:creationId xmlns:a16="http://schemas.microsoft.com/office/drawing/2014/main" id="{C9F6306A-CC7A-7E25-6FDF-1BB49D163D5E}"/>
              </a:ext>
            </a:extLst>
          </p:cNvPr>
          <p:cNvSpPr/>
          <p:nvPr/>
        </p:nvSpPr>
        <p:spPr>
          <a:xfrm flipV="1">
            <a:off x="2627586" y="2070538"/>
            <a:ext cx="7598980" cy="45719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01;p14">
            <a:extLst>
              <a:ext uri="{FF2B5EF4-FFF2-40B4-BE49-F238E27FC236}">
                <a16:creationId xmlns:a16="http://schemas.microsoft.com/office/drawing/2014/main" id="{1AEDDE29-06EF-FC77-DBA0-F1EA718C05A4}"/>
              </a:ext>
            </a:extLst>
          </p:cNvPr>
          <p:cNvSpPr txBox="1"/>
          <p:nvPr/>
        </p:nvSpPr>
        <p:spPr>
          <a:xfrm>
            <a:off x="762000" y="964362"/>
            <a:ext cx="114014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Emendas</a:t>
            </a:r>
            <a:r>
              <a:rPr lang="en-US" sz="540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540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Parlamentares</a:t>
            </a:r>
            <a:endParaRPr sz="5400"/>
          </a:p>
        </p:txBody>
      </p:sp>
      <p:sp>
        <p:nvSpPr>
          <p:cNvPr id="2" name="Google Shape;413;p31">
            <a:extLst>
              <a:ext uri="{FF2B5EF4-FFF2-40B4-BE49-F238E27FC236}">
                <a16:creationId xmlns:a16="http://schemas.microsoft.com/office/drawing/2014/main" id="{E0F63165-685D-45D5-395E-4DCCFB4BAFD2}"/>
              </a:ext>
            </a:extLst>
          </p:cNvPr>
          <p:cNvSpPr txBox="1"/>
          <p:nvPr/>
        </p:nvSpPr>
        <p:spPr>
          <a:xfrm>
            <a:off x="1356366" y="3213026"/>
            <a:ext cx="5143132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err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Transparência</a:t>
            </a:r>
            <a:r>
              <a:rPr lang="en-US" sz="25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500" b="0" i="0" u="none" strike="noStrike" cap="none" err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Rastreabilidade</a:t>
            </a:r>
            <a:r>
              <a:rPr lang="en-US" sz="25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 e ADPF 854 (STF)</a:t>
            </a:r>
            <a:endParaRPr sz="2500">
              <a:solidFill>
                <a:schemeClr val="accent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1DF271F-0BC8-8F57-9EDD-E9B49A0B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116257"/>
            <a:ext cx="4419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61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3A685-B885-9357-FCD9-433329DA6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0;p32">
            <a:extLst>
              <a:ext uri="{FF2B5EF4-FFF2-40B4-BE49-F238E27FC236}">
                <a16:creationId xmlns:a16="http://schemas.microsoft.com/office/drawing/2014/main" id="{E5146A99-CD98-9936-D58B-6E554656CEF6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Novo Cenário Normativo</a:t>
            </a:r>
            <a:endParaRPr/>
          </a:p>
        </p:txBody>
      </p:sp>
      <p:sp>
        <p:nvSpPr>
          <p:cNvPr id="3" name="Google Shape;421;p32">
            <a:extLst>
              <a:ext uri="{FF2B5EF4-FFF2-40B4-BE49-F238E27FC236}">
                <a16:creationId xmlns:a16="http://schemas.microsoft.com/office/drawing/2014/main" id="{ABF098D5-A8F3-40CE-C3BA-9BD2FE5C64D3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24;p32">
            <a:extLst>
              <a:ext uri="{FF2B5EF4-FFF2-40B4-BE49-F238E27FC236}">
                <a16:creationId xmlns:a16="http://schemas.microsoft.com/office/drawing/2014/main" id="{8872EB88-F9A9-255C-2C93-4B4F523F8D08}"/>
              </a:ext>
            </a:extLst>
          </p:cNvPr>
          <p:cNvSpPr txBox="1"/>
          <p:nvPr/>
        </p:nvSpPr>
        <p:spPr>
          <a:xfrm>
            <a:off x="571500" y="2220252"/>
            <a:ext cx="5286375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Necessidade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reforçar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transparência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rastreabilidade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seguindo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decisão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STF (ADPF 854) 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Instrução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Normativa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N.TC 40/2025 do TCE/SC.</a:t>
            </a:r>
            <a:endParaRPr/>
          </a:p>
        </p:txBody>
      </p:sp>
      <p:pic>
        <p:nvPicPr>
          <p:cNvPr id="5" name="Google Shape;425;p32" descr="image.png">
            <a:extLst>
              <a:ext uri="{FF2B5EF4-FFF2-40B4-BE49-F238E27FC236}">
                <a16:creationId xmlns:a16="http://schemas.microsoft.com/office/drawing/2014/main" id="{7EA819E1-9555-16E2-D4ED-22CD7E020E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2190750"/>
            <a:ext cx="52863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26;p32">
            <a:extLst>
              <a:ext uri="{FF2B5EF4-FFF2-40B4-BE49-F238E27FC236}">
                <a16:creationId xmlns:a16="http://schemas.microsoft.com/office/drawing/2014/main" id="{C4576794-90E5-1021-A1CC-A54C1A7B15AE}"/>
              </a:ext>
            </a:extLst>
          </p:cNvPr>
          <p:cNvSpPr txBox="1"/>
          <p:nvPr/>
        </p:nvSpPr>
        <p:spPr>
          <a:xfrm>
            <a:off x="857250" y="4107715"/>
            <a:ext cx="5000625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Fim da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execução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anônima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recursos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7" name="Google Shape;427;p32">
            <a:extLst>
              <a:ext uri="{FF2B5EF4-FFF2-40B4-BE49-F238E27FC236}">
                <a16:creationId xmlns:a16="http://schemas.microsoft.com/office/drawing/2014/main" id="{C71C882B-6CCB-832F-BBCB-F2AAC4AC17F0}"/>
              </a:ext>
            </a:extLst>
          </p:cNvPr>
          <p:cNvSpPr txBox="1"/>
          <p:nvPr/>
        </p:nvSpPr>
        <p:spPr>
          <a:xfrm>
            <a:off x="857248" y="4673305"/>
            <a:ext cx="5000625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Rastreabilidade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total do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autor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beneficiário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8" name="Google Shape;428;p32">
            <a:extLst>
              <a:ext uri="{FF2B5EF4-FFF2-40B4-BE49-F238E27FC236}">
                <a16:creationId xmlns:a16="http://schemas.microsoft.com/office/drawing/2014/main" id="{BE5E8F80-9558-A04F-A364-D7182DCE60A4}"/>
              </a:ext>
            </a:extLst>
          </p:cNvPr>
          <p:cNvSpPr txBox="1"/>
          <p:nvPr/>
        </p:nvSpPr>
        <p:spPr>
          <a:xfrm>
            <a:off x="857249" y="5302901"/>
            <a:ext cx="5000625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Obrigatoriedade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planos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trabalho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pic>
        <p:nvPicPr>
          <p:cNvPr id="9" name="Google Shape;429;p32" descr="image.png">
            <a:extLst>
              <a:ext uri="{FF2B5EF4-FFF2-40B4-BE49-F238E27FC236}">
                <a16:creationId xmlns:a16="http://schemas.microsoft.com/office/drawing/2014/main" id="{DF8AF1BF-572D-0B80-179C-D138528BD7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477" y="4342197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30;p32" descr="image.png">
            <a:extLst>
              <a:ext uri="{FF2B5EF4-FFF2-40B4-BE49-F238E27FC236}">
                <a16:creationId xmlns:a16="http://schemas.microsoft.com/office/drawing/2014/main" id="{55E381A0-363F-B9B0-30A4-E6A8B1E1B4D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874684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31;p32" descr="image.png">
            <a:extLst>
              <a:ext uri="{FF2B5EF4-FFF2-40B4-BE49-F238E27FC236}">
                <a16:creationId xmlns:a16="http://schemas.microsoft.com/office/drawing/2014/main" id="{B0FF4D51-AFF4-3019-A1F5-E55119AEC98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492" y="5496498"/>
            <a:ext cx="152400" cy="18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583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BD065-303A-BCE3-3E8E-22B7CE06C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38;p33" descr="image.png">
            <a:extLst>
              <a:ext uri="{FF2B5EF4-FFF2-40B4-BE49-F238E27FC236}">
                <a16:creationId xmlns:a16="http://schemas.microsoft.com/office/drawing/2014/main" id="{993F76DD-FE35-32CB-4435-EE767564D4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930872"/>
            <a:ext cx="3492549" cy="185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39;p33" descr="image.png">
            <a:extLst>
              <a:ext uri="{FF2B5EF4-FFF2-40B4-BE49-F238E27FC236}">
                <a16:creationId xmlns:a16="http://schemas.microsoft.com/office/drawing/2014/main" id="{6C778C86-48F8-8A36-39C1-D4424638C2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9799" y="2930872"/>
            <a:ext cx="3492549" cy="185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40;p33" descr="image.png">
            <a:extLst>
              <a:ext uri="{FF2B5EF4-FFF2-40B4-BE49-F238E27FC236}">
                <a16:creationId xmlns:a16="http://schemas.microsoft.com/office/drawing/2014/main" id="{848D4FC0-DB5A-B883-ACA0-D428637D1D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8099" y="2930872"/>
            <a:ext cx="3492549" cy="185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41;p33">
            <a:extLst>
              <a:ext uri="{FF2B5EF4-FFF2-40B4-BE49-F238E27FC236}">
                <a16:creationId xmlns:a16="http://schemas.microsoft.com/office/drawing/2014/main" id="{8CFC815A-0013-4A12-D16B-5A4E7B81F128}"/>
              </a:ext>
            </a:extLst>
          </p:cNvPr>
          <p:cNvSpPr txBox="1"/>
          <p:nvPr/>
        </p:nvSpPr>
        <p:spPr>
          <a:xfrm>
            <a:off x="762000" y="214982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Cadastros Obrigatórios</a:t>
            </a:r>
            <a:endParaRPr/>
          </a:p>
        </p:txBody>
      </p:sp>
      <p:sp>
        <p:nvSpPr>
          <p:cNvPr id="6" name="Google Shape;442;p33">
            <a:extLst>
              <a:ext uri="{FF2B5EF4-FFF2-40B4-BE49-F238E27FC236}">
                <a16:creationId xmlns:a16="http://schemas.microsoft.com/office/drawing/2014/main" id="{5A68D93C-06F3-1046-BA68-6F8341853889}"/>
              </a:ext>
            </a:extLst>
          </p:cNvPr>
          <p:cNvSpPr/>
          <p:nvPr/>
        </p:nvSpPr>
        <p:spPr>
          <a:xfrm>
            <a:off x="571500" y="214982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45;p33">
            <a:extLst>
              <a:ext uri="{FF2B5EF4-FFF2-40B4-BE49-F238E27FC236}">
                <a16:creationId xmlns:a16="http://schemas.microsoft.com/office/drawing/2014/main" id="{BB8938C4-910E-CEC6-180E-3158D02AEEC7}"/>
              </a:ext>
            </a:extLst>
          </p:cNvPr>
          <p:cNvSpPr txBox="1"/>
          <p:nvPr/>
        </p:nvSpPr>
        <p:spPr>
          <a:xfrm>
            <a:off x="866775" y="3226147"/>
            <a:ext cx="304709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Parlamentar</a:t>
            </a:r>
            <a:endParaRPr/>
          </a:p>
        </p:txBody>
      </p:sp>
      <p:sp>
        <p:nvSpPr>
          <p:cNvPr id="8" name="Google Shape;446;p33">
            <a:extLst>
              <a:ext uri="{FF2B5EF4-FFF2-40B4-BE49-F238E27FC236}">
                <a16:creationId xmlns:a16="http://schemas.microsoft.com/office/drawing/2014/main" id="{2E1E00B1-A24C-0D76-D2A1-04D8AD1F1711}"/>
              </a:ext>
            </a:extLst>
          </p:cNvPr>
          <p:cNvSpPr txBox="1"/>
          <p:nvPr/>
        </p:nvSpPr>
        <p:spPr>
          <a:xfrm>
            <a:off x="866774" y="3600163"/>
            <a:ext cx="29019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Identificação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autor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emenda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individual</a:t>
            </a:r>
            <a:endParaRPr/>
          </a:p>
        </p:txBody>
      </p:sp>
      <p:sp>
        <p:nvSpPr>
          <p:cNvPr id="9" name="Google Shape;447;p33">
            <a:extLst>
              <a:ext uri="{FF2B5EF4-FFF2-40B4-BE49-F238E27FC236}">
                <a16:creationId xmlns:a16="http://schemas.microsoft.com/office/drawing/2014/main" id="{CF096BF8-4FDB-8F3D-72B8-223EE6FD88D9}"/>
              </a:ext>
            </a:extLst>
          </p:cNvPr>
          <p:cNvSpPr txBox="1"/>
          <p:nvPr/>
        </p:nvSpPr>
        <p:spPr>
          <a:xfrm>
            <a:off x="4645074" y="3226147"/>
            <a:ext cx="304709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Agrupamento</a:t>
            </a:r>
            <a:endParaRPr/>
          </a:p>
        </p:txBody>
      </p:sp>
      <p:sp>
        <p:nvSpPr>
          <p:cNvPr id="10" name="Google Shape;448;p33">
            <a:extLst>
              <a:ext uri="{FF2B5EF4-FFF2-40B4-BE49-F238E27FC236}">
                <a16:creationId xmlns:a16="http://schemas.microsoft.com/office/drawing/2014/main" id="{AF6BCD15-3859-D3B2-9F11-2D89FC061AC4}"/>
              </a:ext>
            </a:extLst>
          </p:cNvPr>
          <p:cNvSpPr txBox="1"/>
          <p:nvPr/>
        </p:nvSpPr>
        <p:spPr>
          <a:xfrm>
            <a:off x="4645000" y="3482171"/>
            <a:ext cx="30470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Comissões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ou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bancadas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que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subscrevem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emendas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coletivas</a:t>
            </a:r>
            <a:endParaRPr/>
          </a:p>
        </p:txBody>
      </p:sp>
      <p:sp>
        <p:nvSpPr>
          <p:cNvPr id="11" name="Google Shape;449;p33">
            <a:extLst>
              <a:ext uri="{FF2B5EF4-FFF2-40B4-BE49-F238E27FC236}">
                <a16:creationId xmlns:a16="http://schemas.microsoft.com/office/drawing/2014/main" id="{499752C6-B3ED-B8E2-9370-5E5DE4747184}"/>
              </a:ext>
            </a:extLst>
          </p:cNvPr>
          <p:cNvSpPr txBox="1"/>
          <p:nvPr/>
        </p:nvSpPr>
        <p:spPr>
          <a:xfrm>
            <a:off x="8423374" y="3226147"/>
            <a:ext cx="304709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Emenda</a:t>
            </a:r>
            <a:endParaRPr/>
          </a:p>
        </p:txBody>
      </p:sp>
      <p:sp>
        <p:nvSpPr>
          <p:cNvPr id="12" name="Google Shape;450;p33">
            <a:extLst>
              <a:ext uri="{FF2B5EF4-FFF2-40B4-BE49-F238E27FC236}">
                <a16:creationId xmlns:a16="http://schemas.microsoft.com/office/drawing/2014/main" id="{51E60C02-E263-6317-B290-41CA77F3F601}"/>
              </a:ext>
            </a:extLst>
          </p:cNvPr>
          <p:cNvSpPr txBox="1"/>
          <p:nvPr/>
        </p:nvSpPr>
        <p:spPr>
          <a:xfrm>
            <a:off x="8328781" y="3600163"/>
            <a:ext cx="29019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Registro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oficial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emenda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aprovada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na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lei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orçamentária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8818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8CE1F-5BC1-6525-8546-404C5122C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7;p34" descr="image.png">
            <a:extLst>
              <a:ext uri="{FF2B5EF4-FFF2-40B4-BE49-F238E27FC236}">
                <a16:creationId xmlns:a16="http://schemas.microsoft.com/office/drawing/2014/main" id="{78456691-4FAB-E440-7CC6-F13F8CCCC9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3394769"/>
            <a:ext cx="5286375" cy="15030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58;p34">
            <a:extLst>
              <a:ext uri="{FF2B5EF4-FFF2-40B4-BE49-F238E27FC236}">
                <a16:creationId xmlns:a16="http://schemas.microsoft.com/office/drawing/2014/main" id="{19BF7A81-23FF-FD5C-23F0-6FBE1C88F9D7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Plano de Trabalho da Emenda</a:t>
            </a:r>
            <a:endParaRPr/>
          </a:p>
        </p:txBody>
      </p:sp>
      <p:sp>
        <p:nvSpPr>
          <p:cNvPr id="4" name="Google Shape;459;p34">
            <a:extLst>
              <a:ext uri="{FF2B5EF4-FFF2-40B4-BE49-F238E27FC236}">
                <a16:creationId xmlns:a16="http://schemas.microsoft.com/office/drawing/2014/main" id="{02964B3D-DE2D-D476-A628-3AB687BB28E6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62;p34">
            <a:extLst>
              <a:ext uri="{FF2B5EF4-FFF2-40B4-BE49-F238E27FC236}">
                <a16:creationId xmlns:a16="http://schemas.microsoft.com/office/drawing/2014/main" id="{C978DBA3-1B89-A5B0-D6D6-D7BB144B0ED7}"/>
              </a:ext>
            </a:extLst>
          </p:cNvPr>
          <p:cNvSpPr txBox="1"/>
          <p:nvPr/>
        </p:nvSpPr>
        <p:spPr>
          <a:xfrm>
            <a:off x="571500" y="3136552"/>
            <a:ext cx="555069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Fluxo</a:t>
            </a: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Obrigatório</a:t>
            </a:r>
            <a:endParaRPr/>
          </a:p>
        </p:txBody>
      </p:sp>
      <p:sp>
        <p:nvSpPr>
          <p:cNvPr id="6" name="Google Shape;463;p34">
            <a:extLst>
              <a:ext uri="{FF2B5EF4-FFF2-40B4-BE49-F238E27FC236}">
                <a16:creationId xmlns:a16="http://schemas.microsoft.com/office/drawing/2014/main" id="{1F607FF8-5E20-31BF-90F7-2AB23DB4F59B}"/>
              </a:ext>
            </a:extLst>
          </p:cNvPr>
          <p:cNvSpPr txBox="1"/>
          <p:nvPr/>
        </p:nvSpPr>
        <p:spPr>
          <a:xfrm>
            <a:off x="571500" y="3584227"/>
            <a:ext cx="5286375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Após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aprovação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 LOA, o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beneficiário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designado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deve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submeter um plano de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trabalho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município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para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remessa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TCE.</a:t>
            </a:r>
            <a:endParaRPr sz="1600"/>
          </a:p>
        </p:txBody>
      </p:sp>
      <p:sp>
        <p:nvSpPr>
          <p:cNvPr id="7" name="Google Shape;464;p34">
            <a:extLst>
              <a:ext uri="{FF2B5EF4-FFF2-40B4-BE49-F238E27FC236}">
                <a16:creationId xmlns:a16="http://schemas.microsoft.com/office/drawing/2014/main" id="{109F0A27-AC89-5421-9B03-DBAC4E6E0326}"/>
              </a:ext>
            </a:extLst>
          </p:cNvPr>
          <p:cNvSpPr txBox="1"/>
          <p:nvPr/>
        </p:nvSpPr>
        <p:spPr>
          <a:xfrm>
            <a:off x="6721794" y="3490734"/>
            <a:ext cx="51106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err="1">
                <a:solidFill>
                  <a:srgbClr val="991B1B"/>
                </a:solidFill>
                <a:latin typeface="Inter"/>
                <a:ea typeface="Inter"/>
                <a:cs typeface="Inter"/>
                <a:sym typeface="Inter"/>
              </a:rPr>
              <a:t>Bloqueio</a:t>
            </a:r>
            <a:r>
              <a:rPr lang="en-US" sz="1600" b="1" i="0" u="none" strike="noStrike" cap="none">
                <a:solidFill>
                  <a:srgbClr val="991B1B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1600" b="1" i="0" u="none" strike="noStrike" cap="none" err="1">
                <a:solidFill>
                  <a:srgbClr val="991B1B"/>
                </a:solidFill>
                <a:latin typeface="Inter"/>
                <a:ea typeface="Inter"/>
                <a:cs typeface="Inter"/>
                <a:sym typeface="Inter"/>
              </a:rPr>
              <a:t>Empenho</a:t>
            </a:r>
            <a:endParaRPr sz="1600"/>
          </a:p>
        </p:txBody>
      </p:sp>
      <p:sp>
        <p:nvSpPr>
          <p:cNvPr id="8" name="Google Shape;465;p34">
            <a:extLst>
              <a:ext uri="{FF2B5EF4-FFF2-40B4-BE49-F238E27FC236}">
                <a16:creationId xmlns:a16="http://schemas.microsoft.com/office/drawing/2014/main" id="{448F2290-6E1F-0FBC-2347-27454663D7D4}"/>
              </a:ext>
            </a:extLst>
          </p:cNvPr>
          <p:cNvSpPr txBox="1"/>
          <p:nvPr/>
        </p:nvSpPr>
        <p:spPr>
          <a:xfrm>
            <a:off x="6562725" y="3832919"/>
            <a:ext cx="4867275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O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não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envio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do plano de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trabalho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impede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tecnicamente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a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realização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do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empenho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orçamentário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600"/>
          </a:p>
        </p:txBody>
      </p:sp>
      <p:pic>
        <p:nvPicPr>
          <p:cNvPr id="9" name="Google Shape;466;p34" descr="image.png">
            <a:extLst>
              <a:ext uri="{FF2B5EF4-FFF2-40B4-BE49-F238E27FC236}">
                <a16:creationId xmlns:a16="http://schemas.microsoft.com/office/drawing/2014/main" id="{596B65DE-F40E-7B7E-235B-F97ABE023F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2724" y="3530748"/>
            <a:ext cx="258489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068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26E7D-7945-264D-0017-12E16562A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0;p15">
            <a:extLst>
              <a:ext uri="{FF2B5EF4-FFF2-40B4-BE49-F238E27FC236}">
                <a16:creationId xmlns:a16="http://schemas.microsoft.com/office/drawing/2014/main" id="{FCB3F967-D816-C822-47C4-002C7347E2F4}"/>
              </a:ext>
            </a:extLst>
          </p:cNvPr>
          <p:cNvSpPr/>
          <p:nvPr/>
        </p:nvSpPr>
        <p:spPr>
          <a:xfrm flipV="1">
            <a:off x="2627586" y="2070538"/>
            <a:ext cx="7598980" cy="45719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01;p14">
            <a:extLst>
              <a:ext uri="{FF2B5EF4-FFF2-40B4-BE49-F238E27FC236}">
                <a16:creationId xmlns:a16="http://schemas.microsoft.com/office/drawing/2014/main" id="{111B6CB0-4FF8-E20E-A42C-F196EBB84883}"/>
              </a:ext>
            </a:extLst>
          </p:cNvPr>
          <p:cNvSpPr txBox="1"/>
          <p:nvPr/>
        </p:nvSpPr>
        <p:spPr>
          <a:xfrm>
            <a:off x="762000" y="964362"/>
            <a:ext cx="114014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Execução</a:t>
            </a:r>
            <a:r>
              <a:rPr lang="en-US" sz="540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540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Orçamentária</a:t>
            </a:r>
            <a:endParaRPr sz="5400"/>
          </a:p>
        </p:txBody>
      </p:sp>
      <p:sp>
        <p:nvSpPr>
          <p:cNvPr id="2" name="Google Shape;413;p31">
            <a:extLst>
              <a:ext uri="{FF2B5EF4-FFF2-40B4-BE49-F238E27FC236}">
                <a16:creationId xmlns:a16="http://schemas.microsoft.com/office/drawing/2014/main" id="{C3A642D0-0AA1-FD54-3962-D4B8FDD49C6B}"/>
              </a:ext>
            </a:extLst>
          </p:cNvPr>
          <p:cNvSpPr txBox="1"/>
          <p:nvPr/>
        </p:nvSpPr>
        <p:spPr>
          <a:xfrm>
            <a:off x="648068" y="3256846"/>
            <a:ext cx="577432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err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Mudanças</a:t>
            </a:r>
            <a:r>
              <a:rPr lang="en-US" sz="25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focadas</a:t>
            </a:r>
            <a:r>
              <a:rPr lang="en-US" sz="25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na</a:t>
            </a:r>
            <a:r>
              <a:rPr lang="en-US" sz="25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precisão</a:t>
            </a:r>
            <a:r>
              <a:rPr lang="en-US" sz="25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 dos </a:t>
            </a:r>
            <a:r>
              <a:rPr lang="en-US" sz="2500" b="0" i="0" u="none" strike="noStrike" cap="none" err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registros</a:t>
            </a:r>
            <a:r>
              <a:rPr lang="en-US" sz="25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500" b="0" i="0" u="none" strike="noStrike" cap="none" err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Empenho</a:t>
            </a:r>
            <a:r>
              <a:rPr lang="en-US" sz="25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2500" b="0" i="0" u="none" strike="noStrike" cap="none" err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Estorno</a:t>
            </a:r>
            <a:r>
              <a:rPr lang="en-US" sz="25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 da </a:t>
            </a:r>
            <a:r>
              <a:rPr lang="en-US" sz="2500" b="0" i="0" u="none" strike="noStrike" cap="none" err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Liquidação</a:t>
            </a:r>
            <a:r>
              <a:rPr lang="en-US" sz="25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500">
              <a:solidFill>
                <a:schemeClr val="accent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7B2CB64-8487-276A-53B4-38C102D1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96" y="2326348"/>
            <a:ext cx="4419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27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FC25F-D830-C7E7-993D-A646CA34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81;p36" descr="image.png">
            <a:extLst>
              <a:ext uri="{FF2B5EF4-FFF2-40B4-BE49-F238E27FC236}">
                <a16:creationId xmlns:a16="http://schemas.microsoft.com/office/drawing/2014/main" id="{ECA79857-7AE3-FD6C-0E28-96887C9E3F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765078"/>
            <a:ext cx="5286375" cy="218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82;p36" descr="image.png">
            <a:extLst>
              <a:ext uri="{FF2B5EF4-FFF2-40B4-BE49-F238E27FC236}">
                <a16:creationId xmlns:a16="http://schemas.microsoft.com/office/drawing/2014/main" id="{84D97778-E5B3-5BAB-63A5-618EF7EE76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511972"/>
            <a:ext cx="5286375" cy="27747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83;p36">
            <a:extLst>
              <a:ext uri="{FF2B5EF4-FFF2-40B4-BE49-F238E27FC236}">
                <a16:creationId xmlns:a16="http://schemas.microsoft.com/office/drawing/2014/main" id="{FD409403-DBB0-2863-07DA-D46B2F95F661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Alteração no Empenho: Chave</a:t>
            </a:r>
            <a:endParaRPr/>
          </a:p>
        </p:txBody>
      </p:sp>
      <p:sp>
        <p:nvSpPr>
          <p:cNvPr id="5" name="Google Shape;484;p36">
            <a:extLst>
              <a:ext uri="{FF2B5EF4-FFF2-40B4-BE49-F238E27FC236}">
                <a16:creationId xmlns:a16="http://schemas.microsoft.com/office/drawing/2014/main" id="{578D51FB-DC18-7CA4-802E-90D21793DBC6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87;p36">
            <a:extLst>
              <a:ext uri="{FF2B5EF4-FFF2-40B4-BE49-F238E27FC236}">
                <a16:creationId xmlns:a16="http://schemas.microsoft.com/office/drawing/2014/main" id="{6E30C996-4A88-10D7-69E4-32890C348421}"/>
              </a:ext>
            </a:extLst>
          </p:cNvPr>
          <p:cNvSpPr txBox="1"/>
          <p:nvPr/>
        </p:nvSpPr>
        <p:spPr>
          <a:xfrm>
            <a:off x="857250" y="3273772"/>
            <a:ext cx="4950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Antes</a:t>
            </a:r>
            <a:endParaRPr sz="2400"/>
          </a:p>
        </p:txBody>
      </p:sp>
      <p:sp>
        <p:nvSpPr>
          <p:cNvPr id="7" name="Google Shape;488;p36">
            <a:extLst>
              <a:ext uri="{FF2B5EF4-FFF2-40B4-BE49-F238E27FC236}">
                <a16:creationId xmlns:a16="http://schemas.microsoft.com/office/drawing/2014/main" id="{891E493B-06F9-36FE-F871-27B53AB3E697}"/>
              </a:ext>
            </a:extLst>
          </p:cNvPr>
          <p:cNvSpPr txBox="1"/>
          <p:nvPr/>
        </p:nvSpPr>
        <p:spPr>
          <a:xfrm>
            <a:off x="857250" y="3721447"/>
            <a:ext cx="471487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Possível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repetir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número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empenho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se a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Unidade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Orçamentária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fosse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diferente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000"/>
          </a:p>
        </p:txBody>
      </p:sp>
      <p:sp>
        <p:nvSpPr>
          <p:cNvPr id="8" name="Google Shape;489;p36">
            <a:extLst>
              <a:ext uri="{FF2B5EF4-FFF2-40B4-BE49-F238E27FC236}">
                <a16:creationId xmlns:a16="http://schemas.microsoft.com/office/drawing/2014/main" id="{DE5412EF-5F05-9A8D-D6DF-2325181C5D50}"/>
              </a:ext>
            </a:extLst>
          </p:cNvPr>
          <p:cNvSpPr txBox="1"/>
          <p:nvPr/>
        </p:nvSpPr>
        <p:spPr>
          <a:xfrm>
            <a:off x="6462712" y="2757045"/>
            <a:ext cx="4950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Agora (2026)</a:t>
            </a:r>
            <a:endParaRPr sz="2400"/>
          </a:p>
        </p:txBody>
      </p:sp>
      <p:sp>
        <p:nvSpPr>
          <p:cNvPr id="9" name="Google Shape;490;p36">
            <a:extLst>
              <a:ext uri="{FF2B5EF4-FFF2-40B4-BE49-F238E27FC236}">
                <a16:creationId xmlns:a16="http://schemas.microsoft.com/office/drawing/2014/main" id="{BCAB5E5C-7A47-59A7-5E49-ECD30B66D926}"/>
              </a:ext>
            </a:extLst>
          </p:cNvPr>
          <p:cNvSpPr txBox="1"/>
          <p:nvPr/>
        </p:nvSpPr>
        <p:spPr>
          <a:xfrm>
            <a:off x="6462712" y="3181190"/>
            <a:ext cx="47148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Unidade</a:t>
            </a:r>
            <a:r>
              <a:rPr lang="en-US" sz="20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Orçamentária</a:t>
            </a:r>
            <a:r>
              <a:rPr lang="en-US" sz="20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removida</a:t>
            </a:r>
            <a:r>
              <a:rPr lang="en-US" sz="20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 </a:t>
            </a:r>
            <a:r>
              <a:rPr lang="en-US" sz="20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chave</a:t>
            </a:r>
            <a:r>
              <a:rPr lang="en-US" sz="20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000"/>
          </a:p>
        </p:txBody>
      </p:sp>
      <p:sp>
        <p:nvSpPr>
          <p:cNvPr id="10" name="Google Shape;491;p36">
            <a:extLst>
              <a:ext uri="{FF2B5EF4-FFF2-40B4-BE49-F238E27FC236}">
                <a16:creationId xmlns:a16="http://schemas.microsoft.com/office/drawing/2014/main" id="{B8E4066E-BD9B-765C-E32F-48D62EA6880C}"/>
              </a:ext>
            </a:extLst>
          </p:cNvPr>
          <p:cNvSpPr txBox="1"/>
          <p:nvPr/>
        </p:nvSpPr>
        <p:spPr>
          <a:xfrm>
            <a:off x="6502003" y="3721447"/>
            <a:ext cx="471487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será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possível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enviar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dois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empenhos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com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mesma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numeração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para a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mesma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Unidade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Gestora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711128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3CFBA-5FA7-BD84-9509-28A86E361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8;p37">
            <a:extLst>
              <a:ext uri="{FF2B5EF4-FFF2-40B4-BE49-F238E27FC236}">
                <a16:creationId xmlns:a16="http://schemas.microsoft.com/office/drawing/2014/main" id="{83175AA4-87F7-BDB4-4C8E-D7BAF732BD0A}"/>
              </a:ext>
            </a:extLst>
          </p:cNvPr>
          <p:cNvSpPr txBox="1"/>
          <p:nvPr/>
        </p:nvSpPr>
        <p:spPr>
          <a:xfrm>
            <a:off x="762000" y="1473547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Empenho: Código da Emenda</a:t>
            </a:r>
            <a:endParaRPr/>
          </a:p>
        </p:txBody>
      </p:sp>
      <p:sp>
        <p:nvSpPr>
          <p:cNvPr id="3" name="Google Shape;499;p37">
            <a:extLst>
              <a:ext uri="{FF2B5EF4-FFF2-40B4-BE49-F238E27FC236}">
                <a16:creationId xmlns:a16="http://schemas.microsoft.com/office/drawing/2014/main" id="{29011252-9FF6-2DF2-EE56-633BE25BE5C5}"/>
              </a:ext>
            </a:extLst>
          </p:cNvPr>
          <p:cNvSpPr/>
          <p:nvPr/>
        </p:nvSpPr>
        <p:spPr>
          <a:xfrm>
            <a:off x="571500" y="1473547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500;p37">
            <a:extLst>
              <a:ext uri="{FF2B5EF4-FFF2-40B4-BE49-F238E27FC236}">
                <a16:creationId xmlns:a16="http://schemas.microsoft.com/office/drawing/2014/main" id="{07FA8CB7-1A12-FD64-F68F-2D698B7020CE}"/>
              </a:ext>
            </a:extLst>
          </p:cNvPr>
          <p:cNvSpPr txBox="1"/>
          <p:nvPr/>
        </p:nvSpPr>
        <p:spPr>
          <a:xfrm>
            <a:off x="571500" y="2204221"/>
            <a:ext cx="1140142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Inclusão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obrigatória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campo "Código da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Emenda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Parlamentar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" para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marcadores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específicos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(CO):</a:t>
            </a:r>
            <a:endParaRPr sz="2000"/>
          </a:p>
        </p:txBody>
      </p:sp>
      <p:graphicFrame>
        <p:nvGraphicFramePr>
          <p:cNvPr id="5" name="Google Shape;501;p37">
            <a:extLst>
              <a:ext uri="{FF2B5EF4-FFF2-40B4-BE49-F238E27FC236}">
                <a16:creationId xmlns:a16="http://schemas.microsoft.com/office/drawing/2014/main" id="{B6BCCB5C-D3E9-1101-7FD1-E35CB78B4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291196"/>
              </p:ext>
            </p:extLst>
          </p:nvPr>
        </p:nvGraphicFramePr>
        <p:xfrm>
          <a:off x="571500" y="3062287"/>
          <a:ext cx="8839200" cy="19563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Origem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Marcadores (CO)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União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3110*, 3111*, 3120*, 3121*, 3130*, 3140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Estado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3210*, 3211*, 3220*, 3221*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Município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7011* (</a:t>
                      </a:r>
                      <a:r>
                        <a:rPr lang="en-US" sz="1600" b="0" i="0" u="none" strike="noStrike" cap="none" err="1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Vereadores</a:t>
                      </a: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)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Google Shape;502;p37">
            <a:extLst>
              <a:ext uri="{FF2B5EF4-FFF2-40B4-BE49-F238E27FC236}">
                <a16:creationId xmlns:a16="http://schemas.microsoft.com/office/drawing/2014/main" id="{C0352981-9818-4CB3-BA52-071D10C772A9}"/>
              </a:ext>
            </a:extLst>
          </p:cNvPr>
          <p:cNvSpPr txBox="1"/>
          <p:nvPr/>
        </p:nvSpPr>
        <p:spPr>
          <a:xfrm>
            <a:off x="571500" y="5113883"/>
            <a:ext cx="1104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*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Marcadores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com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asterisco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sofrem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conferência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automática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(Erro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Impeditivo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).</a:t>
            </a:r>
            <a:endParaRPr/>
          </a:p>
        </p:txBody>
      </p:sp>
      <p:sp>
        <p:nvSpPr>
          <p:cNvPr id="7" name="Google Shape;505;p37">
            <a:extLst>
              <a:ext uri="{FF2B5EF4-FFF2-40B4-BE49-F238E27FC236}">
                <a16:creationId xmlns:a16="http://schemas.microsoft.com/office/drawing/2014/main" id="{AB7C50FB-B8F8-7626-7E13-8D4559251756}"/>
              </a:ext>
            </a:extLst>
          </p:cNvPr>
          <p:cNvSpPr/>
          <p:nvPr/>
        </p:nvSpPr>
        <p:spPr>
          <a:xfrm>
            <a:off x="571500" y="4027221"/>
            <a:ext cx="2087463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06;p37">
            <a:extLst>
              <a:ext uri="{FF2B5EF4-FFF2-40B4-BE49-F238E27FC236}">
                <a16:creationId xmlns:a16="http://schemas.microsoft.com/office/drawing/2014/main" id="{A3F25F81-559D-F73D-981A-34CE15C71591}"/>
              </a:ext>
            </a:extLst>
          </p:cNvPr>
          <p:cNvSpPr/>
          <p:nvPr/>
        </p:nvSpPr>
        <p:spPr>
          <a:xfrm>
            <a:off x="2658963" y="4027221"/>
            <a:ext cx="6751736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07;p37">
            <a:extLst>
              <a:ext uri="{FF2B5EF4-FFF2-40B4-BE49-F238E27FC236}">
                <a16:creationId xmlns:a16="http://schemas.microsoft.com/office/drawing/2014/main" id="{49BB167A-FE35-FF32-2DFD-8C147014A0BB}"/>
              </a:ext>
            </a:extLst>
          </p:cNvPr>
          <p:cNvSpPr/>
          <p:nvPr/>
        </p:nvSpPr>
        <p:spPr>
          <a:xfrm>
            <a:off x="571500" y="4523734"/>
            <a:ext cx="2087463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08;p37">
            <a:extLst>
              <a:ext uri="{FF2B5EF4-FFF2-40B4-BE49-F238E27FC236}">
                <a16:creationId xmlns:a16="http://schemas.microsoft.com/office/drawing/2014/main" id="{04FE03AA-F184-8199-1E94-33DB0618E780}"/>
              </a:ext>
            </a:extLst>
          </p:cNvPr>
          <p:cNvSpPr/>
          <p:nvPr/>
        </p:nvSpPr>
        <p:spPr>
          <a:xfrm>
            <a:off x="2658963" y="4523734"/>
            <a:ext cx="6751736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09;p37">
            <a:extLst>
              <a:ext uri="{FF2B5EF4-FFF2-40B4-BE49-F238E27FC236}">
                <a16:creationId xmlns:a16="http://schemas.microsoft.com/office/drawing/2014/main" id="{E6E2303E-A797-C763-49F7-1FDF0BB3B5C8}"/>
              </a:ext>
            </a:extLst>
          </p:cNvPr>
          <p:cNvSpPr/>
          <p:nvPr/>
        </p:nvSpPr>
        <p:spPr>
          <a:xfrm>
            <a:off x="571500" y="5004345"/>
            <a:ext cx="2087463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10;p37">
            <a:extLst>
              <a:ext uri="{FF2B5EF4-FFF2-40B4-BE49-F238E27FC236}">
                <a16:creationId xmlns:a16="http://schemas.microsoft.com/office/drawing/2014/main" id="{CD4A10C1-4F1B-D3CA-F9A9-80EE35027E53}"/>
              </a:ext>
            </a:extLst>
          </p:cNvPr>
          <p:cNvSpPr/>
          <p:nvPr/>
        </p:nvSpPr>
        <p:spPr>
          <a:xfrm>
            <a:off x="2658963" y="5004345"/>
            <a:ext cx="6751736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05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4CB1E-F18B-93ED-1DEE-039E43925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0;p15">
            <a:extLst>
              <a:ext uri="{FF2B5EF4-FFF2-40B4-BE49-F238E27FC236}">
                <a16:creationId xmlns:a16="http://schemas.microsoft.com/office/drawing/2014/main" id="{95A5C7B0-A434-519F-0756-A506C0F7521D}"/>
              </a:ext>
            </a:extLst>
          </p:cNvPr>
          <p:cNvSpPr/>
          <p:nvPr/>
        </p:nvSpPr>
        <p:spPr>
          <a:xfrm flipV="1">
            <a:off x="2329862" y="1932312"/>
            <a:ext cx="7598980" cy="45719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01;p14">
            <a:extLst>
              <a:ext uri="{FF2B5EF4-FFF2-40B4-BE49-F238E27FC236}">
                <a16:creationId xmlns:a16="http://schemas.microsoft.com/office/drawing/2014/main" id="{C63651CC-F579-9D96-3364-8C988F0F4E9D}"/>
              </a:ext>
            </a:extLst>
          </p:cNvPr>
          <p:cNvSpPr txBox="1"/>
          <p:nvPr/>
        </p:nvSpPr>
        <p:spPr>
          <a:xfrm>
            <a:off x="0" y="964362"/>
            <a:ext cx="121919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Módulo</a:t>
            </a:r>
            <a:r>
              <a:rPr lang="en-US" sz="540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540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Planejamento</a:t>
            </a:r>
            <a:endParaRPr sz="5400"/>
          </a:p>
        </p:txBody>
      </p:sp>
      <p:pic>
        <p:nvPicPr>
          <p:cNvPr id="6" name="Imagem 5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93EF802D-67EB-86AF-D5DF-45179E3C8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44" y="2116257"/>
            <a:ext cx="3205656" cy="4775774"/>
          </a:xfrm>
          <a:prstGeom prst="rect">
            <a:avLst/>
          </a:prstGeom>
        </p:spPr>
      </p:pic>
      <p:sp>
        <p:nvSpPr>
          <p:cNvPr id="7" name="Google Shape;400;p30">
            <a:extLst>
              <a:ext uri="{FF2B5EF4-FFF2-40B4-BE49-F238E27FC236}">
                <a16:creationId xmlns:a16="http://schemas.microsoft.com/office/drawing/2014/main" id="{9908AACE-6AD5-09A5-9294-299A05AF089F}"/>
              </a:ext>
            </a:extLst>
          </p:cNvPr>
          <p:cNvSpPr txBox="1"/>
          <p:nvPr/>
        </p:nvSpPr>
        <p:spPr>
          <a:xfrm>
            <a:off x="705344" y="2543067"/>
            <a:ext cx="50006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Visão Geral</a:t>
            </a: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3C341D-0AA3-76A0-B946-C7AB80FD1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9" y="3747813"/>
            <a:ext cx="1714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911401C-1666-A0A6-1FD4-AA49AE4504E7}"/>
              </a:ext>
            </a:extLst>
          </p:cNvPr>
          <p:cNvSpPr txBox="1"/>
          <p:nvPr/>
        </p:nvSpPr>
        <p:spPr>
          <a:xfrm>
            <a:off x="1030013" y="3671876"/>
            <a:ext cx="7704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pt-BR" sz="1800" b="0" i="0" u="none" strike="noStrike">
                <a:solidFill>
                  <a:srgbClr val="4A5568"/>
                </a:solidFill>
                <a:effectLst/>
                <a:latin typeface="Roboto" panose="02000000000000000000" pitchFamily="2" charset="0"/>
              </a:rPr>
              <a:t>Foco na estruturação dos dados para o novo ciclo PPA 2026-2029.</a:t>
            </a:r>
            <a:endParaRPr lang="pt-BR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F803BE9-53C1-9816-2FA8-E95CED3A0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88" y="4467772"/>
            <a:ext cx="1714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94012DE-0627-B843-D989-4631B347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0" y="5084409"/>
            <a:ext cx="1714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BC6B83-CA16-932A-B2B0-0F126AB7D124}"/>
              </a:ext>
            </a:extLst>
          </p:cNvPr>
          <p:cNvSpPr txBox="1"/>
          <p:nvPr/>
        </p:nvSpPr>
        <p:spPr>
          <a:xfrm>
            <a:off x="1030013" y="4367349"/>
            <a:ext cx="7704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pt-BR" sz="1800" b="0" i="0" u="none" strike="noStrike">
                <a:solidFill>
                  <a:srgbClr val="4A5568"/>
                </a:solidFill>
                <a:effectLst/>
                <a:latin typeface="Roboto" panose="02000000000000000000" pitchFamily="2" charset="0"/>
              </a:rPr>
              <a:t>Integração entre as peças de planejamento (PPA, LDO, LOA).</a:t>
            </a:r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5EA2F38-4EFC-2B73-0724-3D0C3C6DF59A}"/>
              </a:ext>
            </a:extLst>
          </p:cNvPr>
          <p:cNvSpPr txBox="1"/>
          <p:nvPr/>
        </p:nvSpPr>
        <p:spPr>
          <a:xfrm>
            <a:off x="1030012" y="4999756"/>
            <a:ext cx="7809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pt-BR" sz="1800" b="0" i="0" u="none" strike="noStrike">
                <a:solidFill>
                  <a:srgbClr val="4A5568"/>
                </a:solidFill>
                <a:effectLst/>
                <a:latin typeface="Roboto" panose="02000000000000000000" pitchFamily="2" charset="0"/>
              </a:rPr>
              <a:t>Melhoria na qualidade da informação para tomada de decisão.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705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8DF4F-DC00-FB10-12C9-7E6CA3735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17;p38" descr="image.png">
            <a:extLst>
              <a:ext uri="{FF2B5EF4-FFF2-40B4-BE49-F238E27FC236}">
                <a16:creationId xmlns:a16="http://schemas.microsoft.com/office/drawing/2014/main" id="{1BD15BEE-7A16-6A6C-0BD9-F220C26772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3353692"/>
            <a:ext cx="11049000" cy="19106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18;p38">
            <a:extLst>
              <a:ext uri="{FF2B5EF4-FFF2-40B4-BE49-F238E27FC236}">
                <a16:creationId xmlns:a16="http://schemas.microsoft.com/office/drawing/2014/main" id="{D5752EDB-88A9-559F-9641-669C8652B934}"/>
              </a:ext>
            </a:extLst>
          </p:cNvPr>
          <p:cNvSpPr txBox="1"/>
          <p:nvPr/>
        </p:nvSpPr>
        <p:spPr>
          <a:xfrm>
            <a:off x="762000" y="166970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Estorno de Liquidação</a:t>
            </a:r>
            <a:endParaRPr/>
          </a:p>
        </p:txBody>
      </p:sp>
      <p:sp>
        <p:nvSpPr>
          <p:cNvPr id="4" name="Google Shape;519;p38">
            <a:extLst>
              <a:ext uri="{FF2B5EF4-FFF2-40B4-BE49-F238E27FC236}">
                <a16:creationId xmlns:a16="http://schemas.microsoft.com/office/drawing/2014/main" id="{B96DB004-84D8-EA30-23AC-A5CB7098B4FD}"/>
              </a:ext>
            </a:extLst>
          </p:cNvPr>
          <p:cNvSpPr/>
          <p:nvPr/>
        </p:nvSpPr>
        <p:spPr>
          <a:xfrm>
            <a:off x="571500" y="166970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20;p38">
            <a:extLst>
              <a:ext uri="{FF2B5EF4-FFF2-40B4-BE49-F238E27FC236}">
                <a16:creationId xmlns:a16="http://schemas.microsoft.com/office/drawing/2014/main" id="{41A3028C-8862-B029-0DA9-716D6D907A43}"/>
              </a:ext>
            </a:extLst>
          </p:cNvPr>
          <p:cNvSpPr txBox="1"/>
          <p:nvPr/>
        </p:nvSpPr>
        <p:spPr>
          <a:xfrm>
            <a:off x="571500" y="2622202"/>
            <a:ext cx="110490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Inclusão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campo </a:t>
            </a:r>
            <a:r>
              <a:rPr lang="en-US" sz="24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"Código do </a:t>
            </a:r>
            <a:r>
              <a:rPr lang="en-US" sz="24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tipo</a:t>
            </a:r>
            <a:r>
              <a:rPr lang="en-US" sz="24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4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Estorno</a:t>
            </a:r>
            <a:r>
              <a:rPr lang="en-US" sz="24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"</a:t>
            </a:r>
            <a:r>
              <a:rPr lang="en-US" sz="24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400"/>
          </a:p>
        </p:txBody>
      </p:sp>
      <p:sp>
        <p:nvSpPr>
          <p:cNvPr id="6" name="Google Shape;523;p38">
            <a:extLst>
              <a:ext uri="{FF2B5EF4-FFF2-40B4-BE49-F238E27FC236}">
                <a16:creationId xmlns:a16="http://schemas.microsoft.com/office/drawing/2014/main" id="{CEC6E704-C6A5-FF0F-D373-E3EA8F286C6F}"/>
              </a:ext>
            </a:extLst>
          </p:cNvPr>
          <p:cNvSpPr txBox="1"/>
          <p:nvPr/>
        </p:nvSpPr>
        <p:spPr>
          <a:xfrm>
            <a:off x="904875" y="3639442"/>
            <a:ext cx="10951368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Tipo 01 - Ressarcimento de Servidores</a:t>
            </a:r>
            <a:endParaRPr/>
          </a:p>
        </p:txBody>
      </p:sp>
      <p:sp>
        <p:nvSpPr>
          <p:cNvPr id="7" name="Google Shape;524;p38">
            <a:extLst>
              <a:ext uri="{FF2B5EF4-FFF2-40B4-BE49-F238E27FC236}">
                <a16:creationId xmlns:a16="http://schemas.microsoft.com/office/drawing/2014/main" id="{C4DDCEF8-DABE-1903-5293-65B979BDB510}"/>
              </a:ext>
            </a:extLst>
          </p:cNvPr>
          <p:cNvSpPr txBox="1"/>
          <p:nvPr/>
        </p:nvSpPr>
        <p:spPr>
          <a:xfrm>
            <a:off x="904875" y="4087117"/>
            <a:ext cx="10429875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Utilizado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exclusivamente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para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ressarcimento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recebido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por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servidores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requisitados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com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ônus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para o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órgão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requisitante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600"/>
          </a:p>
        </p:txBody>
      </p:sp>
      <p:sp>
        <p:nvSpPr>
          <p:cNvPr id="8" name="Google Shape;525;p38">
            <a:extLst>
              <a:ext uri="{FF2B5EF4-FFF2-40B4-BE49-F238E27FC236}">
                <a16:creationId xmlns:a16="http://schemas.microsoft.com/office/drawing/2014/main" id="{1E8073A6-073A-82AD-BB8F-A95FC39C345A}"/>
              </a:ext>
            </a:extLst>
          </p:cNvPr>
          <p:cNvSpPr txBox="1"/>
          <p:nvPr/>
        </p:nvSpPr>
        <p:spPr>
          <a:xfrm>
            <a:off x="904875" y="4532858"/>
            <a:ext cx="10429875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Condição</a:t>
            </a:r>
            <a:r>
              <a:rPr lang="en-US" sz="16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16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Apenas</a:t>
            </a:r>
            <a:r>
              <a:rPr lang="en-US" sz="16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para </a:t>
            </a:r>
            <a:r>
              <a:rPr lang="en-US" sz="16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empenhos</a:t>
            </a:r>
            <a:r>
              <a:rPr lang="en-US" sz="16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validados</a:t>
            </a:r>
            <a:r>
              <a:rPr lang="en-US" sz="16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pela </a:t>
            </a:r>
            <a:r>
              <a:rPr lang="en-US" sz="16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regra</a:t>
            </a:r>
            <a:r>
              <a:rPr lang="en-US" sz="16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1600" b="0" i="1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consistência</a:t>
            </a:r>
            <a:r>
              <a:rPr lang="en-US" sz="1600" b="0" i="1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CON700/CON808.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020283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37109-346E-157F-4E1C-49EC9913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01;p14">
            <a:extLst>
              <a:ext uri="{FF2B5EF4-FFF2-40B4-BE49-F238E27FC236}">
                <a16:creationId xmlns:a16="http://schemas.microsoft.com/office/drawing/2014/main" id="{906D3D41-D98D-6C8A-2917-9F2884756333}"/>
              </a:ext>
            </a:extLst>
          </p:cNvPr>
          <p:cNvSpPr txBox="1"/>
          <p:nvPr/>
        </p:nvSpPr>
        <p:spPr>
          <a:xfrm>
            <a:off x="762000" y="964362"/>
            <a:ext cx="114014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Regras de Consistência</a:t>
            </a:r>
            <a:endParaRPr sz="5400"/>
          </a:p>
        </p:txBody>
      </p:sp>
      <p:sp>
        <p:nvSpPr>
          <p:cNvPr id="4" name="Google Shape;540;p40">
            <a:extLst>
              <a:ext uri="{FF2B5EF4-FFF2-40B4-BE49-F238E27FC236}">
                <a16:creationId xmlns:a16="http://schemas.microsoft.com/office/drawing/2014/main" id="{F920327E-F322-9549-201D-8F527EFCBA63}"/>
              </a:ext>
            </a:extLst>
          </p:cNvPr>
          <p:cNvSpPr txBox="1"/>
          <p:nvPr/>
        </p:nvSpPr>
        <p:spPr>
          <a:xfrm>
            <a:off x="790575" y="2185888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Objetivos</a:t>
            </a:r>
            <a:endParaRPr/>
          </a:p>
        </p:txBody>
      </p:sp>
      <p:sp>
        <p:nvSpPr>
          <p:cNvPr id="5" name="Google Shape;541;p40">
            <a:extLst>
              <a:ext uri="{FF2B5EF4-FFF2-40B4-BE49-F238E27FC236}">
                <a16:creationId xmlns:a16="http://schemas.microsoft.com/office/drawing/2014/main" id="{264A8A60-49B4-591C-58E6-C1BF61A9E1AB}"/>
              </a:ext>
            </a:extLst>
          </p:cNvPr>
          <p:cNvSpPr/>
          <p:nvPr/>
        </p:nvSpPr>
        <p:spPr>
          <a:xfrm>
            <a:off x="600075" y="2185888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544;p40">
            <a:extLst>
              <a:ext uri="{FF2B5EF4-FFF2-40B4-BE49-F238E27FC236}">
                <a16:creationId xmlns:a16="http://schemas.microsoft.com/office/drawing/2014/main" id="{1F110A12-DE69-7E74-B41D-005D9EDB5EDE}"/>
              </a:ext>
            </a:extLst>
          </p:cNvPr>
          <p:cNvSpPr txBox="1"/>
          <p:nvPr/>
        </p:nvSpPr>
        <p:spPr>
          <a:xfrm>
            <a:off x="571500" y="2938176"/>
            <a:ext cx="75388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Qualificar </a:t>
            </a:r>
            <a:r>
              <a:rPr lang="pt-BR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cada vez mais, as informações que são enviadas ao TCE/SC;</a:t>
            </a:r>
            <a:endParaRPr sz="2000"/>
          </a:p>
        </p:txBody>
      </p:sp>
      <p:sp>
        <p:nvSpPr>
          <p:cNvPr id="7" name="Google Shape;545;p40">
            <a:extLst>
              <a:ext uri="{FF2B5EF4-FFF2-40B4-BE49-F238E27FC236}">
                <a16:creationId xmlns:a16="http://schemas.microsoft.com/office/drawing/2014/main" id="{2410DE01-C7B2-31BF-80F3-02E91B4546E1}"/>
              </a:ext>
            </a:extLst>
          </p:cNvPr>
          <p:cNvSpPr txBox="1"/>
          <p:nvPr/>
        </p:nvSpPr>
        <p:spPr>
          <a:xfrm>
            <a:off x="558249" y="5221493"/>
            <a:ext cx="986801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 TCE tem percebido que as regras contribuem para a melhoria das rotinas dos softwares de gestão dos municípios.</a:t>
            </a:r>
            <a:endParaRPr sz="2000"/>
          </a:p>
        </p:txBody>
      </p:sp>
      <p:sp>
        <p:nvSpPr>
          <p:cNvPr id="8" name="Google Shape;544;p40">
            <a:extLst>
              <a:ext uri="{FF2B5EF4-FFF2-40B4-BE49-F238E27FC236}">
                <a16:creationId xmlns:a16="http://schemas.microsoft.com/office/drawing/2014/main" id="{63647914-4950-37EB-383C-6CDCF1400BFC}"/>
              </a:ext>
            </a:extLst>
          </p:cNvPr>
          <p:cNvSpPr txBox="1"/>
          <p:nvPr/>
        </p:nvSpPr>
        <p:spPr>
          <a:xfrm>
            <a:off x="572825" y="3504687"/>
            <a:ext cx="11590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Permite uma maior eficácia nos processos de fiscalização e controle, por parte do TCE;</a:t>
            </a:r>
            <a:endParaRPr sz="2000"/>
          </a:p>
        </p:txBody>
      </p:sp>
      <p:sp>
        <p:nvSpPr>
          <p:cNvPr id="9" name="Google Shape;544;p40">
            <a:extLst>
              <a:ext uri="{FF2B5EF4-FFF2-40B4-BE49-F238E27FC236}">
                <a16:creationId xmlns:a16="http://schemas.microsoft.com/office/drawing/2014/main" id="{45733325-9419-C7A6-1937-3F822FDD2D0C}"/>
              </a:ext>
            </a:extLst>
          </p:cNvPr>
          <p:cNvSpPr txBox="1"/>
          <p:nvPr/>
        </p:nvSpPr>
        <p:spPr>
          <a:xfrm>
            <a:off x="558249" y="4102451"/>
            <a:ext cx="116051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Permite uma maior eficácia nos processos de fiscalização e controle, por parte do TCE;</a:t>
            </a:r>
            <a:endParaRPr sz="2000"/>
          </a:p>
        </p:txBody>
      </p:sp>
      <p:sp>
        <p:nvSpPr>
          <p:cNvPr id="10" name="Google Shape;544;p40">
            <a:extLst>
              <a:ext uri="{FF2B5EF4-FFF2-40B4-BE49-F238E27FC236}">
                <a16:creationId xmlns:a16="http://schemas.microsoft.com/office/drawing/2014/main" id="{C0D0CF63-2FBC-DB5E-CF48-0E6D80AFC076}"/>
              </a:ext>
            </a:extLst>
          </p:cNvPr>
          <p:cNvSpPr txBox="1"/>
          <p:nvPr/>
        </p:nvSpPr>
        <p:spPr>
          <a:xfrm>
            <a:off x="551624" y="4648209"/>
            <a:ext cx="722740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Aprimorar os processos de negócios das unidades gestoras;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4192173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509E0-0B8A-6C80-8EA7-73D7A4044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4">
            <a:extLst>
              <a:ext uri="{FF2B5EF4-FFF2-40B4-BE49-F238E27FC236}">
                <a16:creationId xmlns:a16="http://schemas.microsoft.com/office/drawing/2014/main" id="{451BE38F-8852-F1B3-DAFB-FFF4FDAEA008}"/>
              </a:ext>
            </a:extLst>
          </p:cNvPr>
          <p:cNvSpPr txBox="1"/>
          <p:nvPr/>
        </p:nvSpPr>
        <p:spPr>
          <a:xfrm>
            <a:off x="762000" y="149066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De </a:t>
            </a:r>
            <a:r>
              <a:rPr lang="en-US" sz="3150" b="1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Alerta</a:t>
            </a:r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para </a:t>
            </a:r>
            <a:r>
              <a:rPr lang="en-US" sz="3150" b="1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Impeditiva</a:t>
            </a:r>
            <a:endParaRPr/>
          </a:p>
        </p:txBody>
      </p:sp>
      <p:sp>
        <p:nvSpPr>
          <p:cNvPr id="3" name="Google Shape;619;p44">
            <a:extLst>
              <a:ext uri="{FF2B5EF4-FFF2-40B4-BE49-F238E27FC236}">
                <a16:creationId xmlns:a16="http://schemas.microsoft.com/office/drawing/2014/main" id="{21B157F3-31AE-7014-CED9-CEBACB0F13D3}"/>
              </a:ext>
            </a:extLst>
          </p:cNvPr>
          <p:cNvSpPr/>
          <p:nvPr/>
        </p:nvSpPr>
        <p:spPr>
          <a:xfrm>
            <a:off x="571500" y="149066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620;p44">
            <a:extLst>
              <a:ext uri="{FF2B5EF4-FFF2-40B4-BE49-F238E27FC236}">
                <a16:creationId xmlns:a16="http://schemas.microsoft.com/office/drawing/2014/main" id="{1CD6AAD5-657F-817F-EBE0-9FAC5A93D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400630"/>
              </p:ext>
            </p:extLst>
          </p:nvPr>
        </p:nvGraphicFramePr>
        <p:xfrm>
          <a:off x="571500" y="2462212"/>
          <a:ext cx="11049000" cy="298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Validação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CON002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+mn-cs"/>
                        </a:rPr>
                        <a:t>E</a:t>
                      </a: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xistência de Programa de Governo no PPA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CON003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Desdobramento dos Programa em Ações de Governo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CON005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Existência de Metas Físicas para as Ações de Governo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CON006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Existência de Metas Físicas Realizadas no mês de Dezembro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CON013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Existência de Ações de Governo na LDO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Google Shape;623;p44">
            <a:extLst>
              <a:ext uri="{FF2B5EF4-FFF2-40B4-BE49-F238E27FC236}">
                <a16:creationId xmlns:a16="http://schemas.microsoft.com/office/drawing/2014/main" id="{16F47E58-077F-4102-9BFF-05B232C7DE32}"/>
              </a:ext>
            </a:extLst>
          </p:cNvPr>
          <p:cNvSpPr/>
          <p:nvPr/>
        </p:nvSpPr>
        <p:spPr>
          <a:xfrm>
            <a:off x="571499" y="345207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31;p44">
            <a:extLst>
              <a:ext uri="{FF2B5EF4-FFF2-40B4-BE49-F238E27FC236}">
                <a16:creationId xmlns:a16="http://schemas.microsoft.com/office/drawing/2014/main" id="{083CDF0D-70CD-3585-115C-C32AE2F1793D}"/>
              </a:ext>
            </a:extLst>
          </p:cNvPr>
          <p:cNvSpPr/>
          <p:nvPr/>
        </p:nvSpPr>
        <p:spPr>
          <a:xfrm>
            <a:off x="571500" y="5429101"/>
            <a:ext cx="2148929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32;p44">
            <a:extLst>
              <a:ext uri="{FF2B5EF4-FFF2-40B4-BE49-F238E27FC236}">
                <a16:creationId xmlns:a16="http://schemas.microsoft.com/office/drawing/2014/main" id="{3CCB15A4-7B9F-67BF-1513-7BF290F7885C}"/>
              </a:ext>
            </a:extLst>
          </p:cNvPr>
          <p:cNvSpPr/>
          <p:nvPr/>
        </p:nvSpPr>
        <p:spPr>
          <a:xfrm>
            <a:off x="2720429" y="5429101"/>
            <a:ext cx="890007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23;p44">
            <a:extLst>
              <a:ext uri="{FF2B5EF4-FFF2-40B4-BE49-F238E27FC236}">
                <a16:creationId xmlns:a16="http://schemas.microsoft.com/office/drawing/2014/main" id="{3D2946AF-2F05-AE4E-36FD-6B00338E0FAB}"/>
              </a:ext>
            </a:extLst>
          </p:cNvPr>
          <p:cNvSpPr/>
          <p:nvPr/>
        </p:nvSpPr>
        <p:spPr>
          <a:xfrm>
            <a:off x="579119" y="39422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23;p44">
            <a:extLst>
              <a:ext uri="{FF2B5EF4-FFF2-40B4-BE49-F238E27FC236}">
                <a16:creationId xmlns:a16="http://schemas.microsoft.com/office/drawing/2014/main" id="{9B4E83C2-75B9-2321-F17A-DDCC784F680E}"/>
              </a:ext>
            </a:extLst>
          </p:cNvPr>
          <p:cNvSpPr/>
          <p:nvPr/>
        </p:nvSpPr>
        <p:spPr>
          <a:xfrm>
            <a:off x="563879" y="445791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23;p44">
            <a:extLst>
              <a:ext uri="{FF2B5EF4-FFF2-40B4-BE49-F238E27FC236}">
                <a16:creationId xmlns:a16="http://schemas.microsoft.com/office/drawing/2014/main" id="{C7B114DB-4BFC-56FC-9400-E9BE4A7B410A}"/>
              </a:ext>
            </a:extLst>
          </p:cNvPr>
          <p:cNvSpPr/>
          <p:nvPr/>
        </p:nvSpPr>
        <p:spPr>
          <a:xfrm>
            <a:off x="563879" y="49455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026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E5F03-E6D3-0E9A-616D-BB1E185D3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4">
            <a:extLst>
              <a:ext uri="{FF2B5EF4-FFF2-40B4-BE49-F238E27FC236}">
                <a16:creationId xmlns:a16="http://schemas.microsoft.com/office/drawing/2014/main" id="{2CA50199-201D-B56E-0945-5CE59DE68582}"/>
              </a:ext>
            </a:extLst>
          </p:cNvPr>
          <p:cNvSpPr txBox="1"/>
          <p:nvPr/>
        </p:nvSpPr>
        <p:spPr>
          <a:xfrm>
            <a:off x="762000" y="149066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De </a:t>
            </a:r>
            <a:r>
              <a:rPr lang="en-US" sz="3150" b="1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Alerta</a:t>
            </a:r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para </a:t>
            </a:r>
            <a:r>
              <a:rPr lang="en-US" sz="3150" b="1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Impeditiva</a:t>
            </a:r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(Cont.)</a:t>
            </a:r>
            <a:endParaRPr/>
          </a:p>
        </p:txBody>
      </p:sp>
      <p:sp>
        <p:nvSpPr>
          <p:cNvPr id="3" name="Google Shape;619;p44">
            <a:extLst>
              <a:ext uri="{FF2B5EF4-FFF2-40B4-BE49-F238E27FC236}">
                <a16:creationId xmlns:a16="http://schemas.microsoft.com/office/drawing/2014/main" id="{5007E1A7-036E-5087-36BD-355553DBC950}"/>
              </a:ext>
            </a:extLst>
          </p:cNvPr>
          <p:cNvSpPr/>
          <p:nvPr/>
        </p:nvSpPr>
        <p:spPr>
          <a:xfrm>
            <a:off x="571500" y="149066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620;p44">
            <a:extLst>
              <a:ext uri="{FF2B5EF4-FFF2-40B4-BE49-F238E27FC236}">
                <a16:creationId xmlns:a16="http://schemas.microsoft.com/office/drawing/2014/main" id="{FB9B3C75-5B92-B199-A015-224021F6D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744612"/>
              </p:ext>
            </p:extLst>
          </p:nvPr>
        </p:nvGraphicFramePr>
        <p:xfrm>
          <a:off x="571500" y="2462212"/>
          <a:ext cx="11049000" cy="298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err="1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Validação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CON015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+mn-cs"/>
                        </a:rPr>
                        <a:t>Existência de Meta Fiscal na LDO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CON657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Utilização da fonte de recursos exclusiva dos Consórcios Públicos em Alteração Orçamentária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CON662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Existência de Dotação Inicial da Despesa com Grupo Fonte 2 – Exercícios Anteriores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CON668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Utilização de receitas de rendimento de aplicação financeira do RPPS em outro tipo de Unidade Gestora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CON669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Arrecadação de impostos em Consórcio Público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Google Shape;623;p44">
            <a:extLst>
              <a:ext uri="{FF2B5EF4-FFF2-40B4-BE49-F238E27FC236}">
                <a16:creationId xmlns:a16="http://schemas.microsoft.com/office/drawing/2014/main" id="{1D0EF1B3-E2C7-3E52-7B2B-83DA6A568F23}"/>
              </a:ext>
            </a:extLst>
          </p:cNvPr>
          <p:cNvSpPr/>
          <p:nvPr/>
        </p:nvSpPr>
        <p:spPr>
          <a:xfrm>
            <a:off x="571499" y="345207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31;p44">
            <a:extLst>
              <a:ext uri="{FF2B5EF4-FFF2-40B4-BE49-F238E27FC236}">
                <a16:creationId xmlns:a16="http://schemas.microsoft.com/office/drawing/2014/main" id="{F227C623-91E9-FA34-022E-E4087B2FC107}"/>
              </a:ext>
            </a:extLst>
          </p:cNvPr>
          <p:cNvSpPr/>
          <p:nvPr/>
        </p:nvSpPr>
        <p:spPr>
          <a:xfrm>
            <a:off x="571500" y="5429101"/>
            <a:ext cx="2148929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32;p44">
            <a:extLst>
              <a:ext uri="{FF2B5EF4-FFF2-40B4-BE49-F238E27FC236}">
                <a16:creationId xmlns:a16="http://schemas.microsoft.com/office/drawing/2014/main" id="{3D0BB67D-9515-72FC-5B78-806C9342221B}"/>
              </a:ext>
            </a:extLst>
          </p:cNvPr>
          <p:cNvSpPr/>
          <p:nvPr/>
        </p:nvSpPr>
        <p:spPr>
          <a:xfrm>
            <a:off x="2720429" y="5429101"/>
            <a:ext cx="890007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23;p44">
            <a:extLst>
              <a:ext uri="{FF2B5EF4-FFF2-40B4-BE49-F238E27FC236}">
                <a16:creationId xmlns:a16="http://schemas.microsoft.com/office/drawing/2014/main" id="{C373E50D-D089-3F09-B371-64FACAEB1E32}"/>
              </a:ext>
            </a:extLst>
          </p:cNvPr>
          <p:cNvSpPr/>
          <p:nvPr/>
        </p:nvSpPr>
        <p:spPr>
          <a:xfrm>
            <a:off x="579119" y="39422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23;p44">
            <a:extLst>
              <a:ext uri="{FF2B5EF4-FFF2-40B4-BE49-F238E27FC236}">
                <a16:creationId xmlns:a16="http://schemas.microsoft.com/office/drawing/2014/main" id="{89E6225A-7A0D-537E-B742-04BF33833FFE}"/>
              </a:ext>
            </a:extLst>
          </p:cNvPr>
          <p:cNvSpPr/>
          <p:nvPr/>
        </p:nvSpPr>
        <p:spPr>
          <a:xfrm>
            <a:off x="563879" y="445791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23;p44">
            <a:extLst>
              <a:ext uri="{FF2B5EF4-FFF2-40B4-BE49-F238E27FC236}">
                <a16:creationId xmlns:a16="http://schemas.microsoft.com/office/drawing/2014/main" id="{D6DC34D8-26FA-6245-E7F5-66A11C510361}"/>
              </a:ext>
            </a:extLst>
          </p:cNvPr>
          <p:cNvSpPr/>
          <p:nvPr/>
        </p:nvSpPr>
        <p:spPr>
          <a:xfrm>
            <a:off x="563879" y="49455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908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5BE9F-E992-2E26-79D0-E2CAD76F3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4">
            <a:extLst>
              <a:ext uri="{FF2B5EF4-FFF2-40B4-BE49-F238E27FC236}">
                <a16:creationId xmlns:a16="http://schemas.microsoft.com/office/drawing/2014/main" id="{4EEC1F69-22FB-8810-0BD6-05090DE52E09}"/>
              </a:ext>
            </a:extLst>
          </p:cNvPr>
          <p:cNvSpPr txBox="1"/>
          <p:nvPr/>
        </p:nvSpPr>
        <p:spPr>
          <a:xfrm>
            <a:off x="762000" y="149066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De </a:t>
            </a:r>
            <a:r>
              <a:rPr lang="en-US" sz="3150" b="1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Alerta</a:t>
            </a:r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para </a:t>
            </a:r>
            <a:r>
              <a:rPr lang="en-US" sz="3150" b="1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Impeditiva</a:t>
            </a:r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(Cont.)</a:t>
            </a:r>
            <a:endParaRPr/>
          </a:p>
        </p:txBody>
      </p:sp>
      <p:sp>
        <p:nvSpPr>
          <p:cNvPr id="3" name="Google Shape;619;p44">
            <a:extLst>
              <a:ext uri="{FF2B5EF4-FFF2-40B4-BE49-F238E27FC236}">
                <a16:creationId xmlns:a16="http://schemas.microsoft.com/office/drawing/2014/main" id="{6A6BA3C0-9DF3-41C8-B5BB-3A38ADE34C64}"/>
              </a:ext>
            </a:extLst>
          </p:cNvPr>
          <p:cNvSpPr/>
          <p:nvPr/>
        </p:nvSpPr>
        <p:spPr>
          <a:xfrm>
            <a:off x="571500" y="149066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620;p44">
            <a:extLst>
              <a:ext uri="{FF2B5EF4-FFF2-40B4-BE49-F238E27FC236}">
                <a16:creationId xmlns:a16="http://schemas.microsoft.com/office/drawing/2014/main" id="{D64A5913-A2B6-A9FA-028B-21E5EF327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746684"/>
              </p:ext>
            </p:extLst>
          </p:nvPr>
        </p:nvGraphicFramePr>
        <p:xfrm>
          <a:off x="571500" y="2462212"/>
          <a:ext cx="11049000" cy="298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Validação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CON670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+mn-cs"/>
                        </a:rPr>
                        <a:t>Credor do Empenho x Fornecedor do Contrato (Atos Jurídico)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CON676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+mn-cs"/>
                        </a:rPr>
                        <a:t>Arrecadação intraorçamentária de Impostos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CON678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DDR Comprometida por Consignações/Retenções e por Entradas Compensatórias x Valores Restituíveis</a:t>
                      </a:r>
                      <a:endParaRPr lang="pt-BR"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CON680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Arrecadação de receita orçamentária em Câmara de Vereadores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CON692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Restos a Pagar Liquidados e Não Pagos x Passivo Financeiro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Google Shape;623;p44">
            <a:extLst>
              <a:ext uri="{FF2B5EF4-FFF2-40B4-BE49-F238E27FC236}">
                <a16:creationId xmlns:a16="http://schemas.microsoft.com/office/drawing/2014/main" id="{73A8A370-ED4E-3BF3-C76F-A2FCF7E6D76C}"/>
              </a:ext>
            </a:extLst>
          </p:cNvPr>
          <p:cNvSpPr/>
          <p:nvPr/>
        </p:nvSpPr>
        <p:spPr>
          <a:xfrm>
            <a:off x="571499" y="345207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31;p44">
            <a:extLst>
              <a:ext uri="{FF2B5EF4-FFF2-40B4-BE49-F238E27FC236}">
                <a16:creationId xmlns:a16="http://schemas.microsoft.com/office/drawing/2014/main" id="{1376E689-77F8-1CBC-F6FB-1D9E2DA9D4A6}"/>
              </a:ext>
            </a:extLst>
          </p:cNvPr>
          <p:cNvSpPr/>
          <p:nvPr/>
        </p:nvSpPr>
        <p:spPr>
          <a:xfrm>
            <a:off x="571500" y="5429101"/>
            <a:ext cx="2148929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32;p44">
            <a:extLst>
              <a:ext uri="{FF2B5EF4-FFF2-40B4-BE49-F238E27FC236}">
                <a16:creationId xmlns:a16="http://schemas.microsoft.com/office/drawing/2014/main" id="{A53736EE-87D7-5AD4-7223-E14E7AB63E0F}"/>
              </a:ext>
            </a:extLst>
          </p:cNvPr>
          <p:cNvSpPr/>
          <p:nvPr/>
        </p:nvSpPr>
        <p:spPr>
          <a:xfrm>
            <a:off x="2720429" y="5429101"/>
            <a:ext cx="890007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23;p44">
            <a:extLst>
              <a:ext uri="{FF2B5EF4-FFF2-40B4-BE49-F238E27FC236}">
                <a16:creationId xmlns:a16="http://schemas.microsoft.com/office/drawing/2014/main" id="{5EB0D515-B172-8A5C-A822-0F791721C6AF}"/>
              </a:ext>
            </a:extLst>
          </p:cNvPr>
          <p:cNvSpPr/>
          <p:nvPr/>
        </p:nvSpPr>
        <p:spPr>
          <a:xfrm>
            <a:off x="579119" y="39422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23;p44">
            <a:extLst>
              <a:ext uri="{FF2B5EF4-FFF2-40B4-BE49-F238E27FC236}">
                <a16:creationId xmlns:a16="http://schemas.microsoft.com/office/drawing/2014/main" id="{575420D0-8246-8C2E-0706-81FCD9E9C807}"/>
              </a:ext>
            </a:extLst>
          </p:cNvPr>
          <p:cNvSpPr/>
          <p:nvPr/>
        </p:nvSpPr>
        <p:spPr>
          <a:xfrm>
            <a:off x="563879" y="445791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23;p44">
            <a:extLst>
              <a:ext uri="{FF2B5EF4-FFF2-40B4-BE49-F238E27FC236}">
                <a16:creationId xmlns:a16="http://schemas.microsoft.com/office/drawing/2014/main" id="{79C7768D-E4C4-C2C3-2B78-2419B7BA3B7F}"/>
              </a:ext>
            </a:extLst>
          </p:cNvPr>
          <p:cNvSpPr/>
          <p:nvPr/>
        </p:nvSpPr>
        <p:spPr>
          <a:xfrm>
            <a:off x="563879" y="49455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988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891FC-43C3-49D8-FD78-29798881C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4">
            <a:extLst>
              <a:ext uri="{FF2B5EF4-FFF2-40B4-BE49-F238E27FC236}">
                <a16:creationId xmlns:a16="http://schemas.microsoft.com/office/drawing/2014/main" id="{DD9B4E55-CCAB-8FF9-BA23-AAC566685855}"/>
              </a:ext>
            </a:extLst>
          </p:cNvPr>
          <p:cNvSpPr txBox="1"/>
          <p:nvPr/>
        </p:nvSpPr>
        <p:spPr>
          <a:xfrm>
            <a:off x="762000" y="149066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De </a:t>
            </a:r>
            <a:r>
              <a:rPr lang="en-US" sz="3150" b="1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Alerta</a:t>
            </a:r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para </a:t>
            </a:r>
            <a:r>
              <a:rPr lang="en-US" sz="3150" b="1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Impeditiva</a:t>
            </a:r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(Cont.)</a:t>
            </a:r>
            <a:endParaRPr/>
          </a:p>
        </p:txBody>
      </p:sp>
      <p:sp>
        <p:nvSpPr>
          <p:cNvPr id="3" name="Google Shape;619;p44">
            <a:extLst>
              <a:ext uri="{FF2B5EF4-FFF2-40B4-BE49-F238E27FC236}">
                <a16:creationId xmlns:a16="http://schemas.microsoft.com/office/drawing/2014/main" id="{BEE20353-56DA-69E8-E9A1-A20DF873A167}"/>
              </a:ext>
            </a:extLst>
          </p:cNvPr>
          <p:cNvSpPr/>
          <p:nvPr/>
        </p:nvSpPr>
        <p:spPr>
          <a:xfrm>
            <a:off x="571500" y="149066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620;p44">
            <a:extLst>
              <a:ext uri="{FF2B5EF4-FFF2-40B4-BE49-F238E27FC236}">
                <a16:creationId xmlns:a16="http://schemas.microsoft.com/office/drawing/2014/main" id="{57EDC403-28D3-8281-1690-3648A9ED6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931815"/>
              </p:ext>
            </p:extLst>
          </p:nvPr>
        </p:nvGraphicFramePr>
        <p:xfrm>
          <a:off x="571500" y="2462212"/>
          <a:ext cx="11049000" cy="14905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Validação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CON695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+mn-cs"/>
                        </a:rPr>
                        <a:t>Saldos indevidos vinculados à Conta Corrente 7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CON791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+mn-cs"/>
                        </a:rPr>
                        <a:t>Ações de Governo da LDO que não constam na LOA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Google Shape;623;p44">
            <a:extLst>
              <a:ext uri="{FF2B5EF4-FFF2-40B4-BE49-F238E27FC236}">
                <a16:creationId xmlns:a16="http://schemas.microsoft.com/office/drawing/2014/main" id="{41365836-F93D-81DE-5999-FEFF7107DA68}"/>
              </a:ext>
            </a:extLst>
          </p:cNvPr>
          <p:cNvSpPr/>
          <p:nvPr/>
        </p:nvSpPr>
        <p:spPr>
          <a:xfrm>
            <a:off x="571499" y="345207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23;p44">
            <a:extLst>
              <a:ext uri="{FF2B5EF4-FFF2-40B4-BE49-F238E27FC236}">
                <a16:creationId xmlns:a16="http://schemas.microsoft.com/office/drawing/2014/main" id="{C3239C37-6937-A80B-2015-331BF6141EE3}"/>
              </a:ext>
            </a:extLst>
          </p:cNvPr>
          <p:cNvSpPr/>
          <p:nvPr/>
        </p:nvSpPr>
        <p:spPr>
          <a:xfrm>
            <a:off x="579119" y="39422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160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3D80B-4D24-E8CD-9DF0-7FB0102C1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4">
            <a:extLst>
              <a:ext uri="{FF2B5EF4-FFF2-40B4-BE49-F238E27FC236}">
                <a16:creationId xmlns:a16="http://schemas.microsoft.com/office/drawing/2014/main" id="{6124757C-4062-6289-5974-EBC5D60D8DC4}"/>
              </a:ext>
            </a:extLst>
          </p:cNvPr>
          <p:cNvSpPr txBox="1"/>
          <p:nvPr/>
        </p:nvSpPr>
        <p:spPr>
          <a:xfrm>
            <a:off x="762000" y="149066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Regras </a:t>
            </a:r>
            <a:r>
              <a:rPr lang="en-US" sz="3150" b="1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Excluídas</a:t>
            </a:r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para 2026</a:t>
            </a:r>
            <a:endParaRPr/>
          </a:p>
        </p:txBody>
      </p:sp>
      <p:sp>
        <p:nvSpPr>
          <p:cNvPr id="3" name="Google Shape;619;p44">
            <a:extLst>
              <a:ext uri="{FF2B5EF4-FFF2-40B4-BE49-F238E27FC236}">
                <a16:creationId xmlns:a16="http://schemas.microsoft.com/office/drawing/2014/main" id="{CC61475A-BC70-9863-60B0-6FEE96A5123F}"/>
              </a:ext>
            </a:extLst>
          </p:cNvPr>
          <p:cNvSpPr/>
          <p:nvPr/>
        </p:nvSpPr>
        <p:spPr>
          <a:xfrm>
            <a:off x="571500" y="149066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620;p44">
            <a:extLst>
              <a:ext uri="{FF2B5EF4-FFF2-40B4-BE49-F238E27FC236}">
                <a16:creationId xmlns:a16="http://schemas.microsoft.com/office/drawing/2014/main" id="{DFE38DC4-AEEB-0766-6F4C-0F0581275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21682"/>
              </p:ext>
            </p:extLst>
          </p:nvPr>
        </p:nvGraphicFramePr>
        <p:xfrm>
          <a:off x="571500" y="2462212"/>
          <a:ext cx="11049000" cy="20290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Validação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CON014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+mn-cs"/>
                        </a:rPr>
                        <a:t>Existência de Prioridades na LDO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CON016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+mn-cs"/>
                        </a:rPr>
                        <a:t>Compensação de Renúncia de Receitas ou do Aumento de Despesa de Caráter Continuado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CON039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Equilíbrio entre as reduções e os incrementos das alterações orçamentárias por Transposição ou Remanejamento</a:t>
                      </a:r>
                      <a:endParaRPr lang="pt-BR"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Google Shape;623;p44">
            <a:extLst>
              <a:ext uri="{FF2B5EF4-FFF2-40B4-BE49-F238E27FC236}">
                <a16:creationId xmlns:a16="http://schemas.microsoft.com/office/drawing/2014/main" id="{64DEA8EE-FC02-F2C5-7B52-663CB890641B}"/>
              </a:ext>
            </a:extLst>
          </p:cNvPr>
          <p:cNvSpPr/>
          <p:nvPr/>
        </p:nvSpPr>
        <p:spPr>
          <a:xfrm>
            <a:off x="571499" y="345207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31;p44">
            <a:extLst>
              <a:ext uri="{FF2B5EF4-FFF2-40B4-BE49-F238E27FC236}">
                <a16:creationId xmlns:a16="http://schemas.microsoft.com/office/drawing/2014/main" id="{466C0EDE-A2E0-564B-858E-2EC80BB1BC49}"/>
              </a:ext>
            </a:extLst>
          </p:cNvPr>
          <p:cNvSpPr/>
          <p:nvPr/>
        </p:nvSpPr>
        <p:spPr>
          <a:xfrm>
            <a:off x="571500" y="5429101"/>
            <a:ext cx="2148929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23;p44">
            <a:extLst>
              <a:ext uri="{FF2B5EF4-FFF2-40B4-BE49-F238E27FC236}">
                <a16:creationId xmlns:a16="http://schemas.microsoft.com/office/drawing/2014/main" id="{995D7269-171B-95D3-2CB3-59FB9A2076DD}"/>
              </a:ext>
            </a:extLst>
          </p:cNvPr>
          <p:cNvSpPr/>
          <p:nvPr/>
        </p:nvSpPr>
        <p:spPr>
          <a:xfrm>
            <a:off x="579119" y="39422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23;p44">
            <a:extLst>
              <a:ext uri="{FF2B5EF4-FFF2-40B4-BE49-F238E27FC236}">
                <a16:creationId xmlns:a16="http://schemas.microsoft.com/office/drawing/2014/main" id="{BB91A222-D0EE-C83C-B488-CA200EDEB87B}"/>
              </a:ext>
            </a:extLst>
          </p:cNvPr>
          <p:cNvSpPr/>
          <p:nvPr/>
        </p:nvSpPr>
        <p:spPr>
          <a:xfrm>
            <a:off x="563879" y="445791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440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3E26B-AF75-A7D0-C248-3C03F6E97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4">
            <a:extLst>
              <a:ext uri="{FF2B5EF4-FFF2-40B4-BE49-F238E27FC236}">
                <a16:creationId xmlns:a16="http://schemas.microsoft.com/office/drawing/2014/main" id="{C224D17D-A957-B12E-E301-2DF96E701F4E}"/>
              </a:ext>
            </a:extLst>
          </p:cNvPr>
          <p:cNvSpPr txBox="1"/>
          <p:nvPr/>
        </p:nvSpPr>
        <p:spPr>
          <a:xfrm>
            <a:off x="762000" y="149066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Novas Regras de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Alerta</a:t>
            </a:r>
            <a:endParaRPr/>
          </a:p>
        </p:txBody>
      </p:sp>
      <p:sp>
        <p:nvSpPr>
          <p:cNvPr id="3" name="Google Shape;619;p44">
            <a:extLst>
              <a:ext uri="{FF2B5EF4-FFF2-40B4-BE49-F238E27FC236}">
                <a16:creationId xmlns:a16="http://schemas.microsoft.com/office/drawing/2014/main" id="{3C0797F1-22BF-91AE-C4B5-CCEBC58CA63C}"/>
              </a:ext>
            </a:extLst>
          </p:cNvPr>
          <p:cNvSpPr/>
          <p:nvPr/>
        </p:nvSpPr>
        <p:spPr>
          <a:xfrm>
            <a:off x="571500" y="149066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620;p44">
            <a:extLst>
              <a:ext uri="{FF2B5EF4-FFF2-40B4-BE49-F238E27FC236}">
                <a16:creationId xmlns:a16="http://schemas.microsoft.com/office/drawing/2014/main" id="{A4BC5331-D94E-9F5A-D874-999BC3644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425424"/>
              </p:ext>
            </p:extLst>
          </p:nvPr>
        </p:nvGraphicFramePr>
        <p:xfrm>
          <a:off x="571500" y="2462212"/>
          <a:ext cx="11049000" cy="298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Validação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CON042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Alterações orçamentárias com fonte do Superávit Financeiro do Exercício Anterior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CON306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Existência de Depreciação dos Bens Móveis e Imóveis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CON307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Existência da despesa (VPD) de Depreciação do Imobilizado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CON308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Existência de saldos nas contas de Décimo Terceiro Salário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CON309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Existência de ajuste para perdas da Dívida Ativa Tributária e Não Tributária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Google Shape;623;p44">
            <a:extLst>
              <a:ext uri="{FF2B5EF4-FFF2-40B4-BE49-F238E27FC236}">
                <a16:creationId xmlns:a16="http://schemas.microsoft.com/office/drawing/2014/main" id="{A105631C-BCC6-30A9-22C6-B800CFDB9EDB}"/>
              </a:ext>
            </a:extLst>
          </p:cNvPr>
          <p:cNvSpPr/>
          <p:nvPr/>
        </p:nvSpPr>
        <p:spPr>
          <a:xfrm>
            <a:off x="571499" y="345207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31;p44">
            <a:extLst>
              <a:ext uri="{FF2B5EF4-FFF2-40B4-BE49-F238E27FC236}">
                <a16:creationId xmlns:a16="http://schemas.microsoft.com/office/drawing/2014/main" id="{0062F789-4A6D-9EBA-BE0C-938EF702A516}"/>
              </a:ext>
            </a:extLst>
          </p:cNvPr>
          <p:cNvSpPr/>
          <p:nvPr/>
        </p:nvSpPr>
        <p:spPr>
          <a:xfrm>
            <a:off x="571500" y="5429101"/>
            <a:ext cx="2148929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32;p44">
            <a:extLst>
              <a:ext uri="{FF2B5EF4-FFF2-40B4-BE49-F238E27FC236}">
                <a16:creationId xmlns:a16="http://schemas.microsoft.com/office/drawing/2014/main" id="{F918FB9B-C3C4-CD38-6DDC-7B41CEF6E5A5}"/>
              </a:ext>
            </a:extLst>
          </p:cNvPr>
          <p:cNvSpPr/>
          <p:nvPr/>
        </p:nvSpPr>
        <p:spPr>
          <a:xfrm>
            <a:off x="2720429" y="5429101"/>
            <a:ext cx="890007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23;p44">
            <a:extLst>
              <a:ext uri="{FF2B5EF4-FFF2-40B4-BE49-F238E27FC236}">
                <a16:creationId xmlns:a16="http://schemas.microsoft.com/office/drawing/2014/main" id="{5F12B545-81DF-ED48-6C03-C50288B2449F}"/>
              </a:ext>
            </a:extLst>
          </p:cNvPr>
          <p:cNvSpPr/>
          <p:nvPr/>
        </p:nvSpPr>
        <p:spPr>
          <a:xfrm>
            <a:off x="579119" y="39422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23;p44">
            <a:extLst>
              <a:ext uri="{FF2B5EF4-FFF2-40B4-BE49-F238E27FC236}">
                <a16:creationId xmlns:a16="http://schemas.microsoft.com/office/drawing/2014/main" id="{419C70E0-B90A-4DAD-03C1-B82289522B45}"/>
              </a:ext>
            </a:extLst>
          </p:cNvPr>
          <p:cNvSpPr/>
          <p:nvPr/>
        </p:nvSpPr>
        <p:spPr>
          <a:xfrm>
            <a:off x="563879" y="445791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23;p44">
            <a:extLst>
              <a:ext uri="{FF2B5EF4-FFF2-40B4-BE49-F238E27FC236}">
                <a16:creationId xmlns:a16="http://schemas.microsoft.com/office/drawing/2014/main" id="{7AE8F850-437D-0D90-6F96-D0B1B459E467}"/>
              </a:ext>
            </a:extLst>
          </p:cNvPr>
          <p:cNvSpPr/>
          <p:nvPr/>
        </p:nvSpPr>
        <p:spPr>
          <a:xfrm>
            <a:off x="563879" y="49455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4E0C8B0-4D65-F103-2656-39F102F13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26" y="991430"/>
            <a:ext cx="1564586" cy="13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99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25CB7-5797-853C-8927-B29B78A83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4">
            <a:extLst>
              <a:ext uri="{FF2B5EF4-FFF2-40B4-BE49-F238E27FC236}">
                <a16:creationId xmlns:a16="http://schemas.microsoft.com/office/drawing/2014/main" id="{210741ED-F0B5-DE85-5E1C-16C618CB1AA9}"/>
              </a:ext>
            </a:extLst>
          </p:cNvPr>
          <p:cNvSpPr txBox="1"/>
          <p:nvPr/>
        </p:nvSpPr>
        <p:spPr>
          <a:xfrm>
            <a:off x="762000" y="149066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Novas Regras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Impeditivas</a:t>
            </a:r>
            <a:endParaRPr/>
          </a:p>
        </p:txBody>
      </p:sp>
      <p:sp>
        <p:nvSpPr>
          <p:cNvPr id="3" name="Google Shape;619;p44">
            <a:extLst>
              <a:ext uri="{FF2B5EF4-FFF2-40B4-BE49-F238E27FC236}">
                <a16:creationId xmlns:a16="http://schemas.microsoft.com/office/drawing/2014/main" id="{8F6FDBE1-BE28-FF65-CEF0-C8131DB20658}"/>
              </a:ext>
            </a:extLst>
          </p:cNvPr>
          <p:cNvSpPr/>
          <p:nvPr/>
        </p:nvSpPr>
        <p:spPr>
          <a:xfrm>
            <a:off x="571500" y="149066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620;p44">
            <a:extLst>
              <a:ext uri="{FF2B5EF4-FFF2-40B4-BE49-F238E27FC236}">
                <a16:creationId xmlns:a16="http://schemas.microsoft.com/office/drawing/2014/main" id="{1234D21F-F218-9297-E24B-D546FC7C6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822687"/>
              </p:ext>
            </p:extLst>
          </p:nvPr>
        </p:nvGraphicFramePr>
        <p:xfrm>
          <a:off x="571500" y="2462212"/>
          <a:ext cx="11049000" cy="298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Validação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CON007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Compatibilidade dos valores do PPA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CON008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Integridade do PPA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CON043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Equilíbrio entre as reduções e os incrementos por Transposição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CON047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Equilíbrio entre as reduções e os incrementos por Transferência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CON048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Equilíbrio entre as reduções e os incrementos por Remanejamento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Google Shape;623;p44">
            <a:extLst>
              <a:ext uri="{FF2B5EF4-FFF2-40B4-BE49-F238E27FC236}">
                <a16:creationId xmlns:a16="http://schemas.microsoft.com/office/drawing/2014/main" id="{712AD873-A525-68FF-036F-046C408AE980}"/>
              </a:ext>
            </a:extLst>
          </p:cNvPr>
          <p:cNvSpPr/>
          <p:nvPr/>
        </p:nvSpPr>
        <p:spPr>
          <a:xfrm>
            <a:off x="571499" y="345207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31;p44">
            <a:extLst>
              <a:ext uri="{FF2B5EF4-FFF2-40B4-BE49-F238E27FC236}">
                <a16:creationId xmlns:a16="http://schemas.microsoft.com/office/drawing/2014/main" id="{C8233BD7-4B6A-CBEC-694D-3B3B15ABAA0A}"/>
              </a:ext>
            </a:extLst>
          </p:cNvPr>
          <p:cNvSpPr/>
          <p:nvPr/>
        </p:nvSpPr>
        <p:spPr>
          <a:xfrm>
            <a:off x="571500" y="5429101"/>
            <a:ext cx="2148929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32;p44">
            <a:extLst>
              <a:ext uri="{FF2B5EF4-FFF2-40B4-BE49-F238E27FC236}">
                <a16:creationId xmlns:a16="http://schemas.microsoft.com/office/drawing/2014/main" id="{1F1F51F3-2E62-3304-6976-E0849150A1CC}"/>
              </a:ext>
            </a:extLst>
          </p:cNvPr>
          <p:cNvSpPr/>
          <p:nvPr/>
        </p:nvSpPr>
        <p:spPr>
          <a:xfrm>
            <a:off x="2720429" y="5429101"/>
            <a:ext cx="890007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23;p44">
            <a:extLst>
              <a:ext uri="{FF2B5EF4-FFF2-40B4-BE49-F238E27FC236}">
                <a16:creationId xmlns:a16="http://schemas.microsoft.com/office/drawing/2014/main" id="{2D67CCAE-93C3-17F0-90D7-C6219DB7C72D}"/>
              </a:ext>
            </a:extLst>
          </p:cNvPr>
          <p:cNvSpPr/>
          <p:nvPr/>
        </p:nvSpPr>
        <p:spPr>
          <a:xfrm>
            <a:off x="579119" y="39422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23;p44">
            <a:extLst>
              <a:ext uri="{FF2B5EF4-FFF2-40B4-BE49-F238E27FC236}">
                <a16:creationId xmlns:a16="http://schemas.microsoft.com/office/drawing/2014/main" id="{9C1ABE6F-49F9-ACC2-EBA8-8B31C0C7966B}"/>
              </a:ext>
            </a:extLst>
          </p:cNvPr>
          <p:cNvSpPr/>
          <p:nvPr/>
        </p:nvSpPr>
        <p:spPr>
          <a:xfrm>
            <a:off x="563879" y="445791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23;p44">
            <a:extLst>
              <a:ext uri="{FF2B5EF4-FFF2-40B4-BE49-F238E27FC236}">
                <a16:creationId xmlns:a16="http://schemas.microsoft.com/office/drawing/2014/main" id="{65E384CB-2602-A6BA-F58E-881054B3C307}"/>
              </a:ext>
            </a:extLst>
          </p:cNvPr>
          <p:cNvSpPr/>
          <p:nvPr/>
        </p:nvSpPr>
        <p:spPr>
          <a:xfrm>
            <a:off x="563879" y="49455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CD9C96C-B72A-D73F-8FE6-FABF06A92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2" y="1322487"/>
            <a:ext cx="942615" cy="8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83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4C4ED-FD5C-B6C3-5BB9-65097D06F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4">
            <a:extLst>
              <a:ext uri="{FF2B5EF4-FFF2-40B4-BE49-F238E27FC236}">
                <a16:creationId xmlns:a16="http://schemas.microsoft.com/office/drawing/2014/main" id="{A7B43C42-CF5C-2E27-5B39-59A7061FDEE1}"/>
              </a:ext>
            </a:extLst>
          </p:cNvPr>
          <p:cNvSpPr txBox="1"/>
          <p:nvPr/>
        </p:nvSpPr>
        <p:spPr>
          <a:xfrm>
            <a:off x="762000" y="149066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Novas Regras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Impeditivas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(Cont.)</a:t>
            </a:r>
            <a:endParaRPr/>
          </a:p>
        </p:txBody>
      </p:sp>
      <p:sp>
        <p:nvSpPr>
          <p:cNvPr id="3" name="Google Shape;619;p44">
            <a:extLst>
              <a:ext uri="{FF2B5EF4-FFF2-40B4-BE49-F238E27FC236}">
                <a16:creationId xmlns:a16="http://schemas.microsoft.com/office/drawing/2014/main" id="{09A9CE3F-9719-0845-1A1D-636502C81FDE}"/>
              </a:ext>
            </a:extLst>
          </p:cNvPr>
          <p:cNvSpPr/>
          <p:nvPr/>
        </p:nvSpPr>
        <p:spPr>
          <a:xfrm>
            <a:off x="571500" y="149066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620;p44">
            <a:extLst>
              <a:ext uri="{FF2B5EF4-FFF2-40B4-BE49-F238E27FC236}">
                <a16:creationId xmlns:a16="http://schemas.microsoft.com/office/drawing/2014/main" id="{A89B1167-67CE-0DFB-E98E-E272E9A27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3144"/>
              </p:ext>
            </p:extLst>
          </p:nvPr>
        </p:nvGraphicFramePr>
        <p:xfrm>
          <a:off x="571500" y="2462212"/>
          <a:ext cx="11049000" cy="298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Validação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CON049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Existência de orçamento vinculado à Unidade Gestora do Fundo Municipal de Saúde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CON050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Unidades Orçamentárias sem dotação vinculada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CON078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Existência de Unidade Orçamentária vinculada à Unidade Gestora da Câmara de Vereadores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CON079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Existência de Tipos de Fonte para Abertura de Créditos Suplementares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CON080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Existência de Documento da LOA relativo à Metodologia de Cálculo na Previsão de Receita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Google Shape;623;p44">
            <a:extLst>
              <a:ext uri="{FF2B5EF4-FFF2-40B4-BE49-F238E27FC236}">
                <a16:creationId xmlns:a16="http://schemas.microsoft.com/office/drawing/2014/main" id="{3233338B-FC57-300D-754E-31F7CC61F946}"/>
              </a:ext>
            </a:extLst>
          </p:cNvPr>
          <p:cNvSpPr/>
          <p:nvPr/>
        </p:nvSpPr>
        <p:spPr>
          <a:xfrm>
            <a:off x="571499" y="345207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31;p44">
            <a:extLst>
              <a:ext uri="{FF2B5EF4-FFF2-40B4-BE49-F238E27FC236}">
                <a16:creationId xmlns:a16="http://schemas.microsoft.com/office/drawing/2014/main" id="{90173E13-0321-F72E-547D-4C6BFA915DB5}"/>
              </a:ext>
            </a:extLst>
          </p:cNvPr>
          <p:cNvSpPr/>
          <p:nvPr/>
        </p:nvSpPr>
        <p:spPr>
          <a:xfrm>
            <a:off x="571500" y="5429101"/>
            <a:ext cx="2148929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32;p44">
            <a:extLst>
              <a:ext uri="{FF2B5EF4-FFF2-40B4-BE49-F238E27FC236}">
                <a16:creationId xmlns:a16="http://schemas.microsoft.com/office/drawing/2014/main" id="{094E17CE-0AB1-9125-0644-12B5D5221B57}"/>
              </a:ext>
            </a:extLst>
          </p:cNvPr>
          <p:cNvSpPr/>
          <p:nvPr/>
        </p:nvSpPr>
        <p:spPr>
          <a:xfrm>
            <a:off x="2720429" y="5429101"/>
            <a:ext cx="890007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23;p44">
            <a:extLst>
              <a:ext uri="{FF2B5EF4-FFF2-40B4-BE49-F238E27FC236}">
                <a16:creationId xmlns:a16="http://schemas.microsoft.com/office/drawing/2014/main" id="{C001E6F1-1EA2-F8D8-0743-527FFDBE8B58}"/>
              </a:ext>
            </a:extLst>
          </p:cNvPr>
          <p:cNvSpPr/>
          <p:nvPr/>
        </p:nvSpPr>
        <p:spPr>
          <a:xfrm>
            <a:off x="579119" y="39422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23;p44">
            <a:extLst>
              <a:ext uri="{FF2B5EF4-FFF2-40B4-BE49-F238E27FC236}">
                <a16:creationId xmlns:a16="http://schemas.microsoft.com/office/drawing/2014/main" id="{7665EFE5-EAB1-1E57-A0F1-01436EF7890E}"/>
              </a:ext>
            </a:extLst>
          </p:cNvPr>
          <p:cNvSpPr/>
          <p:nvPr/>
        </p:nvSpPr>
        <p:spPr>
          <a:xfrm>
            <a:off x="563879" y="445791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23;p44">
            <a:extLst>
              <a:ext uri="{FF2B5EF4-FFF2-40B4-BE49-F238E27FC236}">
                <a16:creationId xmlns:a16="http://schemas.microsoft.com/office/drawing/2014/main" id="{7769E918-F3D3-9307-8900-FCF75AB3B5F9}"/>
              </a:ext>
            </a:extLst>
          </p:cNvPr>
          <p:cNvSpPr/>
          <p:nvPr/>
        </p:nvSpPr>
        <p:spPr>
          <a:xfrm>
            <a:off x="563879" y="49455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91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0BF10-7FE1-5F6E-7F00-9407E0BDD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28;p16" descr="image.png">
            <a:extLst>
              <a:ext uri="{FF2B5EF4-FFF2-40B4-BE49-F238E27FC236}">
                <a16:creationId xmlns:a16="http://schemas.microsoft.com/office/drawing/2014/main" id="{009B6764-EC7A-07B4-CFB4-0ABC35F38D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5113333"/>
            <a:ext cx="5286375" cy="12842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9;p16">
            <a:extLst>
              <a:ext uri="{FF2B5EF4-FFF2-40B4-BE49-F238E27FC236}">
                <a16:creationId xmlns:a16="http://schemas.microsoft.com/office/drawing/2014/main" id="{C768ADAF-CB71-D1FE-2AFD-B347486DD0D7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PPA 2026-2029: Visão Geral</a:t>
            </a:r>
            <a:endParaRPr/>
          </a:p>
        </p:txBody>
      </p:sp>
      <p:sp>
        <p:nvSpPr>
          <p:cNvPr id="16" name="Google Shape;130;p16">
            <a:extLst>
              <a:ext uri="{FF2B5EF4-FFF2-40B4-BE49-F238E27FC236}">
                <a16:creationId xmlns:a16="http://schemas.microsoft.com/office/drawing/2014/main" id="{61C31630-CA8F-34AC-DAE7-806F1F2A669C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3;p16">
            <a:extLst>
              <a:ext uri="{FF2B5EF4-FFF2-40B4-BE49-F238E27FC236}">
                <a16:creationId xmlns:a16="http://schemas.microsoft.com/office/drawing/2014/main" id="{A6CCA495-0957-4F2B-B0C6-D9F6CC8FF37E}"/>
              </a:ext>
            </a:extLst>
          </p:cNvPr>
          <p:cNvSpPr txBox="1"/>
          <p:nvPr/>
        </p:nvSpPr>
        <p:spPr>
          <a:xfrm>
            <a:off x="571500" y="1147472"/>
            <a:ext cx="533923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As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mudanças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no layout </a:t>
            </a:r>
            <a:r>
              <a:rPr lang="pt-BR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visam aprimorar a estrutura de envio das informações, garantindo maior clareza, padronização, organização e sistematização dos dados do PPA, permitindo:</a:t>
            </a:r>
            <a:endParaRPr sz="1600"/>
          </a:p>
        </p:txBody>
      </p:sp>
      <p:sp>
        <p:nvSpPr>
          <p:cNvPr id="18" name="Google Shape;135;p16">
            <a:extLst>
              <a:ext uri="{FF2B5EF4-FFF2-40B4-BE49-F238E27FC236}">
                <a16:creationId xmlns:a16="http://schemas.microsoft.com/office/drawing/2014/main" id="{82F94A7F-F2B9-B7D2-17B5-1A898BDDDB51}"/>
              </a:ext>
            </a:extLst>
          </p:cNvPr>
          <p:cNvSpPr txBox="1"/>
          <p:nvPr/>
        </p:nvSpPr>
        <p:spPr>
          <a:xfrm>
            <a:off x="857250" y="2548409"/>
            <a:ext cx="500062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Detalhamento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anual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das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metas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físicas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financeiras</a:t>
            </a:r>
            <a:r>
              <a:rPr lang="en-US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dos </a:t>
            </a:r>
            <a:r>
              <a:rPr lang="en-US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Programas</a:t>
            </a:r>
            <a:r>
              <a:rPr lang="en-US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Ações de Governo</a:t>
            </a:r>
            <a:endParaRPr/>
          </a:p>
        </p:txBody>
      </p:sp>
      <p:sp>
        <p:nvSpPr>
          <p:cNvPr id="19" name="Google Shape;136;p16">
            <a:extLst>
              <a:ext uri="{FF2B5EF4-FFF2-40B4-BE49-F238E27FC236}">
                <a16:creationId xmlns:a16="http://schemas.microsoft.com/office/drawing/2014/main" id="{FA271BA5-722A-FE81-0A14-361A53BE4C03}"/>
              </a:ext>
            </a:extLst>
          </p:cNvPr>
          <p:cNvSpPr txBox="1"/>
          <p:nvPr/>
        </p:nvSpPr>
        <p:spPr>
          <a:xfrm>
            <a:off x="857250" y="3481924"/>
            <a:ext cx="500062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Vinculação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das Ações de Governo com o </a:t>
            </a:r>
            <a:r>
              <a:rPr lang="en-US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respectivo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Produto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Unidade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Medida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, ambas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padronizadas</a:t>
            </a:r>
            <a:endParaRPr/>
          </a:p>
        </p:txBody>
      </p:sp>
      <p:sp>
        <p:nvSpPr>
          <p:cNvPr id="20" name="Google Shape;137;p16">
            <a:extLst>
              <a:ext uri="{FF2B5EF4-FFF2-40B4-BE49-F238E27FC236}">
                <a16:creationId xmlns:a16="http://schemas.microsoft.com/office/drawing/2014/main" id="{43A8FB0A-B534-2AB5-37AA-B73B16538EE6}"/>
              </a:ext>
            </a:extLst>
          </p:cNvPr>
          <p:cNvSpPr txBox="1"/>
          <p:nvPr/>
        </p:nvSpPr>
        <p:spPr>
          <a:xfrm>
            <a:off x="857250" y="4417932"/>
            <a:ext cx="5000625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Padronização</a:t>
            </a:r>
            <a:r>
              <a:rPr lang="en-US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dos </a:t>
            </a:r>
            <a:r>
              <a:rPr lang="en-US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códigos</a:t>
            </a:r>
            <a:r>
              <a:rPr lang="en-US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das Ações</a:t>
            </a:r>
            <a:r>
              <a:rPr lang="en-US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Governo</a:t>
            </a:r>
            <a:endParaRPr/>
          </a:p>
        </p:txBody>
      </p:sp>
      <p:sp>
        <p:nvSpPr>
          <p:cNvPr id="21" name="Google Shape;138;p16">
            <a:extLst>
              <a:ext uri="{FF2B5EF4-FFF2-40B4-BE49-F238E27FC236}">
                <a16:creationId xmlns:a16="http://schemas.microsoft.com/office/drawing/2014/main" id="{ABA53C26-4D2C-23FE-E754-F2571953D534}"/>
              </a:ext>
            </a:extLst>
          </p:cNvPr>
          <p:cNvSpPr txBox="1"/>
          <p:nvPr/>
        </p:nvSpPr>
        <p:spPr>
          <a:xfrm>
            <a:off x="1033060" y="5283996"/>
            <a:ext cx="51106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991B1B"/>
                </a:solidFill>
                <a:latin typeface="Inter"/>
                <a:ea typeface="Inter"/>
                <a:cs typeface="Inter"/>
                <a:sym typeface="Inter"/>
              </a:rPr>
              <a:t>Objetivo</a:t>
            </a:r>
            <a:endParaRPr sz="1600"/>
          </a:p>
        </p:txBody>
      </p:sp>
      <p:sp>
        <p:nvSpPr>
          <p:cNvPr id="22" name="Google Shape;139;p16">
            <a:extLst>
              <a:ext uri="{FF2B5EF4-FFF2-40B4-BE49-F238E27FC236}">
                <a16:creationId xmlns:a16="http://schemas.microsoft.com/office/drawing/2014/main" id="{EF25F3A7-5314-5804-562F-392C7EB8D920}"/>
              </a:ext>
            </a:extLst>
          </p:cNvPr>
          <p:cNvSpPr txBox="1"/>
          <p:nvPr/>
        </p:nvSpPr>
        <p:spPr>
          <a:xfrm>
            <a:off x="800100" y="5551483"/>
            <a:ext cx="4867275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Tornar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o PPA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mais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robusto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transparente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facilitando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o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acompanhamento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resultados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ao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longo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do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quadriênio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600"/>
          </a:p>
        </p:txBody>
      </p:sp>
      <p:pic>
        <p:nvPicPr>
          <p:cNvPr id="23" name="Google Shape;140;p16" descr="image.png">
            <a:extLst>
              <a:ext uri="{FF2B5EF4-FFF2-40B4-BE49-F238E27FC236}">
                <a16:creationId xmlns:a16="http://schemas.microsoft.com/office/drawing/2014/main" id="{84C5A44D-D572-A434-C6E4-40EFE8432B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759106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41;p16" descr="image.png">
            <a:extLst>
              <a:ext uri="{FF2B5EF4-FFF2-40B4-BE49-F238E27FC236}">
                <a16:creationId xmlns:a16="http://schemas.microsoft.com/office/drawing/2014/main" id="{62820518-842B-CC99-305F-7C21E2DB77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981" y="3719622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42;p16" descr="image.png">
            <a:extLst>
              <a:ext uri="{FF2B5EF4-FFF2-40B4-BE49-F238E27FC236}">
                <a16:creationId xmlns:a16="http://schemas.microsoft.com/office/drawing/2014/main" id="{F49F6B51-55D4-C488-4F05-3B47647580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651976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43;p16" descr="image.png">
            <a:extLst>
              <a:ext uri="{FF2B5EF4-FFF2-40B4-BE49-F238E27FC236}">
                <a16:creationId xmlns:a16="http://schemas.microsoft.com/office/drawing/2014/main" id="{34DD1CCB-28E7-32EA-3DDB-D57498682A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334" y="5270495"/>
            <a:ext cx="263820" cy="246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4;p14" descr="image.png">
            <a:extLst>
              <a:ext uri="{FF2B5EF4-FFF2-40B4-BE49-F238E27FC236}">
                <a16:creationId xmlns:a16="http://schemas.microsoft.com/office/drawing/2014/main" id="{1BB9B3ED-CD94-3332-46D2-1B7001661AD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4125" y="1495425"/>
            <a:ext cx="5286375" cy="488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05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56A8E-1588-8C1C-C8DE-CFEFC9E72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4">
            <a:extLst>
              <a:ext uri="{FF2B5EF4-FFF2-40B4-BE49-F238E27FC236}">
                <a16:creationId xmlns:a16="http://schemas.microsoft.com/office/drawing/2014/main" id="{AEB568BD-E596-ECB0-72E1-ED50EADE4F5E}"/>
              </a:ext>
            </a:extLst>
          </p:cNvPr>
          <p:cNvSpPr txBox="1"/>
          <p:nvPr/>
        </p:nvSpPr>
        <p:spPr>
          <a:xfrm>
            <a:off x="762000" y="149066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Novas Regras </a:t>
            </a:r>
            <a:r>
              <a:rPr lang="en-US" sz="3150" b="1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Impeditivas</a:t>
            </a:r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(Cont.)</a:t>
            </a:r>
            <a:endParaRPr lang="en-US" sz="3200"/>
          </a:p>
        </p:txBody>
      </p:sp>
      <p:sp>
        <p:nvSpPr>
          <p:cNvPr id="3" name="Google Shape;619;p44">
            <a:extLst>
              <a:ext uri="{FF2B5EF4-FFF2-40B4-BE49-F238E27FC236}">
                <a16:creationId xmlns:a16="http://schemas.microsoft.com/office/drawing/2014/main" id="{BD746FF3-9DB1-80A7-F30D-A7403FEF0B51}"/>
              </a:ext>
            </a:extLst>
          </p:cNvPr>
          <p:cNvSpPr/>
          <p:nvPr/>
        </p:nvSpPr>
        <p:spPr>
          <a:xfrm>
            <a:off x="571500" y="149066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620;p44">
            <a:extLst>
              <a:ext uri="{FF2B5EF4-FFF2-40B4-BE49-F238E27FC236}">
                <a16:creationId xmlns:a16="http://schemas.microsoft.com/office/drawing/2014/main" id="{E536E917-4247-0163-6419-685F9A168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9435276"/>
              </p:ext>
            </p:extLst>
          </p:nvPr>
        </p:nvGraphicFramePr>
        <p:xfrm>
          <a:off x="571500" y="2462212"/>
          <a:ext cx="11049000" cy="298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Validação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CON081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Existência de Órgãos e Unidades Orçamentárias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CON183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Existência de Beneficiários dos recursos da Emenda Parlamentar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CON184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Existência de Funções de Governo relacionadas aos Beneficiários da Emenda Parlamentar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CON185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Consistência entre Parlamentar e os dados do módulo Atos de Pessoal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CON310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Reestimativa da Receita x Alterações Orçamentárias por Excesso de Arrecadação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Google Shape;623;p44">
            <a:extLst>
              <a:ext uri="{FF2B5EF4-FFF2-40B4-BE49-F238E27FC236}">
                <a16:creationId xmlns:a16="http://schemas.microsoft.com/office/drawing/2014/main" id="{258560A6-0BFA-4890-9DF0-FE24AC080E5E}"/>
              </a:ext>
            </a:extLst>
          </p:cNvPr>
          <p:cNvSpPr/>
          <p:nvPr/>
        </p:nvSpPr>
        <p:spPr>
          <a:xfrm>
            <a:off x="571499" y="345207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31;p44">
            <a:extLst>
              <a:ext uri="{FF2B5EF4-FFF2-40B4-BE49-F238E27FC236}">
                <a16:creationId xmlns:a16="http://schemas.microsoft.com/office/drawing/2014/main" id="{D3183392-624F-A064-8642-B46A3D8BEB1B}"/>
              </a:ext>
            </a:extLst>
          </p:cNvPr>
          <p:cNvSpPr/>
          <p:nvPr/>
        </p:nvSpPr>
        <p:spPr>
          <a:xfrm>
            <a:off x="571500" y="5429101"/>
            <a:ext cx="2148929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32;p44">
            <a:extLst>
              <a:ext uri="{FF2B5EF4-FFF2-40B4-BE49-F238E27FC236}">
                <a16:creationId xmlns:a16="http://schemas.microsoft.com/office/drawing/2014/main" id="{3BE45933-F876-D2AE-5EB8-53B999238002}"/>
              </a:ext>
            </a:extLst>
          </p:cNvPr>
          <p:cNvSpPr/>
          <p:nvPr/>
        </p:nvSpPr>
        <p:spPr>
          <a:xfrm>
            <a:off x="2720429" y="5429101"/>
            <a:ext cx="890007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23;p44">
            <a:extLst>
              <a:ext uri="{FF2B5EF4-FFF2-40B4-BE49-F238E27FC236}">
                <a16:creationId xmlns:a16="http://schemas.microsoft.com/office/drawing/2014/main" id="{BEC5490F-FEB4-DE3B-3923-0D1A2FF94761}"/>
              </a:ext>
            </a:extLst>
          </p:cNvPr>
          <p:cNvSpPr/>
          <p:nvPr/>
        </p:nvSpPr>
        <p:spPr>
          <a:xfrm>
            <a:off x="579119" y="39422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23;p44">
            <a:extLst>
              <a:ext uri="{FF2B5EF4-FFF2-40B4-BE49-F238E27FC236}">
                <a16:creationId xmlns:a16="http://schemas.microsoft.com/office/drawing/2014/main" id="{C7F3DED6-11F3-1AAC-7B15-552ED8E9F570}"/>
              </a:ext>
            </a:extLst>
          </p:cNvPr>
          <p:cNvSpPr/>
          <p:nvPr/>
        </p:nvSpPr>
        <p:spPr>
          <a:xfrm>
            <a:off x="563879" y="445791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23;p44">
            <a:extLst>
              <a:ext uri="{FF2B5EF4-FFF2-40B4-BE49-F238E27FC236}">
                <a16:creationId xmlns:a16="http://schemas.microsoft.com/office/drawing/2014/main" id="{1BE3B0AC-814F-C1FD-2713-639349EC129C}"/>
              </a:ext>
            </a:extLst>
          </p:cNvPr>
          <p:cNvSpPr/>
          <p:nvPr/>
        </p:nvSpPr>
        <p:spPr>
          <a:xfrm>
            <a:off x="563879" y="49455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603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40CC4-CC10-5BAB-4990-B5AB0B22E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4">
            <a:extLst>
              <a:ext uri="{FF2B5EF4-FFF2-40B4-BE49-F238E27FC236}">
                <a16:creationId xmlns:a16="http://schemas.microsoft.com/office/drawing/2014/main" id="{EC37AEBC-C120-C2C4-3AB3-A873B8D1A389}"/>
              </a:ext>
            </a:extLst>
          </p:cNvPr>
          <p:cNvSpPr txBox="1"/>
          <p:nvPr/>
        </p:nvSpPr>
        <p:spPr>
          <a:xfrm>
            <a:off x="762000" y="149066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Novas Regras </a:t>
            </a:r>
            <a:r>
              <a:rPr lang="en-US" sz="3150" b="1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Impeditivas</a:t>
            </a:r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(Cont.)</a:t>
            </a:r>
            <a:endParaRPr lang="en-US" sz="3200"/>
          </a:p>
        </p:txBody>
      </p:sp>
      <p:sp>
        <p:nvSpPr>
          <p:cNvPr id="3" name="Google Shape;619;p44">
            <a:extLst>
              <a:ext uri="{FF2B5EF4-FFF2-40B4-BE49-F238E27FC236}">
                <a16:creationId xmlns:a16="http://schemas.microsoft.com/office/drawing/2014/main" id="{50A55CE6-123B-2881-0809-472B82FC106E}"/>
              </a:ext>
            </a:extLst>
          </p:cNvPr>
          <p:cNvSpPr/>
          <p:nvPr/>
        </p:nvSpPr>
        <p:spPr>
          <a:xfrm>
            <a:off x="571500" y="149066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620;p44">
            <a:extLst>
              <a:ext uri="{FF2B5EF4-FFF2-40B4-BE49-F238E27FC236}">
                <a16:creationId xmlns:a16="http://schemas.microsoft.com/office/drawing/2014/main" id="{64C3C87E-74FB-9553-CCFE-DBD6CB14C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034140"/>
              </p:ext>
            </p:extLst>
          </p:nvPr>
        </p:nvGraphicFramePr>
        <p:xfrm>
          <a:off x="571500" y="2462212"/>
          <a:ext cx="11049000" cy="298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Validação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CON614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Previsão Inicial da Receita com Naturezas da Receita analíticas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CON697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Existência de Dotação Atualizada Negativa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CON698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Existência de Saldo Negativo da Despesa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CON788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Existência de Meta Física Realizada para Meta Física e Financeira da Ação prevista para o exercício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CON789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Existência de Meta Física e Financeira Prevista da Ação para cada ano de vigência da Ação do PPA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Google Shape;623;p44">
            <a:extLst>
              <a:ext uri="{FF2B5EF4-FFF2-40B4-BE49-F238E27FC236}">
                <a16:creationId xmlns:a16="http://schemas.microsoft.com/office/drawing/2014/main" id="{D5529205-B74E-65C8-CF38-DF9B64A0374C}"/>
              </a:ext>
            </a:extLst>
          </p:cNvPr>
          <p:cNvSpPr/>
          <p:nvPr/>
        </p:nvSpPr>
        <p:spPr>
          <a:xfrm>
            <a:off x="571499" y="345207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31;p44">
            <a:extLst>
              <a:ext uri="{FF2B5EF4-FFF2-40B4-BE49-F238E27FC236}">
                <a16:creationId xmlns:a16="http://schemas.microsoft.com/office/drawing/2014/main" id="{6EAAD9F5-ACDC-1169-B963-51DFC8674872}"/>
              </a:ext>
            </a:extLst>
          </p:cNvPr>
          <p:cNvSpPr/>
          <p:nvPr/>
        </p:nvSpPr>
        <p:spPr>
          <a:xfrm>
            <a:off x="571500" y="5429101"/>
            <a:ext cx="2148929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32;p44">
            <a:extLst>
              <a:ext uri="{FF2B5EF4-FFF2-40B4-BE49-F238E27FC236}">
                <a16:creationId xmlns:a16="http://schemas.microsoft.com/office/drawing/2014/main" id="{77CB8964-5D44-F050-A1BD-06C2BC0C339A}"/>
              </a:ext>
            </a:extLst>
          </p:cNvPr>
          <p:cNvSpPr/>
          <p:nvPr/>
        </p:nvSpPr>
        <p:spPr>
          <a:xfrm>
            <a:off x="2720429" y="5429101"/>
            <a:ext cx="890007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23;p44">
            <a:extLst>
              <a:ext uri="{FF2B5EF4-FFF2-40B4-BE49-F238E27FC236}">
                <a16:creationId xmlns:a16="http://schemas.microsoft.com/office/drawing/2014/main" id="{EB6A4220-06D4-B742-93E8-32CCB9BE0F14}"/>
              </a:ext>
            </a:extLst>
          </p:cNvPr>
          <p:cNvSpPr/>
          <p:nvPr/>
        </p:nvSpPr>
        <p:spPr>
          <a:xfrm>
            <a:off x="579119" y="39422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23;p44">
            <a:extLst>
              <a:ext uri="{FF2B5EF4-FFF2-40B4-BE49-F238E27FC236}">
                <a16:creationId xmlns:a16="http://schemas.microsoft.com/office/drawing/2014/main" id="{BD7BCB81-E700-47E0-0D4B-DAA07E9AEA65}"/>
              </a:ext>
            </a:extLst>
          </p:cNvPr>
          <p:cNvSpPr/>
          <p:nvPr/>
        </p:nvSpPr>
        <p:spPr>
          <a:xfrm>
            <a:off x="563879" y="445791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23;p44">
            <a:extLst>
              <a:ext uri="{FF2B5EF4-FFF2-40B4-BE49-F238E27FC236}">
                <a16:creationId xmlns:a16="http://schemas.microsoft.com/office/drawing/2014/main" id="{71F62E36-7D9F-B2B9-592C-A7A01FD4D506}"/>
              </a:ext>
            </a:extLst>
          </p:cNvPr>
          <p:cNvSpPr/>
          <p:nvPr/>
        </p:nvSpPr>
        <p:spPr>
          <a:xfrm>
            <a:off x="563879" y="49455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456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E9D4B-0371-CAD1-8A3F-7C259EFCB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4">
            <a:extLst>
              <a:ext uri="{FF2B5EF4-FFF2-40B4-BE49-F238E27FC236}">
                <a16:creationId xmlns:a16="http://schemas.microsoft.com/office/drawing/2014/main" id="{488DC01E-3381-AD9D-A65F-D4262BC13A67}"/>
              </a:ext>
            </a:extLst>
          </p:cNvPr>
          <p:cNvSpPr txBox="1"/>
          <p:nvPr/>
        </p:nvSpPr>
        <p:spPr>
          <a:xfrm>
            <a:off x="762000" y="149066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Novas Regras </a:t>
            </a:r>
            <a:r>
              <a:rPr lang="en-US" sz="3150" b="1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Impeditivas</a:t>
            </a:r>
            <a:r>
              <a:rPr lang="en-US" sz="315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(Cont.)</a:t>
            </a:r>
            <a:endParaRPr lang="en-US" sz="3200"/>
          </a:p>
        </p:txBody>
      </p:sp>
      <p:sp>
        <p:nvSpPr>
          <p:cNvPr id="3" name="Google Shape;619;p44">
            <a:extLst>
              <a:ext uri="{FF2B5EF4-FFF2-40B4-BE49-F238E27FC236}">
                <a16:creationId xmlns:a16="http://schemas.microsoft.com/office/drawing/2014/main" id="{824BA233-E351-FF59-88DF-F1BA5F6A10CE}"/>
              </a:ext>
            </a:extLst>
          </p:cNvPr>
          <p:cNvSpPr/>
          <p:nvPr/>
        </p:nvSpPr>
        <p:spPr>
          <a:xfrm>
            <a:off x="571500" y="149066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620;p44">
            <a:extLst>
              <a:ext uri="{FF2B5EF4-FFF2-40B4-BE49-F238E27FC236}">
                <a16:creationId xmlns:a16="http://schemas.microsoft.com/office/drawing/2014/main" id="{46A45C6F-2278-5532-879C-68582B11F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898741"/>
              </p:ext>
            </p:extLst>
          </p:nvPr>
        </p:nvGraphicFramePr>
        <p:xfrm>
          <a:off x="571500" y="2462212"/>
          <a:ext cx="11049000" cy="298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Validação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CON790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Existência de Valor Anual do Programa para cada ano de vigência do Programa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CON817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Contribuições de Melhoria: Contabilidade x Tributário (compatibilidade mínima de 95%)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CON819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Créditos Adicionais por Superávit Financeiro: Contabilidade x Planejamento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CON820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Créditos Adicionais por Excesso de Arrecadação: </a:t>
                      </a: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Contabilidade x Planejamento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CON821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Créditos Adicionais por Anulação de Dotação: Contabilidade x Planejamento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Google Shape;623;p44">
            <a:extLst>
              <a:ext uri="{FF2B5EF4-FFF2-40B4-BE49-F238E27FC236}">
                <a16:creationId xmlns:a16="http://schemas.microsoft.com/office/drawing/2014/main" id="{B9F60984-BE19-DF27-C0AD-65DF36E61C61}"/>
              </a:ext>
            </a:extLst>
          </p:cNvPr>
          <p:cNvSpPr/>
          <p:nvPr/>
        </p:nvSpPr>
        <p:spPr>
          <a:xfrm>
            <a:off x="571499" y="345207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31;p44">
            <a:extLst>
              <a:ext uri="{FF2B5EF4-FFF2-40B4-BE49-F238E27FC236}">
                <a16:creationId xmlns:a16="http://schemas.microsoft.com/office/drawing/2014/main" id="{342349D2-E111-EF1F-8B2E-E4CD36E33FF8}"/>
              </a:ext>
            </a:extLst>
          </p:cNvPr>
          <p:cNvSpPr/>
          <p:nvPr/>
        </p:nvSpPr>
        <p:spPr>
          <a:xfrm>
            <a:off x="571500" y="5429101"/>
            <a:ext cx="2148929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32;p44">
            <a:extLst>
              <a:ext uri="{FF2B5EF4-FFF2-40B4-BE49-F238E27FC236}">
                <a16:creationId xmlns:a16="http://schemas.microsoft.com/office/drawing/2014/main" id="{478C9CB4-676C-152E-799D-86951C65258B}"/>
              </a:ext>
            </a:extLst>
          </p:cNvPr>
          <p:cNvSpPr/>
          <p:nvPr/>
        </p:nvSpPr>
        <p:spPr>
          <a:xfrm>
            <a:off x="2720429" y="5429101"/>
            <a:ext cx="890007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23;p44">
            <a:extLst>
              <a:ext uri="{FF2B5EF4-FFF2-40B4-BE49-F238E27FC236}">
                <a16:creationId xmlns:a16="http://schemas.microsoft.com/office/drawing/2014/main" id="{62B84103-C44C-602D-57B1-3237A673E0D2}"/>
              </a:ext>
            </a:extLst>
          </p:cNvPr>
          <p:cNvSpPr/>
          <p:nvPr/>
        </p:nvSpPr>
        <p:spPr>
          <a:xfrm>
            <a:off x="579119" y="39422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23;p44">
            <a:extLst>
              <a:ext uri="{FF2B5EF4-FFF2-40B4-BE49-F238E27FC236}">
                <a16:creationId xmlns:a16="http://schemas.microsoft.com/office/drawing/2014/main" id="{428CF1BA-6CBB-F2DE-DC72-834F7D5929F0}"/>
              </a:ext>
            </a:extLst>
          </p:cNvPr>
          <p:cNvSpPr/>
          <p:nvPr/>
        </p:nvSpPr>
        <p:spPr>
          <a:xfrm>
            <a:off x="563879" y="445791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23;p44">
            <a:extLst>
              <a:ext uri="{FF2B5EF4-FFF2-40B4-BE49-F238E27FC236}">
                <a16:creationId xmlns:a16="http://schemas.microsoft.com/office/drawing/2014/main" id="{B84F59A3-EC66-3C0E-B0F9-30F4BD141EF8}"/>
              </a:ext>
            </a:extLst>
          </p:cNvPr>
          <p:cNvSpPr/>
          <p:nvPr/>
        </p:nvSpPr>
        <p:spPr>
          <a:xfrm>
            <a:off x="563879" y="49455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822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C99EF-F5BB-BA22-FE4A-BB95440F4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4">
            <a:extLst>
              <a:ext uri="{FF2B5EF4-FFF2-40B4-BE49-F238E27FC236}">
                <a16:creationId xmlns:a16="http://schemas.microsoft.com/office/drawing/2014/main" id="{4750595E-B3B5-3A86-7687-EEC29B64EC60}"/>
              </a:ext>
            </a:extLst>
          </p:cNvPr>
          <p:cNvSpPr txBox="1"/>
          <p:nvPr/>
        </p:nvSpPr>
        <p:spPr>
          <a:xfrm>
            <a:off x="762000" y="149066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Novas Regras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Impeditivas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(Cont.)</a:t>
            </a:r>
            <a:endParaRPr/>
          </a:p>
        </p:txBody>
      </p:sp>
      <p:sp>
        <p:nvSpPr>
          <p:cNvPr id="3" name="Google Shape;619;p44">
            <a:extLst>
              <a:ext uri="{FF2B5EF4-FFF2-40B4-BE49-F238E27FC236}">
                <a16:creationId xmlns:a16="http://schemas.microsoft.com/office/drawing/2014/main" id="{DF3B7EC1-362C-72C5-B732-85899F7AC7FC}"/>
              </a:ext>
            </a:extLst>
          </p:cNvPr>
          <p:cNvSpPr/>
          <p:nvPr/>
        </p:nvSpPr>
        <p:spPr>
          <a:xfrm>
            <a:off x="571500" y="149066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620;p44">
            <a:extLst>
              <a:ext uri="{FF2B5EF4-FFF2-40B4-BE49-F238E27FC236}">
                <a16:creationId xmlns:a16="http://schemas.microsoft.com/office/drawing/2014/main" id="{8A914B0C-729F-5B3F-B5C0-CFBB63065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798581"/>
              </p:ext>
            </p:extLst>
          </p:nvPr>
        </p:nvGraphicFramePr>
        <p:xfrm>
          <a:off x="571500" y="2462212"/>
          <a:ext cx="11049000" cy="298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Validação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CON822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Créditos Adicionais por Operações de Crédito</a:t>
                      </a: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: Contabilidade x Planejamento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CON823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Créditos Adicionais por Reserva de Contingência: Contabilidade x Planejamento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CON824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Créditos Adicionais por Recursos sem Despesas Correspondentes: Contabilidade x Planejamento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CON825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Metas Bimestrais de Arrecadação x Previsão Inicial da Receita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CON832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Dotação Inicial Emendas Parlamentares Municipais Impositivas: </a:t>
                      </a: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Contabilidade x Planejamento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Google Shape;623;p44">
            <a:extLst>
              <a:ext uri="{FF2B5EF4-FFF2-40B4-BE49-F238E27FC236}">
                <a16:creationId xmlns:a16="http://schemas.microsoft.com/office/drawing/2014/main" id="{9DA6878D-F339-94C8-6364-E927E0A7D549}"/>
              </a:ext>
            </a:extLst>
          </p:cNvPr>
          <p:cNvSpPr/>
          <p:nvPr/>
        </p:nvSpPr>
        <p:spPr>
          <a:xfrm>
            <a:off x="571499" y="345207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31;p44">
            <a:extLst>
              <a:ext uri="{FF2B5EF4-FFF2-40B4-BE49-F238E27FC236}">
                <a16:creationId xmlns:a16="http://schemas.microsoft.com/office/drawing/2014/main" id="{6342D853-6294-44B6-3163-5AFAEDC5258D}"/>
              </a:ext>
            </a:extLst>
          </p:cNvPr>
          <p:cNvSpPr/>
          <p:nvPr/>
        </p:nvSpPr>
        <p:spPr>
          <a:xfrm>
            <a:off x="571500" y="5429101"/>
            <a:ext cx="2148929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32;p44">
            <a:extLst>
              <a:ext uri="{FF2B5EF4-FFF2-40B4-BE49-F238E27FC236}">
                <a16:creationId xmlns:a16="http://schemas.microsoft.com/office/drawing/2014/main" id="{81B498D5-B4BC-5210-AA07-7EE93FB0E67E}"/>
              </a:ext>
            </a:extLst>
          </p:cNvPr>
          <p:cNvSpPr/>
          <p:nvPr/>
        </p:nvSpPr>
        <p:spPr>
          <a:xfrm>
            <a:off x="2720429" y="5429101"/>
            <a:ext cx="890007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23;p44">
            <a:extLst>
              <a:ext uri="{FF2B5EF4-FFF2-40B4-BE49-F238E27FC236}">
                <a16:creationId xmlns:a16="http://schemas.microsoft.com/office/drawing/2014/main" id="{2052E3E5-B31E-76BE-EFB1-ACD974C4181E}"/>
              </a:ext>
            </a:extLst>
          </p:cNvPr>
          <p:cNvSpPr/>
          <p:nvPr/>
        </p:nvSpPr>
        <p:spPr>
          <a:xfrm>
            <a:off x="579119" y="39422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23;p44">
            <a:extLst>
              <a:ext uri="{FF2B5EF4-FFF2-40B4-BE49-F238E27FC236}">
                <a16:creationId xmlns:a16="http://schemas.microsoft.com/office/drawing/2014/main" id="{8AE27315-C7F1-B7C5-2696-49E8DE85F72D}"/>
              </a:ext>
            </a:extLst>
          </p:cNvPr>
          <p:cNvSpPr/>
          <p:nvPr/>
        </p:nvSpPr>
        <p:spPr>
          <a:xfrm>
            <a:off x="563879" y="445791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23;p44">
            <a:extLst>
              <a:ext uri="{FF2B5EF4-FFF2-40B4-BE49-F238E27FC236}">
                <a16:creationId xmlns:a16="http://schemas.microsoft.com/office/drawing/2014/main" id="{D03B5A18-73CB-3C44-C569-98BBB95D1C0C}"/>
              </a:ext>
            </a:extLst>
          </p:cNvPr>
          <p:cNvSpPr/>
          <p:nvPr/>
        </p:nvSpPr>
        <p:spPr>
          <a:xfrm>
            <a:off x="563879" y="49455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843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5CF18-B272-EB7A-7D9C-120819C32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4">
            <a:extLst>
              <a:ext uri="{FF2B5EF4-FFF2-40B4-BE49-F238E27FC236}">
                <a16:creationId xmlns:a16="http://schemas.microsoft.com/office/drawing/2014/main" id="{FBECE0C6-8A6E-A3EE-213A-01DC84E5E4BD}"/>
              </a:ext>
            </a:extLst>
          </p:cNvPr>
          <p:cNvSpPr txBox="1"/>
          <p:nvPr/>
        </p:nvSpPr>
        <p:spPr>
          <a:xfrm>
            <a:off x="762000" y="149066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Novas Regras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Impeditivas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(Cont.)</a:t>
            </a:r>
            <a:endParaRPr/>
          </a:p>
        </p:txBody>
      </p:sp>
      <p:sp>
        <p:nvSpPr>
          <p:cNvPr id="3" name="Google Shape;619;p44">
            <a:extLst>
              <a:ext uri="{FF2B5EF4-FFF2-40B4-BE49-F238E27FC236}">
                <a16:creationId xmlns:a16="http://schemas.microsoft.com/office/drawing/2014/main" id="{398EEED5-BF93-55A0-F7A6-78DC43C8DD9B}"/>
              </a:ext>
            </a:extLst>
          </p:cNvPr>
          <p:cNvSpPr/>
          <p:nvPr/>
        </p:nvSpPr>
        <p:spPr>
          <a:xfrm>
            <a:off x="571500" y="149066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620;p44">
            <a:extLst>
              <a:ext uri="{FF2B5EF4-FFF2-40B4-BE49-F238E27FC236}">
                <a16:creationId xmlns:a16="http://schemas.microsoft.com/office/drawing/2014/main" id="{E51AC220-D713-F555-DE65-1D2CFAEC6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11818"/>
              </p:ext>
            </p:extLst>
          </p:nvPr>
        </p:nvGraphicFramePr>
        <p:xfrm>
          <a:off x="571500" y="2462212"/>
          <a:ext cx="11049000" cy="14905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Cód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Validação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CON833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kern="1200" cap="none">
                          <a:solidFill>
                            <a:srgbClr val="334155"/>
                          </a:solidFill>
                          <a:latin typeface="Inter"/>
                          <a:ea typeface="Inter"/>
                        </a:rPr>
                        <a:t>Créditos Adicionais Emendas Parlamentares Municipais Impositivas: </a:t>
                      </a: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Contabilidade x Planejamento</a:t>
                      </a:r>
                      <a:endParaRPr sz="1600" b="0" i="0" u="none" strike="noStrike" kern="1200" cap="none">
                        <a:solidFill>
                          <a:srgbClr val="334155"/>
                        </a:solidFill>
                        <a:latin typeface="Inter"/>
                        <a:ea typeface="Inter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CON834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Emendas Parlamentares: Contabilidade (CC1, CC3, CC7) x Cadastro de Emendas</a:t>
                      </a:r>
                      <a:endParaRPr sz="16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Google Shape;623;p44">
            <a:extLst>
              <a:ext uri="{FF2B5EF4-FFF2-40B4-BE49-F238E27FC236}">
                <a16:creationId xmlns:a16="http://schemas.microsoft.com/office/drawing/2014/main" id="{28983688-B099-D92D-FB68-9DF2675E0643}"/>
              </a:ext>
            </a:extLst>
          </p:cNvPr>
          <p:cNvSpPr/>
          <p:nvPr/>
        </p:nvSpPr>
        <p:spPr>
          <a:xfrm>
            <a:off x="571499" y="345207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23;p44">
            <a:extLst>
              <a:ext uri="{FF2B5EF4-FFF2-40B4-BE49-F238E27FC236}">
                <a16:creationId xmlns:a16="http://schemas.microsoft.com/office/drawing/2014/main" id="{E991A2EA-973E-D524-6F7B-18C697A9FC16}"/>
              </a:ext>
            </a:extLst>
          </p:cNvPr>
          <p:cNvSpPr/>
          <p:nvPr/>
        </p:nvSpPr>
        <p:spPr>
          <a:xfrm>
            <a:off x="579119" y="3942295"/>
            <a:ext cx="11049000" cy="16024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454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055DB-03DF-8B4B-0A0F-AB42D3B6B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01;p14">
            <a:extLst>
              <a:ext uri="{FF2B5EF4-FFF2-40B4-BE49-F238E27FC236}">
                <a16:creationId xmlns:a16="http://schemas.microsoft.com/office/drawing/2014/main" id="{DD8417A3-DDD7-3D46-0CE7-06E498F97DEC}"/>
              </a:ext>
            </a:extLst>
          </p:cNvPr>
          <p:cNvSpPr txBox="1"/>
          <p:nvPr/>
        </p:nvSpPr>
        <p:spPr>
          <a:xfrm>
            <a:off x="762000" y="964362"/>
            <a:ext cx="114014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Pontos de </a:t>
            </a:r>
            <a:r>
              <a:rPr lang="en-US" sz="540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Atenção</a:t>
            </a:r>
            <a:endParaRPr sz="5400"/>
          </a:p>
        </p:txBody>
      </p:sp>
      <p:sp>
        <p:nvSpPr>
          <p:cNvPr id="4" name="Google Shape;540;p40">
            <a:extLst>
              <a:ext uri="{FF2B5EF4-FFF2-40B4-BE49-F238E27FC236}">
                <a16:creationId xmlns:a16="http://schemas.microsoft.com/office/drawing/2014/main" id="{5A9CAD9A-9F20-D0B0-B4BF-B9F786040ABD}"/>
              </a:ext>
            </a:extLst>
          </p:cNvPr>
          <p:cNvSpPr txBox="1"/>
          <p:nvPr/>
        </p:nvSpPr>
        <p:spPr>
          <a:xfrm>
            <a:off x="914401" y="3712383"/>
            <a:ext cx="4692649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Alertas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para a Gestão</a:t>
            </a:r>
            <a:endParaRPr/>
          </a:p>
        </p:txBody>
      </p:sp>
      <p:sp>
        <p:nvSpPr>
          <p:cNvPr id="5" name="Google Shape;541;p40">
            <a:extLst>
              <a:ext uri="{FF2B5EF4-FFF2-40B4-BE49-F238E27FC236}">
                <a16:creationId xmlns:a16="http://schemas.microsoft.com/office/drawing/2014/main" id="{E7F4C2F6-0F0A-6FA0-4CE5-6EE9BADE6DE9}"/>
              </a:ext>
            </a:extLst>
          </p:cNvPr>
          <p:cNvSpPr/>
          <p:nvPr/>
        </p:nvSpPr>
        <p:spPr>
          <a:xfrm>
            <a:off x="571500" y="3744495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4089093-A242-B2F4-B1F5-31E106EF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539437"/>
            <a:ext cx="6165850" cy="53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96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1005F-844C-B9A1-6DEF-B444CD89D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7;p48" descr="image.png">
            <a:extLst>
              <a:ext uri="{FF2B5EF4-FFF2-40B4-BE49-F238E27FC236}">
                <a16:creationId xmlns:a16="http://schemas.microsoft.com/office/drawing/2014/main" id="{38525A60-FCCE-F802-8523-6E634551B9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765077"/>
            <a:ext cx="5286375" cy="3351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8;p48">
            <a:extLst>
              <a:ext uri="{FF2B5EF4-FFF2-40B4-BE49-F238E27FC236}">
                <a16:creationId xmlns:a16="http://schemas.microsoft.com/office/drawing/2014/main" id="{90C3BD2D-F60D-2976-B25E-E973159D0A7E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Alterações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Legais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das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Peças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Planejamento</a:t>
            </a:r>
            <a:endParaRPr/>
          </a:p>
        </p:txBody>
      </p:sp>
      <p:sp>
        <p:nvSpPr>
          <p:cNvPr id="4" name="Google Shape;689;p48">
            <a:extLst>
              <a:ext uri="{FF2B5EF4-FFF2-40B4-BE49-F238E27FC236}">
                <a16:creationId xmlns:a16="http://schemas.microsoft.com/office/drawing/2014/main" id="{6A3AB754-0432-0F04-909E-809F3F8035E6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692;p48">
            <a:extLst>
              <a:ext uri="{FF2B5EF4-FFF2-40B4-BE49-F238E27FC236}">
                <a16:creationId xmlns:a16="http://schemas.microsoft.com/office/drawing/2014/main" id="{6F4ACC18-940B-779F-8FAF-6F376E46503F}"/>
              </a:ext>
            </a:extLst>
          </p:cNvPr>
          <p:cNvSpPr txBox="1"/>
          <p:nvPr/>
        </p:nvSpPr>
        <p:spPr>
          <a:xfrm>
            <a:off x="904875" y="3050827"/>
            <a:ext cx="4900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Proibições</a:t>
            </a:r>
            <a:endParaRPr/>
          </a:p>
        </p:txBody>
      </p:sp>
      <p:sp>
        <p:nvSpPr>
          <p:cNvPr id="6" name="Google Shape;693;p48">
            <a:extLst>
              <a:ext uri="{FF2B5EF4-FFF2-40B4-BE49-F238E27FC236}">
                <a16:creationId xmlns:a16="http://schemas.microsoft.com/office/drawing/2014/main" id="{4E9C33A7-EB71-BD0E-A268-8BFAAB69FDB7}"/>
              </a:ext>
            </a:extLst>
          </p:cNvPr>
          <p:cNvSpPr txBox="1"/>
          <p:nvPr/>
        </p:nvSpPr>
        <p:spPr>
          <a:xfrm>
            <a:off x="904875" y="3498502"/>
            <a:ext cx="4667250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Lei que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aprovou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o PPA </a:t>
            </a:r>
            <a:r>
              <a:rPr lang="en-US" sz="16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não</a:t>
            </a:r>
            <a:r>
              <a:rPr lang="en-US" sz="16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pode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ser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utilizada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como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lei de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alteração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próprio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PPA.</a:t>
            </a:r>
            <a:endParaRPr sz="1600"/>
          </a:p>
        </p:txBody>
      </p:sp>
      <p:sp>
        <p:nvSpPr>
          <p:cNvPr id="7" name="Google Shape;694;p48">
            <a:extLst>
              <a:ext uri="{FF2B5EF4-FFF2-40B4-BE49-F238E27FC236}">
                <a16:creationId xmlns:a16="http://schemas.microsoft.com/office/drawing/2014/main" id="{27CCA350-33E5-1DF8-8016-ACA6339959DB}"/>
              </a:ext>
            </a:extLst>
          </p:cNvPr>
          <p:cNvSpPr txBox="1"/>
          <p:nvPr/>
        </p:nvSpPr>
        <p:spPr>
          <a:xfrm>
            <a:off x="904875" y="4376187"/>
            <a:ext cx="466725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Lei que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aprovou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 LDO </a:t>
            </a:r>
            <a:r>
              <a:rPr lang="en-US" sz="16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não</a:t>
            </a:r>
            <a:r>
              <a:rPr lang="en-US" sz="16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pode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alterar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 LOA.</a:t>
            </a:r>
            <a:endParaRPr sz="1600"/>
          </a:p>
        </p:txBody>
      </p:sp>
      <p:sp>
        <p:nvSpPr>
          <p:cNvPr id="8" name="Google Shape;695;p48">
            <a:extLst>
              <a:ext uri="{FF2B5EF4-FFF2-40B4-BE49-F238E27FC236}">
                <a16:creationId xmlns:a16="http://schemas.microsoft.com/office/drawing/2014/main" id="{7C6BB062-1A7D-A4FD-F7C4-33A187BC622A}"/>
              </a:ext>
            </a:extLst>
          </p:cNvPr>
          <p:cNvSpPr txBox="1"/>
          <p:nvPr/>
        </p:nvSpPr>
        <p:spPr>
          <a:xfrm>
            <a:off x="6334123" y="2774602"/>
            <a:ext cx="555069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Compatibilidade</a:t>
            </a:r>
            <a:endParaRPr/>
          </a:p>
        </p:txBody>
      </p:sp>
      <p:sp>
        <p:nvSpPr>
          <p:cNvPr id="9" name="Google Shape;696;p48">
            <a:extLst>
              <a:ext uri="{FF2B5EF4-FFF2-40B4-BE49-F238E27FC236}">
                <a16:creationId xmlns:a16="http://schemas.microsoft.com/office/drawing/2014/main" id="{566AD9BA-83C4-1D01-1E47-35F5A378C25D}"/>
              </a:ext>
            </a:extLst>
          </p:cNvPr>
          <p:cNvSpPr txBox="1"/>
          <p:nvPr/>
        </p:nvSpPr>
        <p:spPr>
          <a:xfrm>
            <a:off x="6334122" y="3159890"/>
            <a:ext cx="5550693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Despesas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valores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enviados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nas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Alterações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orçamentárias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devem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ser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estritamente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compatíveis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com o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conteúdo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respectivo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decreto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(PDF).</a:t>
            </a:r>
            <a:endParaRPr sz="1600"/>
          </a:p>
        </p:txBody>
      </p:sp>
      <p:sp>
        <p:nvSpPr>
          <p:cNvPr id="10" name="Google Shape;694;p48">
            <a:extLst>
              <a:ext uri="{FF2B5EF4-FFF2-40B4-BE49-F238E27FC236}">
                <a16:creationId xmlns:a16="http://schemas.microsoft.com/office/drawing/2014/main" id="{5C7398C1-27EC-B3DF-48E1-86C8405EE80C}"/>
              </a:ext>
            </a:extLst>
          </p:cNvPr>
          <p:cNvSpPr txBox="1"/>
          <p:nvPr/>
        </p:nvSpPr>
        <p:spPr>
          <a:xfrm>
            <a:off x="929683" y="4941911"/>
            <a:ext cx="4667250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Lei que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aprovou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 LOA </a:t>
            </a:r>
            <a:r>
              <a:rPr lang="en-US" sz="16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não</a:t>
            </a:r>
            <a:r>
              <a:rPr lang="en-US" sz="16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1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pode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alterar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 propria LOA.</a:t>
            </a:r>
            <a:endParaRPr sz="1600"/>
          </a:p>
        </p:txBody>
      </p:sp>
      <p:sp>
        <p:nvSpPr>
          <p:cNvPr id="11" name="Google Shape;696;p48">
            <a:extLst>
              <a:ext uri="{FF2B5EF4-FFF2-40B4-BE49-F238E27FC236}">
                <a16:creationId xmlns:a16="http://schemas.microsoft.com/office/drawing/2014/main" id="{458362CD-F660-C9A9-89B2-6114678A72F6}"/>
              </a:ext>
            </a:extLst>
          </p:cNvPr>
          <p:cNvSpPr txBox="1"/>
          <p:nvPr/>
        </p:nvSpPr>
        <p:spPr>
          <a:xfrm>
            <a:off x="6334123" y="4376187"/>
            <a:ext cx="5286375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Valor dos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Programas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não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deve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ser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diferente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valor das Ações de Governo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vinculadas</a:t>
            </a:r>
            <a:endParaRPr sz="1600"/>
          </a:p>
        </p:txBody>
      </p:sp>
      <p:sp>
        <p:nvSpPr>
          <p:cNvPr id="12" name="Google Shape;696;p48">
            <a:extLst>
              <a:ext uri="{FF2B5EF4-FFF2-40B4-BE49-F238E27FC236}">
                <a16:creationId xmlns:a16="http://schemas.microsoft.com/office/drawing/2014/main" id="{A1DEBB85-6A35-0CA7-16A2-97696D021450}"/>
              </a:ext>
            </a:extLst>
          </p:cNvPr>
          <p:cNvSpPr txBox="1"/>
          <p:nvPr/>
        </p:nvSpPr>
        <p:spPr>
          <a:xfrm>
            <a:off x="6334124" y="5290330"/>
            <a:ext cx="5286375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Alterações do PPA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devem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representar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o valor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atualizado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Programa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ou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da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Ação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Governo.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94850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8216-2B94-58FC-66D2-FBDFB7D91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7;p48" descr="image.png">
            <a:extLst>
              <a:ext uri="{FF2B5EF4-FFF2-40B4-BE49-F238E27FC236}">
                <a16:creationId xmlns:a16="http://schemas.microsoft.com/office/drawing/2014/main" id="{2DDD7BDE-1F6B-B1FC-0330-F4F5CA401B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765077"/>
            <a:ext cx="5286375" cy="2519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8;p48">
            <a:extLst>
              <a:ext uri="{FF2B5EF4-FFF2-40B4-BE49-F238E27FC236}">
                <a16:creationId xmlns:a16="http://schemas.microsoft.com/office/drawing/2014/main" id="{355D4723-1A87-8B35-D4D0-A38431427A5B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Empenhos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e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Registros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Contábeis</a:t>
            </a:r>
            <a:endParaRPr/>
          </a:p>
        </p:txBody>
      </p:sp>
      <p:sp>
        <p:nvSpPr>
          <p:cNvPr id="4" name="Google Shape;689;p48">
            <a:extLst>
              <a:ext uri="{FF2B5EF4-FFF2-40B4-BE49-F238E27FC236}">
                <a16:creationId xmlns:a16="http://schemas.microsoft.com/office/drawing/2014/main" id="{8DD411BB-C63F-B05F-953F-3DF27DD35C0A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692;p48">
            <a:extLst>
              <a:ext uri="{FF2B5EF4-FFF2-40B4-BE49-F238E27FC236}">
                <a16:creationId xmlns:a16="http://schemas.microsoft.com/office/drawing/2014/main" id="{4A6A8BF2-E722-A9A0-53CA-CE989A6E644B}"/>
              </a:ext>
            </a:extLst>
          </p:cNvPr>
          <p:cNvSpPr txBox="1"/>
          <p:nvPr/>
        </p:nvSpPr>
        <p:spPr>
          <a:xfrm>
            <a:off x="904875" y="3050827"/>
            <a:ext cx="4900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Eventos</a:t>
            </a: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Contábeis</a:t>
            </a:r>
            <a:endParaRPr/>
          </a:p>
        </p:txBody>
      </p:sp>
      <p:sp>
        <p:nvSpPr>
          <p:cNvPr id="6" name="Google Shape;693;p48">
            <a:extLst>
              <a:ext uri="{FF2B5EF4-FFF2-40B4-BE49-F238E27FC236}">
                <a16:creationId xmlns:a16="http://schemas.microsoft.com/office/drawing/2014/main" id="{5219B2B9-3CCF-8439-B32B-3B86F207E357}"/>
              </a:ext>
            </a:extLst>
          </p:cNvPr>
          <p:cNvSpPr txBox="1"/>
          <p:nvPr/>
        </p:nvSpPr>
        <p:spPr>
          <a:xfrm>
            <a:off x="904875" y="3498502"/>
            <a:ext cx="4667250" cy="157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Adequar os roteiros contábeis relacionados ao registro das alterações orçamentárias da despesa (créditos adicionais) em razão da inclusão de novos lançamentos contábeis nos eventos contábeis</a:t>
            </a:r>
            <a:endParaRPr sz="1600"/>
          </a:p>
        </p:txBody>
      </p:sp>
      <p:sp>
        <p:nvSpPr>
          <p:cNvPr id="8" name="Google Shape;695;p48">
            <a:extLst>
              <a:ext uri="{FF2B5EF4-FFF2-40B4-BE49-F238E27FC236}">
                <a16:creationId xmlns:a16="http://schemas.microsoft.com/office/drawing/2014/main" id="{CDE785D9-EA81-3E05-0416-E3F8B115932E}"/>
              </a:ext>
            </a:extLst>
          </p:cNvPr>
          <p:cNvSpPr txBox="1"/>
          <p:nvPr/>
        </p:nvSpPr>
        <p:spPr>
          <a:xfrm>
            <a:off x="6334125" y="2947072"/>
            <a:ext cx="555069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Compatibilidade</a:t>
            </a: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Unidade</a:t>
            </a: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Gestora</a:t>
            </a: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 x </a:t>
            </a:r>
            <a:r>
              <a:rPr lang="en-US" sz="18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Empenho</a:t>
            </a:r>
            <a:endParaRPr/>
          </a:p>
        </p:txBody>
      </p:sp>
      <p:sp>
        <p:nvSpPr>
          <p:cNvPr id="9" name="Google Shape;696;p48">
            <a:extLst>
              <a:ext uri="{FF2B5EF4-FFF2-40B4-BE49-F238E27FC236}">
                <a16:creationId xmlns:a16="http://schemas.microsoft.com/office/drawing/2014/main" id="{67A3D650-A6FC-B95F-4A18-011E7FD99C8E}"/>
              </a:ext>
            </a:extLst>
          </p:cNvPr>
          <p:cNvSpPr txBox="1"/>
          <p:nvPr/>
        </p:nvSpPr>
        <p:spPr>
          <a:xfrm>
            <a:off x="6334125" y="3527774"/>
            <a:ext cx="5286375" cy="157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 envio dos empenhos, que é por Unidade Gestora, deve observar se a Unidade Orçamentária informada no empenho está vinculada a mesma Unidade Gestora que consta no cadastro de Classificação Institucional da LOA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166187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90127-2947-64CB-AECC-5061E08BB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01;p49" descr="image.png">
            <a:extLst>
              <a:ext uri="{FF2B5EF4-FFF2-40B4-BE49-F238E27FC236}">
                <a16:creationId xmlns:a16="http://schemas.microsoft.com/office/drawing/2014/main" id="{D277613F-59B6-2430-F7F4-44C1B751C2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99" y="4407592"/>
            <a:ext cx="5191125" cy="22664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02;p49">
            <a:extLst>
              <a:ext uri="{FF2B5EF4-FFF2-40B4-BE49-F238E27FC236}">
                <a16:creationId xmlns:a16="http://schemas.microsoft.com/office/drawing/2014/main" id="{6DA874BB-17B9-25EC-5BA2-E9DF00984539}"/>
              </a:ext>
            </a:extLst>
          </p:cNvPr>
          <p:cNvSpPr txBox="1"/>
          <p:nvPr/>
        </p:nvSpPr>
        <p:spPr>
          <a:xfrm>
            <a:off x="762000" y="1076473"/>
            <a:ext cx="50006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Integração SIAFIC</a:t>
            </a:r>
            <a:endParaRPr/>
          </a:p>
        </p:txBody>
      </p:sp>
      <p:sp>
        <p:nvSpPr>
          <p:cNvPr id="4" name="Google Shape;703;p49">
            <a:extLst>
              <a:ext uri="{FF2B5EF4-FFF2-40B4-BE49-F238E27FC236}">
                <a16:creationId xmlns:a16="http://schemas.microsoft.com/office/drawing/2014/main" id="{554A2589-89C4-CCE3-43BB-9825FE0A726C}"/>
              </a:ext>
            </a:extLst>
          </p:cNvPr>
          <p:cNvSpPr/>
          <p:nvPr/>
        </p:nvSpPr>
        <p:spPr>
          <a:xfrm>
            <a:off x="571500" y="1076473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704;p49">
            <a:extLst>
              <a:ext uri="{FF2B5EF4-FFF2-40B4-BE49-F238E27FC236}">
                <a16:creationId xmlns:a16="http://schemas.microsoft.com/office/drawing/2014/main" id="{B867544B-8B23-9012-19F6-280E062C12CC}"/>
              </a:ext>
            </a:extLst>
          </p:cNvPr>
          <p:cNvSpPr txBox="1"/>
          <p:nvPr/>
        </p:nvSpPr>
        <p:spPr>
          <a:xfrm>
            <a:off x="571499" y="1822910"/>
            <a:ext cx="5324803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É fundamental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integrar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sistemas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estruturantes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com o SIAFIC:</a:t>
            </a:r>
            <a:endParaRPr sz="1600"/>
          </a:p>
        </p:txBody>
      </p:sp>
      <p:pic>
        <p:nvPicPr>
          <p:cNvPr id="6" name="Google Shape;705;p49" descr="image.png">
            <a:extLst>
              <a:ext uri="{FF2B5EF4-FFF2-40B4-BE49-F238E27FC236}">
                <a16:creationId xmlns:a16="http://schemas.microsoft.com/office/drawing/2014/main" id="{B62B28A9-5134-B63E-1D99-899F33E74B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06;p49">
            <a:extLst>
              <a:ext uri="{FF2B5EF4-FFF2-40B4-BE49-F238E27FC236}">
                <a16:creationId xmlns:a16="http://schemas.microsoft.com/office/drawing/2014/main" id="{5A226EDD-0B28-3EFB-978D-7C0793C4475C}"/>
              </a:ext>
            </a:extLst>
          </p:cNvPr>
          <p:cNvSpPr txBox="1"/>
          <p:nvPr/>
        </p:nvSpPr>
        <p:spPr>
          <a:xfrm>
            <a:off x="857250" y="2423624"/>
            <a:ext cx="466725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Gestão de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Pessoas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(RH)</a:t>
            </a:r>
            <a:endParaRPr sz="1600"/>
          </a:p>
        </p:txBody>
      </p:sp>
      <p:sp>
        <p:nvSpPr>
          <p:cNvPr id="8" name="Google Shape;707;p49">
            <a:extLst>
              <a:ext uri="{FF2B5EF4-FFF2-40B4-BE49-F238E27FC236}">
                <a16:creationId xmlns:a16="http://schemas.microsoft.com/office/drawing/2014/main" id="{A4D108FC-B565-5B01-8096-AA8C02E4C5BE}"/>
              </a:ext>
            </a:extLst>
          </p:cNvPr>
          <p:cNvSpPr txBox="1"/>
          <p:nvPr/>
        </p:nvSpPr>
        <p:spPr>
          <a:xfrm>
            <a:off x="857250" y="2924872"/>
            <a:ext cx="466725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Licitações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Contratos</a:t>
            </a:r>
            <a:endParaRPr sz="1600"/>
          </a:p>
        </p:txBody>
      </p:sp>
      <p:sp>
        <p:nvSpPr>
          <p:cNvPr id="9" name="Google Shape;708;p49">
            <a:extLst>
              <a:ext uri="{FF2B5EF4-FFF2-40B4-BE49-F238E27FC236}">
                <a16:creationId xmlns:a16="http://schemas.microsoft.com/office/drawing/2014/main" id="{6E656453-0B57-910C-6F7C-5A1EB83945F3}"/>
              </a:ext>
            </a:extLst>
          </p:cNvPr>
          <p:cNvSpPr txBox="1"/>
          <p:nvPr/>
        </p:nvSpPr>
        <p:spPr>
          <a:xfrm>
            <a:off x="857250" y="3468160"/>
            <a:ext cx="466725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Tributos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Receitas</a:t>
            </a:r>
            <a:endParaRPr sz="1600"/>
          </a:p>
        </p:txBody>
      </p:sp>
      <p:sp>
        <p:nvSpPr>
          <p:cNvPr id="10" name="Google Shape;709;p49">
            <a:extLst>
              <a:ext uri="{FF2B5EF4-FFF2-40B4-BE49-F238E27FC236}">
                <a16:creationId xmlns:a16="http://schemas.microsoft.com/office/drawing/2014/main" id="{A38829F8-3BCD-090E-F20C-E9B412FFD7DF}"/>
              </a:ext>
            </a:extLst>
          </p:cNvPr>
          <p:cNvSpPr txBox="1"/>
          <p:nvPr/>
        </p:nvSpPr>
        <p:spPr>
          <a:xfrm>
            <a:off x="857250" y="3937876"/>
            <a:ext cx="466725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Patrimônio</a:t>
            </a:r>
            <a:r>
              <a:rPr lang="en-US" sz="16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sz="16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Frotas</a:t>
            </a:r>
            <a:endParaRPr sz="1600"/>
          </a:p>
        </p:txBody>
      </p:sp>
      <p:sp>
        <p:nvSpPr>
          <p:cNvPr id="11" name="Google Shape;710;p49">
            <a:extLst>
              <a:ext uri="{FF2B5EF4-FFF2-40B4-BE49-F238E27FC236}">
                <a16:creationId xmlns:a16="http://schemas.microsoft.com/office/drawing/2014/main" id="{CEE4EA64-28A1-EB29-A98C-C0C095604C37}"/>
              </a:ext>
            </a:extLst>
          </p:cNvPr>
          <p:cNvSpPr txBox="1"/>
          <p:nvPr/>
        </p:nvSpPr>
        <p:spPr>
          <a:xfrm>
            <a:off x="790574" y="4490273"/>
            <a:ext cx="4972050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Implementar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regras de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consistência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(IN 28/2025)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diretamente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no SIAFIC.</a:t>
            </a:r>
            <a:endParaRPr sz="1600"/>
          </a:p>
        </p:txBody>
      </p:sp>
      <p:pic>
        <p:nvPicPr>
          <p:cNvPr id="12" name="Google Shape;711;p49" descr="image.png">
            <a:extLst>
              <a:ext uri="{FF2B5EF4-FFF2-40B4-BE49-F238E27FC236}">
                <a16:creationId xmlns:a16="http://schemas.microsoft.com/office/drawing/2014/main" id="{412A0E16-C897-FF3D-E9A5-2CFC6647C30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512524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12;p49" descr="image.png">
            <a:extLst>
              <a:ext uri="{FF2B5EF4-FFF2-40B4-BE49-F238E27FC236}">
                <a16:creationId xmlns:a16="http://schemas.microsoft.com/office/drawing/2014/main" id="{B63C5C88-632D-B2AA-FFC1-EDAEEC483B6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013772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13;p49" descr="image.png">
            <a:extLst>
              <a:ext uri="{FF2B5EF4-FFF2-40B4-BE49-F238E27FC236}">
                <a16:creationId xmlns:a16="http://schemas.microsoft.com/office/drawing/2014/main" id="{305C147E-0E27-1FD1-4E37-09F1D58D8D6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557060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14;p49" descr="image.png">
            <a:extLst>
              <a:ext uri="{FF2B5EF4-FFF2-40B4-BE49-F238E27FC236}">
                <a16:creationId xmlns:a16="http://schemas.microsoft.com/office/drawing/2014/main" id="{68E0EDEA-BD3E-CAB2-FCCA-F73869BD68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026776"/>
            <a:ext cx="15240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0;p49">
            <a:extLst>
              <a:ext uri="{FF2B5EF4-FFF2-40B4-BE49-F238E27FC236}">
                <a16:creationId xmlns:a16="http://schemas.microsoft.com/office/drawing/2014/main" id="{A600AD92-9953-3607-0E0C-28FFB8F3F2CA}"/>
              </a:ext>
            </a:extLst>
          </p:cNvPr>
          <p:cNvSpPr txBox="1"/>
          <p:nvPr/>
        </p:nvSpPr>
        <p:spPr>
          <a:xfrm>
            <a:off x="742950" y="5385194"/>
            <a:ext cx="4895849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Qualifica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os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dados antes do envoi </a:t>
            </a:r>
            <a:r>
              <a:rPr lang="en-US" sz="1600" b="0" i="0" u="none" strike="noStrike" cap="none" err="1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ao</a:t>
            </a:r>
            <a:r>
              <a:rPr lang="en-US" sz="1600" b="0" i="0" u="none" strike="noStrike" cap="none">
                <a:solidFill>
                  <a:srgbClr val="7F1D1D"/>
                </a:solidFill>
                <a:latin typeface="Inter"/>
                <a:ea typeface="Inter"/>
                <a:cs typeface="Inter"/>
                <a:sym typeface="Inter"/>
              </a:rPr>
              <a:t> e-SFINGE;</a:t>
            </a:r>
          </a:p>
          <a:p>
            <a:pPr marL="171450" marR="0" lvl="0" indent="-1714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>
                <a:solidFill>
                  <a:srgbClr val="7F1D1D"/>
                </a:solidFill>
                <a:latin typeface="Inter"/>
                <a:ea typeface="Inter"/>
                <a:sym typeface="Inter"/>
              </a:rPr>
              <a:t>Impede que </a:t>
            </a:r>
            <a:r>
              <a:rPr lang="en-US" sz="1600" err="1">
                <a:solidFill>
                  <a:srgbClr val="7F1D1D"/>
                </a:solidFill>
                <a:latin typeface="Inter"/>
                <a:ea typeface="Inter"/>
                <a:sym typeface="Inter"/>
              </a:rPr>
              <a:t>determinadas</a:t>
            </a:r>
            <a:r>
              <a:rPr lang="en-US" sz="1600">
                <a:solidFill>
                  <a:srgbClr val="7F1D1D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1600" err="1">
                <a:solidFill>
                  <a:srgbClr val="7F1D1D"/>
                </a:solidFill>
                <a:latin typeface="Inter"/>
                <a:ea typeface="Inter"/>
                <a:sym typeface="Inter"/>
              </a:rPr>
              <a:t>operações</a:t>
            </a:r>
            <a:r>
              <a:rPr lang="en-US" sz="1600">
                <a:solidFill>
                  <a:srgbClr val="7F1D1D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1600" err="1">
                <a:solidFill>
                  <a:srgbClr val="7F1D1D"/>
                </a:solidFill>
                <a:latin typeface="Inter"/>
                <a:ea typeface="Inter"/>
                <a:sym typeface="Inter"/>
              </a:rPr>
              <a:t>sejam</a:t>
            </a:r>
            <a:r>
              <a:rPr lang="en-US" sz="1600">
                <a:solidFill>
                  <a:srgbClr val="7F1D1D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1600" err="1">
                <a:solidFill>
                  <a:srgbClr val="7F1D1D"/>
                </a:solidFill>
                <a:latin typeface="Inter"/>
                <a:ea typeface="Inter"/>
                <a:sym typeface="Inter"/>
              </a:rPr>
              <a:t>realizadas</a:t>
            </a:r>
            <a:r>
              <a:rPr lang="en-US" sz="1600">
                <a:solidFill>
                  <a:srgbClr val="7F1D1D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1600" err="1">
                <a:solidFill>
                  <a:srgbClr val="7F1D1D"/>
                </a:solidFill>
                <a:latin typeface="Inter"/>
                <a:ea typeface="Inter"/>
                <a:sym typeface="Inter"/>
              </a:rPr>
              <a:t>já</a:t>
            </a:r>
            <a:r>
              <a:rPr lang="en-US" sz="1600">
                <a:solidFill>
                  <a:srgbClr val="7F1D1D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1600" err="1">
                <a:solidFill>
                  <a:srgbClr val="7F1D1D"/>
                </a:solidFill>
                <a:latin typeface="Inter"/>
                <a:ea typeface="Inter"/>
                <a:sym typeface="Inter"/>
              </a:rPr>
              <a:t>na</a:t>
            </a:r>
            <a:r>
              <a:rPr lang="en-US" sz="1600">
                <a:solidFill>
                  <a:srgbClr val="7F1D1D"/>
                </a:solidFill>
                <a:latin typeface="Inter"/>
                <a:ea typeface="Inter"/>
                <a:sym typeface="Inter"/>
              </a:rPr>
              <a:t> </a:t>
            </a:r>
            <a:r>
              <a:rPr lang="en-US" sz="1600" err="1">
                <a:solidFill>
                  <a:srgbClr val="7F1D1D"/>
                </a:solidFill>
                <a:latin typeface="Inter"/>
                <a:ea typeface="Inter"/>
                <a:sym typeface="Inter"/>
              </a:rPr>
              <a:t>origem</a:t>
            </a:r>
            <a:r>
              <a:rPr lang="en-US" sz="1600">
                <a:solidFill>
                  <a:srgbClr val="7F1D1D"/>
                </a:solidFill>
                <a:latin typeface="Inter"/>
                <a:ea typeface="Inter"/>
                <a:sym typeface="Inter"/>
              </a:rPr>
              <a:t>.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4014048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64A46-711F-37C1-44E3-C9541016B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77;p53">
            <a:extLst>
              <a:ext uri="{FF2B5EF4-FFF2-40B4-BE49-F238E27FC236}">
                <a16:creationId xmlns:a16="http://schemas.microsoft.com/office/drawing/2014/main" id="{A7DDEA2E-9912-03A5-B357-7691394A0768}"/>
              </a:ext>
            </a:extLst>
          </p:cNvPr>
          <p:cNvSpPr txBox="1"/>
          <p:nvPr/>
        </p:nvSpPr>
        <p:spPr>
          <a:xfrm>
            <a:off x="953568" y="588437"/>
            <a:ext cx="3620452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Dúvidas</a:t>
            </a:r>
            <a:r>
              <a:rPr lang="en-US" sz="600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?</a:t>
            </a:r>
            <a:endParaRPr/>
          </a:p>
        </p:txBody>
      </p:sp>
      <p:sp>
        <p:nvSpPr>
          <p:cNvPr id="4" name="Google Shape;778;p53">
            <a:extLst>
              <a:ext uri="{FF2B5EF4-FFF2-40B4-BE49-F238E27FC236}">
                <a16:creationId xmlns:a16="http://schemas.microsoft.com/office/drawing/2014/main" id="{19A13581-2AC4-016A-12C0-54AE3B165510}"/>
              </a:ext>
            </a:extLst>
          </p:cNvPr>
          <p:cNvSpPr/>
          <p:nvPr/>
        </p:nvSpPr>
        <p:spPr>
          <a:xfrm>
            <a:off x="849270" y="588437"/>
            <a:ext cx="57150" cy="9620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779;p53">
            <a:extLst>
              <a:ext uri="{FF2B5EF4-FFF2-40B4-BE49-F238E27FC236}">
                <a16:creationId xmlns:a16="http://schemas.microsoft.com/office/drawing/2014/main" id="{B29B98D8-6558-3AD6-4F1F-DF958FE57856}"/>
              </a:ext>
            </a:extLst>
          </p:cNvPr>
          <p:cNvSpPr txBox="1"/>
          <p:nvPr/>
        </p:nvSpPr>
        <p:spPr>
          <a:xfrm>
            <a:off x="849270" y="2325728"/>
            <a:ext cx="5609994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1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Consulte</a:t>
            </a:r>
            <a:r>
              <a:rPr lang="en-US" sz="21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 </a:t>
            </a:r>
            <a:r>
              <a:rPr lang="en-US" sz="21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documentação</a:t>
            </a:r>
            <a:r>
              <a:rPr lang="en-US" sz="21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técnica</a:t>
            </a:r>
            <a:r>
              <a:rPr lang="en-US" sz="21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completa no Portal do e-SFINGE</a:t>
            </a:r>
            <a:endParaRPr/>
          </a:p>
        </p:txBody>
      </p:sp>
      <p:sp>
        <p:nvSpPr>
          <p:cNvPr id="6" name="Google Shape;777;p53">
            <a:extLst>
              <a:ext uri="{FF2B5EF4-FFF2-40B4-BE49-F238E27FC236}">
                <a16:creationId xmlns:a16="http://schemas.microsoft.com/office/drawing/2014/main" id="{D771DBB0-C633-5F78-E01C-ADE934CACFA7}"/>
              </a:ext>
            </a:extLst>
          </p:cNvPr>
          <p:cNvSpPr txBox="1"/>
          <p:nvPr/>
        </p:nvSpPr>
        <p:spPr>
          <a:xfrm>
            <a:off x="953568" y="5365649"/>
            <a:ext cx="38237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Obrigado</a:t>
            </a:r>
            <a:r>
              <a:rPr lang="en-US" sz="600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!</a:t>
            </a:r>
            <a:endParaRPr/>
          </a:p>
        </p:txBody>
      </p:sp>
      <p:sp>
        <p:nvSpPr>
          <p:cNvPr id="7" name="Google Shape;778;p53">
            <a:extLst>
              <a:ext uri="{FF2B5EF4-FFF2-40B4-BE49-F238E27FC236}">
                <a16:creationId xmlns:a16="http://schemas.microsoft.com/office/drawing/2014/main" id="{E2AFB013-627A-937B-8730-07643BEBFF22}"/>
              </a:ext>
            </a:extLst>
          </p:cNvPr>
          <p:cNvSpPr/>
          <p:nvPr/>
        </p:nvSpPr>
        <p:spPr>
          <a:xfrm>
            <a:off x="849270" y="5304363"/>
            <a:ext cx="57150" cy="96202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m 7" descr="Desenho de um círculo&#10;&#10;O conteúdo gerado por IA pode estar incorreto.">
            <a:extLst>
              <a:ext uri="{FF2B5EF4-FFF2-40B4-BE49-F238E27FC236}">
                <a16:creationId xmlns:a16="http://schemas.microsoft.com/office/drawing/2014/main" id="{C9C34334-DCB2-14D3-F100-E799A1DC60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01" y="5466461"/>
            <a:ext cx="1458998" cy="650104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9384B5D3-37DB-DBB9-55F3-4D6C73103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051" y="1847045"/>
            <a:ext cx="4419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79;p53">
            <a:extLst>
              <a:ext uri="{FF2B5EF4-FFF2-40B4-BE49-F238E27FC236}">
                <a16:creationId xmlns:a16="http://schemas.microsoft.com/office/drawing/2014/main" id="{1C2AB141-3212-056F-6DA0-4A68D94EE070}"/>
              </a:ext>
            </a:extLst>
          </p:cNvPr>
          <p:cNvSpPr txBox="1"/>
          <p:nvPr/>
        </p:nvSpPr>
        <p:spPr>
          <a:xfrm>
            <a:off x="849270" y="3650718"/>
            <a:ext cx="5609994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1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Entre </a:t>
            </a:r>
            <a:r>
              <a:rPr lang="en-US" sz="21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</a:t>
            </a:r>
            <a:r>
              <a:rPr lang="en-US" sz="21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contato</a:t>
            </a:r>
            <a:r>
              <a:rPr lang="en-US" sz="21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através</a:t>
            </a:r>
            <a:r>
              <a:rPr lang="en-US" sz="21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dos </a:t>
            </a:r>
            <a:r>
              <a:rPr lang="en-US" sz="21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nossos</a:t>
            </a:r>
            <a:r>
              <a:rPr lang="en-US" sz="21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canais</a:t>
            </a:r>
            <a:r>
              <a:rPr lang="en-US" sz="21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1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atendimento</a:t>
            </a:r>
            <a:r>
              <a:rPr lang="en-US" sz="21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(e-mail, service desk)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731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C5523-C567-D048-C998-BA362A41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29;p16">
            <a:extLst>
              <a:ext uri="{FF2B5EF4-FFF2-40B4-BE49-F238E27FC236}">
                <a16:creationId xmlns:a16="http://schemas.microsoft.com/office/drawing/2014/main" id="{2839FF0D-DB3B-E5DC-A96B-48D533285D3D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PPA 2026-2029: Ações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realizadas</a:t>
            </a:r>
            <a:endParaRPr/>
          </a:p>
        </p:txBody>
      </p:sp>
      <p:sp>
        <p:nvSpPr>
          <p:cNvPr id="16" name="Google Shape;130;p16">
            <a:extLst>
              <a:ext uri="{FF2B5EF4-FFF2-40B4-BE49-F238E27FC236}">
                <a16:creationId xmlns:a16="http://schemas.microsoft.com/office/drawing/2014/main" id="{20E922D2-B00B-F0E4-2CDE-CBF78E02F6BC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322102F4-808D-3442-9ABF-2BA528390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93" y="1103822"/>
            <a:ext cx="9480331" cy="55376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246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5453C-3CB7-BE0E-68F2-B8D74A0F0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29;p16">
            <a:extLst>
              <a:ext uri="{FF2B5EF4-FFF2-40B4-BE49-F238E27FC236}">
                <a16:creationId xmlns:a16="http://schemas.microsoft.com/office/drawing/2014/main" id="{AEF6C2D0-668D-51F2-2FBA-C0FC7E5E813E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PPA 2026-2029: Ações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realizadas</a:t>
            </a:r>
            <a:endParaRPr/>
          </a:p>
        </p:txBody>
      </p:sp>
      <p:sp>
        <p:nvSpPr>
          <p:cNvPr id="16" name="Google Shape;130;p16">
            <a:extLst>
              <a:ext uri="{FF2B5EF4-FFF2-40B4-BE49-F238E27FC236}">
                <a16:creationId xmlns:a16="http://schemas.microsoft.com/office/drawing/2014/main" id="{38846702-222A-5E19-7BEA-92AA0E3B3889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3;p16">
            <a:extLst>
              <a:ext uri="{FF2B5EF4-FFF2-40B4-BE49-F238E27FC236}">
                <a16:creationId xmlns:a16="http://schemas.microsoft.com/office/drawing/2014/main" id="{A7FE6F0E-901F-43B6-1857-244F73BA1B37}"/>
              </a:ext>
            </a:extLst>
          </p:cNvPr>
          <p:cNvSpPr txBox="1"/>
          <p:nvPr/>
        </p:nvSpPr>
        <p:spPr>
          <a:xfrm>
            <a:off x="2119626" y="1607901"/>
            <a:ext cx="784764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0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Versão preliminar do layout publicada em julho/2025</a:t>
            </a:r>
            <a:endParaRPr sz="250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32C64E-0998-0D4F-93A5-24E6B64AE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729" y="2417690"/>
            <a:ext cx="7742541" cy="39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8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73997-83BF-386F-4A65-BCFCF980D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2;p17">
            <a:extLst>
              <a:ext uri="{FF2B5EF4-FFF2-40B4-BE49-F238E27FC236}">
                <a16:creationId xmlns:a16="http://schemas.microsoft.com/office/drawing/2014/main" id="{5DD3AE0E-277A-0317-8693-B5B5B370B511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PPA: Data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Limite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Envio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do </a:t>
            </a:r>
            <a:r>
              <a:rPr lang="en-US" sz="3150" b="1" i="0" u="none" strike="noStrike" cap="none" err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Projeto</a:t>
            </a: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 de Lei</a:t>
            </a:r>
            <a:endParaRPr/>
          </a:p>
        </p:txBody>
      </p:sp>
      <p:sp>
        <p:nvSpPr>
          <p:cNvPr id="5" name="Google Shape;153;p17">
            <a:extLst>
              <a:ext uri="{FF2B5EF4-FFF2-40B4-BE49-F238E27FC236}">
                <a16:creationId xmlns:a16="http://schemas.microsoft.com/office/drawing/2014/main" id="{A95600F9-F26A-9B47-48CF-6134F0CF2A6A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50;p17" descr="image.png">
            <a:extLst>
              <a:ext uri="{FF2B5EF4-FFF2-40B4-BE49-F238E27FC236}">
                <a16:creationId xmlns:a16="http://schemas.microsoft.com/office/drawing/2014/main" id="{34E24E5D-0EF5-F2F8-AD81-F3D41776E7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884439"/>
            <a:ext cx="5286375" cy="331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1;p17" descr="image.png">
            <a:extLst>
              <a:ext uri="{FF2B5EF4-FFF2-40B4-BE49-F238E27FC236}">
                <a16:creationId xmlns:a16="http://schemas.microsoft.com/office/drawing/2014/main" id="{9E0EEB63-A789-3648-D85E-6FF4EB1094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1873929"/>
            <a:ext cx="5286375" cy="33181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56;p17">
            <a:extLst>
              <a:ext uri="{FF2B5EF4-FFF2-40B4-BE49-F238E27FC236}">
                <a16:creationId xmlns:a16="http://schemas.microsoft.com/office/drawing/2014/main" id="{A6E5D3A3-BA4D-66F7-3280-CEF00A8C5368}"/>
              </a:ext>
            </a:extLst>
          </p:cNvPr>
          <p:cNvSpPr txBox="1"/>
          <p:nvPr/>
        </p:nvSpPr>
        <p:spPr>
          <a:xfrm>
            <a:off x="1418897" y="2065086"/>
            <a:ext cx="4388970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Nova </a:t>
            </a:r>
            <a:r>
              <a:rPr lang="en-US" sz="2500" b="1" i="0" u="none" strike="noStrike" cap="none" err="1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Exigência</a:t>
            </a:r>
            <a:endParaRPr sz="2500"/>
          </a:p>
        </p:txBody>
      </p:sp>
      <p:sp>
        <p:nvSpPr>
          <p:cNvPr id="13" name="Google Shape;157;p17">
            <a:extLst>
              <a:ext uri="{FF2B5EF4-FFF2-40B4-BE49-F238E27FC236}">
                <a16:creationId xmlns:a16="http://schemas.microsoft.com/office/drawing/2014/main" id="{3707B0E1-9003-A356-CB4E-1A57CAC5A6F6}"/>
              </a:ext>
            </a:extLst>
          </p:cNvPr>
          <p:cNvSpPr txBox="1"/>
          <p:nvPr/>
        </p:nvSpPr>
        <p:spPr>
          <a:xfrm>
            <a:off x="857250" y="2796539"/>
            <a:ext cx="471487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Informar a data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máxima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envio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projeto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lei </a:t>
            </a:r>
            <a:r>
              <a:rPr lang="en-US" sz="25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do PPA ao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Poder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Legislativo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500"/>
          </a:p>
        </p:txBody>
      </p:sp>
      <p:sp>
        <p:nvSpPr>
          <p:cNvPr id="14" name="Google Shape;158;p17">
            <a:extLst>
              <a:ext uri="{FF2B5EF4-FFF2-40B4-BE49-F238E27FC236}">
                <a16:creationId xmlns:a16="http://schemas.microsoft.com/office/drawing/2014/main" id="{00936BEB-7958-F140-B1B1-BB548B0515E0}"/>
              </a:ext>
            </a:extLst>
          </p:cNvPr>
          <p:cNvSpPr txBox="1"/>
          <p:nvPr/>
        </p:nvSpPr>
        <p:spPr>
          <a:xfrm>
            <a:off x="7184970" y="2065085"/>
            <a:ext cx="4286824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Base Legal</a:t>
            </a:r>
            <a:endParaRPr sz="2500"/>
          </a:p>
        </p:txBody>
      </p:sp>
      <p:sp>
        <p:nvSpPr>
          <p:cNvPr id="15" name="Google Shape;159;p17">
            <a:extLst>
              <a:ext uri="{FF2B5EF4-FFF2-40B4-BE49-F238E27FC236}">
                <a16:creationId xmlns:a16="http://schemas.microsoft.com/office/drawing/2014/main" id="{FA42A714-2CB5-24B9-5649-44A5E28969AE}"/>
              </a:ext>
            </a:extLst>
          </p:cNvPr>
          <p:cNvSpPr txBox="1"/>
          <p:nvPr/>
        </p:nvSpPr>
        <p:spPr>
          <a:xfrm>
            <a:off x="6619875" y="2617864"/>
            <a:ext cx="471487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Previsto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em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lei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orgânica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ou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legislação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municipal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equivalente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(Art. 35, §2°, </a:t>
            </a:r>
            <a:r>
              <a:rPr lang="en-US" sz="25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inc</a:t>
            </a:r>
            <a:r>
              <a:rPr lang="en-US" sz="2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III do ADCT da CF/88).</a:t>
            </a:r>
            <a:endParaRPr sz="25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DFC70F-3BA4-1473-17A5-96119667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83" y="2033975"/>
            <a:ext cx="3429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068A8BF-3219-2F78-4BEC-EFA2F1D6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64" y="2065086"/>
            <a:ext cx="381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50;p17" descr="image.png">
            <a:extLst>
              <a:ext uri="{FF2B5EF4-FFF2-40B4-BE49-F238E27FC236}">
                <a16:creationId xmlns:a16="http://schemas.microsoft.com/office/drawing/2014/main" id="{45B77861-2D73-6187-B4F9-C08ECC7FEE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92" y="5490921"/>
            <a:ext cx="10950302" cy="6436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7;p17">
            <a:extLst>
              <a:ext uri="{FF2B5EF4-FFF2-40B4-BE49-F238E27FC236}">
                <a16:creationId xmlns:a16="http://schemas.microsoft.com/office/drawing/2014/main" id="{F24623ED-6457-0943-3519-171B18C3C387}"/>
              </a:ext>
            </a:extLst>
          </p:cNvPr>
          <p:cNvSpPr txBox="1"/>
          <p:nvPr/>
        </p:nvSpPr>
        <p:spPr>
          <a:xfrm>
            <a:off x="1555532" y="5490921"/>
            <a:ext cx="93377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500">
                <a:solidFill>
                  <a:srgbClr val="334155"/>
                </a:solidFill>
                <a:latin typeface="Inter"/>
                <a:sym typeface="Inter"/>
              </a:rPr>
              <a:t>A data de </a:t>
            </a:r>
            <a:r>
              <a:rPr lang="en-US" sz="2500" err="1">
                <a:solidFill>
                  <a:srgbClr val="334155"/>
                </a:solidFill>
                <a:latin typeface="Inter"/>
                <a:sym typeface="Inter"/>
              </a:rPr>
              <a:t>envio</a:t>
            </a:r>
            <a:r>
              <a:rPr lang="en-US" sz="2500">
                <a:solidFill>
                  <a:srgbClr val="334155"/>
                </a:solidFill>
                <a:latin typeface="Inter"/>
                <a:sym typeface="Inter"/>
              </a:rPr>
              <a:t> </a:t>
            </a:r>
            <a:r>
              <a:rPr lang="en-US" sz="2500" err="1">
                <a:solidFill>
                  <a:srgbClr val="334155"/>
                </a:solidFill>
                <a:latin typeface="Inter"/>
                <a:sym typeface="Inter"/>
              </a:rPr>
              <a:t>ao</a:t>
            </a:r>
            <a:r>
              <a:rPr lang="en-US" sz="2500">
                <a:solidFill>
                  <a:srgbClr val="334155"/>
                </a:solidFill>
                <a:latin typeface="Inter"/>
                <a:sym typeface="Inter"/>
              </a:rPr>
              <a:t> Poder </a:t>
            </a:r>
            <a:r>
              <a:rPr lang="en-US" sz="2500" err="1">
                <a:solidFill>
                  <a:srgbClr val="334155"/>
                </a:solidFill>
                <a:latin typeface="Inter"/>
                <a:sym typeface="Inter"/>
              </a:rPr>
              <a:t>Legislativo</a:t>
            </a:r>
            <a:r>
              <a:rPr lang="en-US" sz="2500">
                <a:solidFill>
                  <a:srgbClr val="334155"/>
                </a:solidFill>
                <a:latin typeface="Inter"/>
                <a:sym typeface="Inter"/>
              </a:rPr>
              <a:t> </a:t>
            </a:r>
            <a:r>
              <a:rPr lang="en-US" sz="2500" err="1">
                <a:solidFill>
                  <a:srgbClr val="334155"/>
                </a:solidFill>
                <a:latin typeface="Inter"/>
                <a:sym typeface="Inter"/>
              </a:rPr>
              <a:t>já</a:t>
            </a:r>
            <a:r>
              <a:rPr lang="en-US" sz="2500">
                <a:solidFill>
                  <a:srgbClr val="334155"/>
                </a:solidFill>
                <a:latin typeface="Inter"/>
                <a:sym typeface="Inter"/>
              </a:rPr>
              <a:t> era </a:t>
            </a:r>
            <a:r>
              <a:rPr lang="en-US" sz="2500" err="1">
                <a:solidFill>
                  <a:srgbClr val="334155"/>
                </a:solidFill>
                <a:latin typeface="Inter"/>
                <a:sym typeface="Inter"/>
              </a:rPr>
              <a:t>exigida</a:t>
            </a:r>
            <a:endParaRPr sz="250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E6895CB-AE29-C90B-67D3-306EA8506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39" y="5603434"/>
            <a:ext cx="381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8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CC4B3-1208-88B4-F637-9DABD98AF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6;p18" descr="image.png">
            <a:extLst>
              <a:ext uri="{FF2B5EF4-FFF2-40B4-BE49-F238E27FC236}">
                <a16:creationId xmlns:a16="http://schemas.microsoft.com/office/drawing/2014/main" id="{47F47E26-F062-0198-AA99-3B9E19878A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3281362"/>
            <a:ext cx="2547937" cy="205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7;p18" descr="image.png">
            <a:extLst>
              <a:ext uri="{FF2B5EF4-FFF2-40B4-BE49-F238E27FC236}">
                <a16:creationId xmlns:a16="http://schemas.microsoft.com/office/drawing/2014/main" id="{0B4B5EC8-2B66-5992-92E1-648545187D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5187" y="3281362"/>
            <a:ext cx="2547937" cy="205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8;p18" descr="image.png">
            <a:extLst>
              <a:ext uri="{FF2B5EF4-FFF2-40B4-BE49-F238E27FC236}">
                <a16:creationId xmlns:a16="http://schemas.microsoft.com/office/drawing/2014/main" id="{28C49EC1-A008-EABD-190A-7EFFB1FA628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8875" y="3281362"/>
            <a:ext cx="2547937" cy="205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9;p18" descr="image.png">
            <a:extLst>
              <a:ext uri="{FF2B5EF4-FFF2-40B4-BE49-F238E27FC236}">
                <a16:creationId xmlns:a16="http://schemas.microsoft.com/office/drawing/2014/main" id="{ECFBC455-3EA2-9F05-C5E4-C6A7B72E47D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72562" y="3281362"/>
            <a:ext cx="2547937" cy="2055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0;p18">
            <a:extLst>
              <a:ext uri="{FF2B5EF4-FFF2-40B4-BE49-F238E27FC236}">
                <a16:creationId xmlns:a16="http://schemas.microsoft.com/office/drawing/2014/main" id="{00B3B113-EE88-F4AE-3384-9E03D284E45C}"/>
              </a:ext>
            </a:extLst>
          </p:cNvPr>
          <p:cNvSpPr txBox="1"/>
          <p:nvPr/>
        </p:nvSpPr>
        <p:spPr>
          <a:xfrm>
            <a:off x="762000" y="1597372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PPA: Detalhamento Anual de Metas</a:t>
            </a:r>
            <a:endParaRPr/>
          </a:p>
        </p:txBody>
      </p:sp>
      <p:sp>
        <p:nvSpPr>
          <p:cNvPr id="7" name="Google Shape;171;p18">
            <a:extLst>
              <a:ext uri="{FF2B5EF4-FFF2-40B4-BE49-F238E27FC236}">
                <a16:creationId xmlns:a16="http://schemas.microsoft.com/office/drawing/2014/main" id="{56818FAD-D0E8-6D59-B31F-83BB4A099BFB}"/>
              </a:ext>
            </a:extLst>
          </p:cNvPr>
          <p:cNvSpPr/>
          <p:nvPr/>
        </p:nvSpPr>
        <p:spPr>
          <a:xfrm>
            <a:off x="571500" y="1597372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72;p18">
            <a:extLst>
              <a:ext uri="{FF2B5EF4-FFF2-40B4-BE49-F238E27FC236}">
                <a16:creationId xmlns:a16="http://schemas.microsoft.com/office/drawing/2014/main" id="{4272CFE6-A382-47B0-C34D-3E4522455E45}"/>
              </a:ext>
            </a:extLst>
          </p:cNvPr>
          <p:cNvSpPr txBox="1"/>
          <p:nvPr/>
        </p:nvSpPr>
        <p:spPr>
          <a:xfrm>
            <a:off x="571500" y="2549872"/>
            <a:ext cx="11049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Estrutura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de dados agora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exige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segregação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explícita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dos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valores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para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cada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exercício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financeiro</a:t>
            </a:r>
            <a:r>
              <a:rPr lang="en-US" sz="20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 PPA</a:t>
            </a:r>
            <a:endParaRPr sz="2000"/>
          </a:p>
        </p:txBody>
      </p:sp>
      <p:sp>
        <p:nvSpPr>
          <p:cNvPr id="9" name="Google Shape;175;p18">
            <a:extLst>
              <a:ext uri="{FF2B5EF4-FFF2-40B4-BE49-F238E27FC236}">
                <a16:creationId xmlns:a16="http://schemas.microsoft.com/office/drawing/2014/main" id="{AB9D22BD-A311-008E-573E-4BEADA225E04}"/>
              </a:ext>
            </a:extLst>
          </p:cNvPr>
          <p:cNvSpPr txBox="1"/>
          <p:nvPr/>
        </p:nvSpPr>
        <p:spPr>
          <a:xfrm>
            <a:off x="1525428" y="3576637"/>
            <a:ext cx="64008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Ano 1</a:t>
            </a:r>
            <a:endParaRPr/>
          </a:p>
        </p:txBody>
      </p:sp>
      <p:sp>
        <p:nvSpPr>
          <p:cNvPr id="10" name="Google Shape;176;p18">
            <a:extLst>
              <a:ext uri="{FF2B5EF4-FFF2-40B4-BE49-F238E27FC236}">
                <a16:creationId xmlns:a16="http://schemas.microsoft.com/office/drawing/2014/main" id="{D750DDBF-736A-E2AE-DC25-E323ECF4770E}"/>
              </a:ext>
            </a:extLst>
          </p:cNvPr>
          <p:cNvSpPr txBox="1"/>
          <p:nvPr/>
        </p:nvSpPr>
        <p:spPr>
          <a:xfrm>
            <a:off x="1635918" y="4119562"/>
            <a:ext cx="52959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endParaRPr/>
          </a:p>
        </p:txBody>
      </p:sp>
      <p:pic>
        <p:nvPicPr>
          <p:cNvPr id="11" name="Google Shape;177;p18" descr="image.png">
            <a:extLst>
              <a:ext uri="{FF2B5EF4-FFF2-40B4-BE49-F238E27FC236}">
                <a16:creationId xmlns:a16="http://schemas.microsoft.com/office/drawing/2014/main" id="{8EDC29F2-6C20-0383-C9D5-3B8AF7A4EAC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81" y="4660552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78;p18">
            <a:extLst>
              <a:ext uri="{FF2B5EF4-FFF2-40B4-BE49-F238E27FC236}">
                <a16:creationId xmlns:a16="http://schemas.microsoft.com/office/drawing/2014/main" id="{5456CB79-C28E-66B4-9FB6-C34C754EBE09}"/>
              </a:ext>
            </a:extLst>
          </p:cNvPr>
          <p:cNvSpPr txBox="1"/>
          <p:nvPr/>
        </p:nvSpPr>
        <p:spPr>
          <a:xfrm>
            <a:off x="4334113" y="3576637"/>
            <a:ext cx="690086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Ano 2</a:t>
            </a:r>
            <a:endParaRPr/>
          </a:p>
        </p:txBody>
      </p:sp>
      <p:sp>
        <p:nvSpPr>
          <p:cNvPr id="13" name="Google Shape;179;p18">
            <a:extLst>
              <a:ext uri="{FF2B5EF4-FFF2-40B4-BE49-F238E27FC236}">
                <a16:creationId xmlns:a16="http://schemas.microsoft.com/office/drawing/2014/main" id="{35FD4AED-C4F7-F908-87CA-E7788E460946}"/>
              </a:ext>
            </a:extLst>
          </p:cNvPr>
          <p:cNvSpPr txBox="1"/>
          <p:nvPr/>
        </p:nvSpPr>
        <p:spPr>
          <a:xfrm>
            <a:off x="4474368" y="4119562"/>
            <a:ext cx="4095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2027</a:t>
            </a:r>
            <a:endParaRPr/>
          </a:p>
        </p:txBody>
      </p:sp>
      <p:pic>
        <p:nvPicPr>
          <p:cNvPr id="14" name="Google Shape;180;p18" descr="image.png">
            <a:extLst>
              <a:ext uri="{FF2B5EF4-FFF2-40B4-BE49-F238E27FC236}">
                <a16:creationId xmlns:a16="http://schemas.microsoft.com/office/drawing/2014/main" id="{3BE6F436-D7B6-563F-45F7-93AD2677B69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2468" y="4660552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81;p18">
            <a:extLst>
              <a:ext uri="{FF2B5EF4-FFF2-40B4-BE49-F238E27FC236}">
                <a16:creationId xmlns:a16="http://schemas.microsoft.com/office/drawing/2014/main" id="{54720609-8DD0-E172-066A-5FC6C8C5B5FE}"/>
              </a:ext>
            </a:extLst>
          </p:cNvPr>
          <p:cNvSpPr txBox="1"/>
          <p:nvPr/>
        </p:nvSpPr>
        <p:spPr>
          <a:xfrm>
            <a:off x="7162800" y="3576637"/>
            <a:ext cx="7000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Ano 3</a:t>
            </a:r>
            <a:endParaRPr/>
          </a:p>
        </p:txBody>
      </p:sp>
      <p:sp>
        <p:nvSpPr>
          <p:cNvPr id="16" name="Google Shape;182;p18">
            <a:extLst>
              <a:ext uri="{FF2B5EF4-FFF2-40B4-BE49-F238E27FC236}">
                <a16:creationId xmlns:a16="http://schemas.microsoft.com/office/drawing/2014/main" id="{67671B04-9B5F-9CF6-9870-931C41BAA996}"/>
              </a:ext>
            </a:extLst>
          </p:cNvPr>
          <p:cNvSpPr txBox="1"/>
          <p:nvPr/>
        </p:nvSpPr>
        <p:spPr>
          <a:xfrm>
            <a:off x="7303293" y="4119562"/>
            <a:ext cx="4191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2028</a:t>
            </a:r>
            <a:endParaRPr/>
          </a:p>
        </p:txBody>
      </p:sp>
      <p:pic>
        <p:nvPicPr>
          <p:cNvPr id="17" name="Google Shape;183;p18" descr="image.png">
            <a:extLst>
              <a:ext uri="{FF2B5EF4-FFF2-40B4-BE49-F238E27FC236}">
                <a16:creationId xmlns:a16="http://schemas.microsoft.com/office/drawing/2014/main" id="{958BE623-94CA-6BD4-9746-7590C75D845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6156" y="4660552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4;p18">
            <a:extLst>
              <a:ext uri="{FF2B5EF4-FFF2-40B4-BE49-F238E27FC236}">
                <a16:creationId xmlns:a16="http://schemas.microsoft.com/office/drawing/2014/main" id="{5535EE71-7EA0-07FD-12AB-2D3A2CB7920D}"/>
              </a:ext>
            </a:extLst>
          </p:cNvPr>
          <p:cNvSpPr txBox="1"/>
          <p:nvPr/>
        </p:nvSpPr>
        <p:spPr>
          <a:xfrm>
            <a:off x="9996487" y="3576637"/>
            <a:ext cx="7000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Ano 4</a:t>
            </a:r>
            <a:endParaRPr/>
          </a:p>
        </p:txBody>
      </p:sp>
      <p:sp>
        <p:nvSpPr>
          <p:cNvPr id="19" name="Google Shape;185;p18">
            <a:extLst>
              <a:ext uri="{FF2B5EF4-FFF2-40B4-BE49-F238E27FC236}">
                <a16:creationId xmlns:a16="http://schemas.microsoft.com/office/drawing/2014/main" id="{8D447A20-57B9-2C86-864C-84100F39A3CB}"/>
              </a:ext>
            </a:extLst>
          </p:cNvPr>
          <p:cNvSpPr txBox="1"/>
          <p:nvPr/>
        </p:nvSpPr>
        <p:spPr>
          <a:xfrm>
            <a:off x="10136981" y="4119562"/>
            <a:ext cx="4191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2029</a:t>
            </a:r>
            <a:endParaRPr/>
          </a:p>
        </p:txBody>
      </p:sp>
      <p:pic>
        <p:nvPicPr>
          <p:cNvPr id="20" name="Google Shape;186;p18" descr="image.png">
            <a:extLst>
              <a:ext uri="{FF2B5EF4-FFF2-40B4-BE49-F238E27FC236}">
                <a16:creationId xmlns:a16="http://schemas.microsoft.com/office/drawing/2014/main" id="{D2B7862A-7384-20B7-DEDE-3F8C8D98F2C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843" y="4660552"/>
            <a:ext cx="333375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97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43616-78BC-B8D7-7179-84F5769D5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3;p19" descr="image.png">
            <a:extLst>
              <a:ext uri="{FF2B5EF4-FFF2-40B4-BE49-F238E27FC236}">
                <a16:creationId xmlns:a16="http://schemas.microsoft.com/office/drawing/2014/main" id="{B170475B-799F-94F4-A5BC-7AF2172243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681287"/>
            <a:ext cx="5286375" cy="23525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4;p19">
            <a:extLst>
              <a:ext uri="{FF2B5EF4-FFF2-40B4-BE49-F238E27FC236}">
                <a16:creationId xmlns:a16="http://schemas.microsoft.com/office/drawing/2014/main" id="{CAAF09AF-73B2-1FC5-4A72-E006A8F90F34}"/>
              </a:ext>
            </a:extLst>
          </p:cNvPr>
          <p:cNvSpPr txBox="1"/>
          <p:nvPr/>
        </p:nvSpPr>
        <p:spPr>
          <a:xfrm>
            <a:off x="762000" y="457200"/>
            <a:ext cx="1140142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PPA: Exemplo de Preenchimento</a:t>
            </a:r>
            <a:endParaRPr/>
          </a:p>
        </p:txBody>
      </p:sp>
      <p:sp>
        <p:nvSpPr>
          <p:cNvPr id="4" name="Google Shape;195;p19">
            <a:extLst>
              <a:ext uri="{FF2B5EF4-FFF2-40B4-BE49-F238E27FC236}">
                <a16:creationId xmlns:a16="http://schemas.microsoft.com/office/drawing/2014/main" id="{BF703A4B-2046-4EA2-8CA2-83BF5B433E9E}"/>
              </a:ext>
            </a:extLst>
          </p:cNvPr>
          <p:cNvSpPr/>
          <p:nvPr/>
        </p:nvSpPr>
        <p:spPr>
          <a:xfrm>
            <a:off x="571500" y="457200"/>
            <a:ext cx="57150" cy="4953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98;p19">
            <a:extLst>
              <a:ext uri="{FF2B5EF4-FFF2-40B4-BE49-F238E27FC236}">
                <a16:creationId xmlns:a16="http://schemas.microsoft.com/office/drawing/2014/main" id="{39D9AABE-5B20-FE87-4A46-133D408EB602}"/>
              </a:ext>
            </a:extLst>
          </p:cNvPr>
          <p:cNvSpPr txBox="1"/>
          <p:nvPr/>
        </p:nvSpPr>
        <p:spPr>
          <a:xfrm>
            <a:off x="952500" y="3062287"/>
            <a:ext cx="475059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0A5FA"/>
                </a:solidFill>
                <a:latin typeface="Inter"/>
                <a:ea typeface="Inter"/>
                <a:cs typeface="Inter"/>
                <a:sym typeface="Inter"/>
              </a:rPr>
              <a:t>Programa 0001</a:t>
            </a:r>
            <a:endParaRPr/>
          </a:p>
        </p:txBody>
      </p:sp>
      <p:sp>
        <p:nvSpPr>
          <p:cNvPr id="6" name="Google Shape;199;p19">
            <a:extLst>
              <a:ext uri="{FF2B5EF4-FFF2-40B4-BE49-F238E27FC236}">
                <a16:creationId xmlns:a16="http://schemas.microsoft.com/office/drawing/2014/main" id="{0D1C6099-FCAB-0081-3C2A-BDD219B31009}"/>
              </a:ext>
            </a:extLst>
          </p:cNvPr>
          <p:cNvSpPr txBox="1"/>
          <p:nvPr/>
        </p:nvSpPr>
        <p:spPr>
          <a:xfrm>
            <a:off x="952500" y="3529012"/>
            <a:ext cx="4524375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Valor Global: R$ 100.000,00</a:t>
            </a:r>
            <a:endParaRPr/>
          </a:p>
        </p:txBody>
      </p:sp>
      <p:sp>
        <p:nvSpPr>
          <p:cNvPr id="7" name="Google Shape;200;p19">
            <a:extLst>
              <a:ext uri="{FF2B5EF4-FFF2-40B4-BE49-F238E27FC236}">
                <a16:creationId xmlns:a16="http://schemas.microsoft.com/office/drawing/2014/main" id="{357D815D-486C-CB35-4ED8-2D3BD69B9CCE}"/>
              </a:ext>
            </a:extLst>
          </p:cNvPr>
          <p:cNvSpPr txBox="1"/>
          <p:nvPr/>
        </p:nvSpPr>
        <p:spPr>
          <a:xfrm>
            <a:off x="952500" y="4207073"/>
            <a:ext cx="452437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Como enviar este dado?</a:t>
            </a:r>
            <a:endParaRPr/>
          </a:p>
        </p:txBody>
      </p:sp>
      <p:sp>
        <p:nvSpPr>
          <p:cNvPr id="8" name="Google Shape;201;p19">
            <a:extLst>
              <a:ext uri="{FF2B5EF4-FFF2-40B4-BE49-F238E27FC236}">
                <a16:creationId xmlns:a16="http://schemas.microsoft.com/office/drawing/2014/main" id="{FD31A14B-F009-8722-E348-4601479988AF}"/>
              </a:ext>
            </a:extLst>
          </p:cNvPr>
          <p:cNvSpPr txBox="1"/>
          <p:nvPr/>
        </p:nvSpPr>
        <p:spPr>
          <a:xfrm>
            <a:off x="6334125" y="2599432"/>
            <a:ext cx="555069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Envio Segregado (Obrigatório)</a:t>
            </a:r>
            <a:endParaRPr/>
          </a:p>
        </p:txBody>
      </p:sp>
      <p:graphicFrame>
        <p:nvGraphicFramePr>
          <p:cNvPr id="9" name="Google Shape;202;p19">
            <a:extLst>
              <a:ext uri="{FF2B5EF4-FFF2-40B4-BE49-F238E27FC236}">
                <a16:creationId xmlns:a16="http://schemas.microsoft.com/office/drawing/2014/main" id="{D5B9A4D4-F439-F74D-6DFF-D5681F16A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012660"/>
              </p:ext>
            </p:extLst>
          </p:nvPr>
        </p:nvGraphicFramePr>
        <p:xfrm>
          <a:off x="6334125" y="3066157"/>
          <a:ext cx="5286375" cy="2049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2026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R$ 20.000,00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2027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R$ 25.000,00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2028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R$ 15.000,00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2029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R$ 40.000,00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Google Shape;203;p19">
            <a:extLst>
              <a:ext uri="{FF2B5EF4-FFF2-40B4-BE49-F238E27FC236}">
                <a16:creationId xmlns:a16="http://schemas.microsoft.com/office/drawing/2014/main" id="{ADC171F5-4B58-8095-2DAA-BB2D182BE3E7}"/>
              </a:ext>
            </a:extLst>
          </p:cNvPr>
          <p:cNvSpPr/>
          <p:nvPr/>
        </p:nvSpPr>
        <p:spPr>
          <a:xfrm>
            <a:off x="6334125" y="3564284"/>
            <a:ext cx="1762125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4;p19">
            <a:extLst>
              <a:ext uri="{FF2B5EF4-FFF2-40B4-BE49-F238E27FC236}">
                <a16:creationId xmlns:a16="http://schemas.microsoft.com/office/drawing/2014/main" id="{1E1A4241-8EB9-D273-7E09-3F41B5FD6CCC}"/>
              </a:ext>
            </a:extLst>
          </p:cNvPr>
          <p:cNvSpPr/>
          <p:nvPr/>
        </p:nvSpPr>
        <p:spPr>
          <a:xfrm>
            <a:off x="8096250" y="3564284"/>
            <a:ext cx="352425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5;p19">
            <a:extLst>
              <a:ext uri="{FF2B5EF4-FFF2-40B4-BE49-F238E27FC236}">
                <a16:creationId xmlns:a16="http://schemas.microsoft.com/office/drawing/2014/main" id="{0CEE2311-5ADD-2715-829B-D81F1D67E304}"/>
              </a:ext>
            </a:extLst>
          </p:cNvPr>
          <p:cNvSpPr/>
          <p:nvPr/>
        </p:nvSpPr>
        <p:spPr>
          <a:xfrm>
            <a:off x="6334125" y="4076700"/>
            <a:ext cx="1762125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06;p19">
            <a:extLst>
              <a:ext uri="{FF2B5EF4-FFF2-40B4-BE49-F238E27FC236}">
                <a16:creationId xmlns:a16="http://schemas.microsoft.com/office/drawing/2014/main" id="{5C883A42-231D-B228-D1CA-49536735E57D}"/>
              </a:ext>
            </a:extLst>
          </p:cNvPr>
          <p:cNvSpPr/>
          <p:nvPr/>
        </p:nvSpPr>
        <p:spPr>
          <a:xfrm>
            <a:off x="8096250" y="4076700"/>
            <a:ext cx="352425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07;p19">
            <a:extLst>
              <a:ext uri="{FF2B5EF4-FFF2-40B4-BE49-F238E27FC236}">
                <a16:creationId xmlns:a16="http://schemas.microsoft.com/office/drawing/2014/main" id="{3A5E4A2C-458B-E9AD-907B-8EF496819E9D}"/>
              </a:ext>
            </a:extLst>
          </p:cNvPr>
          <p:cNvSpPr/>
          <p:nvPr/>
        </p:nvSpPr>
        <p:spPr>
          <a:xfrm>
            <a:off x="6334125" y="4589115"/>
            <a:ext cx="1762125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08;p19">
            <a:extLst>
              <a:ext uri="{FF2B5EF4-FFF2-40B4-BE49-F238E27FC236}">
                <a16:creationId xmlns:a16="http://schemas.microsoft.com/office/drawing/2014/main" id="{6CC7D295-638B-9416-65DD-7B95B07E5169}"/>
              </a:ext>
            </a:extLst>
          </p:cNvPr>
          <p:cNvSpPr/>
          <p:nvPr/>
        </p:nvSpPr>
        <p:spPr>
          <a:xfrm>
            <a:off x="8096250" y="4589115"/>
            <a:ext cx="352425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09;p19">
            <a:extLst>
              <a:ext uri="{FF2B5EF4-FFF2-40B4-BE49-F238E27FC236}">
                <a16:creationId xmlns:a16="http://schemas.microsoft.com/office/drawing/2014/main" id="{D2D5EF47-08AB-CBED-F502-310C47607EEC}"/>
              </a:ext>
            </a:extLst>
          </p:cNvPr>
          <p:cNvSpPr/>
          <p:nvPr/>
        </p:nvSpPr>
        <p:spPr>
          <a:xfrm>
            <a:off x="6334125" y="5101530"/>
            <a:ext cx="1762125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10;p19">
            <a:extLst>
              <a:ext uri="{FF2B5EF4-FFF2-40B4-BE49-F238E27FC236}">
                <a16:creationId xmlns:a16="http://schemas.microsoft.com/office/drawing/2014/main" id="{4E0AF773-25D3-A937-526B-A6011614FA88}"/>
              </a:ext>
            </a:extLst>
          </p:cNvPr>
          <p:cNvSpPr/>
          <p:nvPr/>
        </p:nvSpPr>
        <p:spPr>
          <a:xfrm>
            <a:off x="8096250" y="5101530"/>
            <a:ext cx="352425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910444"/>
      </p:ext>
    </p:extLst>
  </p:cSld>
  <p:clrMapOvr>
    <a:masterClrMapping/>
  </p:clrMapOvr>
</p:sld>
</file>

<file path=ppt/theme/theme1.xml><?xml version="1.0" encoding="utf-8"?>
<a:theme xmlns:a="http://schemas.openxmlformats.org/drawingml/2006/main" name="22º Ciclo_PPT_template_Joseane Aparecida Corrê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º Ciclo_PPT_template_geral_01" id="{1DD2E016-6028-4125-9BD4-6BED2F35FC48}" vid="{DCC178CB-033D-43A1-A2CF-DB021AF8C02E}"/>
    </a:ext>
  </a:extLst>
</a:theme>
</file>

<file path=ppt/theme/theme2.xml><?xml version="1.0" encoding="utf-8"?>
<a:theme xmlns:a="http://schemas.openxmlformats.org/drawingml/2006/main" name="Tema do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e3ea05-53a8-4f32-b802-dfbe623c3b8a">
      <Terms xmlns="http://schemas.microsoft.com/office/infopath/2007/PartnerControls"/>
    </lcf76f155ced4ddcb4097134ff3c332f>
    <TaxCatchAll xmlns="b22e846b-2e75-4a71-8f67-cc4f94cb4e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87D36792DE1944A49C568FE14B57DD" ma:contentTypeVersion="18" ma:contentTypeDescription="Crie um novo documento." ma:contentTypeScope="" ma:versionID="98ade6f00b02400158013e7120056d98">
  <xsd:schema xmlns:xsd="http://www.w3.org/2001/XMLSchema" xmlns:xs="http://www.w3.org/2001/XMLSchema" xmlns:p="http://schemas.microsoft.com/office/2006/metadata/properties" xmlns:ns2="1ae3ea05-53a8-4f32-b802-dfbe623c3b8a" xmlns:ns3="b22e846b-2e75-4a71-8f67-cc4f94cb4e52" targetNamespace="http://schemas.microsoft.com/office/2006/metadata/properties" ma:root="true" ma:fieldsID="356b9094723c7f84fb4b16a1a13bdc47" ns2:_="" ns3:_="">
    <xsd:import namespace="1ae3ea05-53a8-4f32-b802-dfbe623c3b8a"/>
    <xsd:import namespace="b22e846b-2e75-4a71-8f67-cc4f94cb4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3ea05-53a8-4f32-b802-dfbe623c3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846b-2e75-4a71-8f67-cc4f94cb4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6929b8b-b40e-46d4-8b42-455ce7e11c64}" ma:internalName="TaxCatchAll" ma:showField="CatchAllData" ma:web="b22e846b-2e75-4a71-8f67-cc4f94cb4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3BA91D-CC03-4A80-8B25-E3FE65191154}">
  <ds:schemaRefs>
    <ds:schemaRef ds:uri="1ae3ea05-53a8-4f32-b802-dfbe623c3b8a"/>
    <ds:schemaRef ds:uri="b22e846b-2e75-4a71-8f67-cc4f94cb4e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E1391D-07EF-48DD-9612-54517A539AFB}">
  <ds:schemaRefs>
    <ds:schemaRef ds:uri="1ae3ea05-53a8-4f32-b802-dfbe623c3b8a"/>
    <ds:schemaRef ds:uri="b22e846b-2e75-4a71-8f67-cc4f94cb4e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9D7CDE-862A-44A2-AA9A-A08FF02A6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49</Slides>
  <Notes>49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22º Ciclo_PPT_template_Joseane Aparecida Corrêa</vt:lpstr>
      <vt:lpstr>Planejamento, Execução Orçamentária e Registros Contábeis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revision>1</cp:revision>
  <dcterms:created xsi:type="dcterms:W3CDTF">2022-06-01T22:49:47Z</dcterms:created>
  <dcterms:modified xsi:type="dcterms:W3CDTF">2025-12-12T15:00:40Z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0x0101007C87D36792DE1944A49C568FE14B57DD</vt:lpwstr>
  </property>
  <property fmtid="{D5CDD505-2E9C-101B-9397-08002B2CF9AE}" pid="3" name="MediaServiceImageTags">
    <vt:lpwstr/>
  </property>
</Properties>
</file>