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58" r:id="rId9"/>
    <p:sldId id="259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99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5"/>
  </p:normalViewPr>
  <p:slideViewPr>
    <p:cSldViewPr snapToGrid="0">
      <p:cViewPr varScale="1">
        <p:scale>
          <a:sx n="85" d="100"/>
          <a:sy n="85" d="100"/>
        </p:scale>
        <p:origin x="19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206C12-F3BF-E84B-A464-39B022F10EAB}" type="doc">
      <dgm:prSet loTypeId="urn:microsoft.com/office/officeart/2005/8/layout/cycle5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EE95A487-69A9-C846-A66E-EFE5D04583D9}">
      <dgm:prSet phldrT="[Texto]"/>
      <dgm:spPr/>
      <dgm:t>
        <a:bodyPr/>
        <a:lstStyle/>
        <a:p>
          <a:r>
            <a:rPr lang="pt-BR" dirty="0"/>
            <a:t>SITUAÇÃO</a:t>
          </a:r>
        </a:p>
      </dgm:t>
    </dgm:pt>
    <dgm:pt modelId="{9E209D32-FC9D-634D-B83C-05D651875AFF}" type="parTrans" cxnId="{8FDE14CD-8A4B-1848-AA14-906685A82B8B}">
      <dgm:prSet/>
      <dgm:spPr/>
      <dgm:t>
        <a:bodyPr/>
        <a:lstStyle/>
        <a:p>
          <a:endParaRPr lang="pt-BR"/>
        </a:p>
      </dgm:t>
    </dgm:pt>
    <dgm:pt modelId="{7C46A321-CC85-4741-9FD9-CB46E04D38E7}" type="sibTrans" cxnId="{8FDE14CD-8A4B-1848-AA14-906685A82B8B}">
      <dgm:prSet/>
      <dgm:spPr/>
      <dgm:t>
        <a:bodyPr/>
        <a:lstStyle/>
        <a:p>
          <a:endParaRPr lang="pt-BR"/>
        </a:p>
      </dgm:t>
    </dgm:pt>
    <dgm:pt modelId="{E7916F2C-3972-CF42-B139-B075D81C5A1C}">
      <dgm:prSet phldrT="[Texto]"/>
      <dgm:spPr/>
      <dgm:t>
        <a:bodyPr/>
        <a:lstStyle/>
        <a:p>
          <a:r>
            <a:rPr lang="pt-BR" dirty="0"/>
            <a:t>PROBLEMA</a:t>
          </a:r>
        </a:p>
      </dgm:t>
    </dgm:pt>
    <dgm:pt modelId="{59AFC4C6-1B7E-D94A-A364-BA8EDE59C6A5}" type="parTrans" cxnId="{190D0527-DC5D-2F40-B16A-ADA43D3B4AC5}">
      <dgm:prSet/>
      <dgm:spPr/>
      <dgm:t>
        <a:bodyPr/>
        <a:lstStyle/>
        <a:p>
          <a:endParaRPr lang="pt-BR"/>
        </a:p>
      </dgm:t>
    </dgm:pt>
    <dgm:pt modelId="{9F7164EE-CAC8-D049-894C-EC0AA4493E1E}" type="sibTrans" cxnId="{190D0527-DC5D-2F40-B16A-ADA43D3B4AC5}">
      <dgm:prSet/>
      <dgm:spPr/>
      <dgm:t>
        <a:bodyPr/>
        <a:lstStyle/>
        <a:p>
          <a:endParaRPr lang="pt-BR"/>
        </a:p>
      </dgm:t>
    </dgm:pt>
    <dgm:pt modelId="{AE9739FA-B497-964A-B2D4-012B97DF3F0A}">
      <dgm:prSet phldrT="[Texto]"/>
      <dgm:spPr/>
      <dgm:t>
        <a:bodyPr/>
        <a:lstStyle/>
        <a:p>
          <a:r>
            <a:rPr lang="pt-BR" dirty="0"/>
            <a:t>ESTRATÉGIA</a:t>
          </a:r>
        </a:p>
      </dgm:t>
    </dgm:pt>
    <dgm:pt modelId="{070EE71C-9176-7D41-892D-C4A2B24F588E}" type="parTrans" cxnId="{1AAFBED7-1324-2648-ACD3-E90D8D5CB557}">
      <dgm:prSet/>
      <dgm:spPr/>
      <dgm:t>
        <a:bodyPr/>
        <a:lstStyle/>
        <a:p>
          <a:endParaRPr lang="pt-BR"/>
        </a:p>
      </dgm:t>
    </dgm:pt>
    <dgm:pt modelId="{E56C9CA5-BFF0-F047-B8CC-2F2F77656F13}" type="sibTrans" cxnId="{1AAFBED7-1324-2648-ACD3-E90D8D5CB557}">
      <dgm:prSet/>
      <dgm:spPr/>
      <dgm:t>
        <a:bodyPr/>
        <a:lstStyle/>
        <a:p>
          <a:endParaRPr lang="pt-BR"/>
        </a:p>
      </dgm:t>
    </dgm:pt>
    <dgm:pt modelId="{D1D4FF2B-C2CB-4F40-B019-EBE2691CBAAE}" type="pres">
      <dgm:prSet presAssocID="{10206C12-F3BF-E84B-A464-39B022F10EAB}" presName="cycle" presStyleCnt="0">
        <dgm:presLayoutVars>
          <dgm:dir/>
          <dgm:resizeHandles val="exact"/>
        </dgm:presLayoutVars>
      </dgm:prSet>
      <dgm:spPr/>
    </dgm:pt>
    <dgm:pt modelId="{629EA25B-2C8D-4244-A2AE-F08A5B410C7F}" type="pres">
      <dgm:prSet presAssocID="{EE95A487-69A9-C846-A66E-EFE5D04583D9}" presName="node" presStyleLbl="node1" presStyleIdx="0" presStyleCnt="3">
        <dgm:presLayoutVars>
          <dgm:bulletEnabled val="1"/>
        </dgm:presLayoutVars>
      </dgm:prSet>
      <dgm:spPr/>
    </dgm:pt>
    <dgm:pt modelId="{2EF05CC1-CD86-2948-B2DB-FE00C37A39F4}" type="pres">
      <dgm:prSet presAssocID="{EE95A487-69A9-C846-A66E-EFE5D04583D9}" presName="spNode" presStyleCnt="0"/>
      <dgm:spPr/>
    </dgm:pt>
    <dgm:pt modelId="{23F9B727-B854-F041-AAD0-5CEEA2E5F938}" type="pres">
      <dgm:prSet presAssocID="{7C46A321-CC85-4741-9FD9-CB46E04D38E7}" presName="sibTrans" presStyleLbl="sibTrans1D1" presStyleIdx="0" presStyleCnt="3"/>
      <dgm:spPr/>
    </dgm:pt>
    <dgm:pt modelId="{BA2B8904-9E9D-3F47-8B03-F2154ACEA11C}" type="pres">
      <dgm:prSet presAssocID="{E7916F2C-3972-CF42-B139-B075D81C5A1C}" presName="node" presStyleLbl="node1" presStyleIdx="1" presStyleCnt="3">
        <dgm:presLayoutVars>
          <dgm:bulletEnabled val="1"/>
        </dgm:presLayoutVars>
      </dgm:prSet>
      <dgm:spPr/>
    </dgm:pt>
    <dgm:pt modelId="{C4BF7C88-CDF7-2B4F-B1C3-5E2E444573AD}" type="pres">
      <dgm:prSet presAssocID="{E7916F2C-3972-CF42-B139-B075D81C5A1C}" presName="spNode" presStyleCnt="0"/>
      <dgm:spPr/>
    </dgm:pt>
    <dgm:pt modelId="{0BBF66E5-9310-0545-AE8E-2BB1A59AE276}" type="pres">
      <dgm:prSet presAssocID="{9F7164EE-CAC8-D049-894C-EC0AA4493E1E}" presName="sibTrans" presStyleLbl="sibTrans1D1" presStyleIdx="1" presStyleCnt="3"/>
      <dgm:spPr/>
    </dgm:pt>
    <dgm:pt modelId="{56039BD7-0556-C348-B43A-52C347565D65}" type="pres">
      <dgm:prSet presAssocID="{AE9739FA-B497-964A-B2D4-012B97DF3F0A}" presName="node" presStyleLbl="node1" presStyleIdx="2" presStyleCnt="3">
        <dgm:presLayoutVars>
          <dgm:bulletEnabled val="1"/>
        </dgm:presLayoutVars>
      </dgm:prSet>
      <dgm:spPr/>
    </dgm:pt>
    <dgm:pt modelId="{A4FF7D8E-F040-0A4C-88F7-3561D3D7D985}" type="pres">
      <dgm:prSet presAssocID="{AE9739FA-B497-964A-B2D4-012B97DF3F0A}" presName="spNode" presStyleCnt="0"/>
      <dgm:spPr/>
    </dgm:pt>
    <dgm:pt modelId="{F0C9A2A6-9DDB-8649-A603-14687536D437}" type="pres">
      <dgm:prSet presAssocID="{E56C9CA5-BFF0-F047-B8CC-2F2F77656F13}" presName="sibTrans" presStyleLbl="sibTrans1D1" presStyleIdx="2" presStyleCnt="3"/>
      <dgm:spPr/>
    </dgm:pt>
  </dgm:ptLst>
  <dgm:cxnLst>
    <dgm:cxn modelId="{190D0527-DC5D-2F40-B16A-ADA43D3B4AC5}" srcId="{10206C12-F3BF-E84B-A464-39B022F10EAB}" destId="{E7916F2C-3972-CF42-B139-B075D81C5A1C}" srcOrd="1" destOrd="0" parTransId="{59AFC4C6-1B7E-D94A-A364-BA8EDE59C6A5}" sibTransId="{9F7164EE-CAC8-D049-894C-EC0AA4493E1E}"/>
    <dgm:cxn modelId="{2768634C-1E0E-BD4E-9917-ADC52FF945AB}" type="presOf" srcId="{9F7164EE-CAC8-D049-894C-EC0AA4493E1E}" destId="{0BBF66E5-9310-0545-AE8E-2BB1A59AE276}" srcOrd="0" destOrd="0" presId="urn:microsoft.com/office/officeart/2005/8/layout/cycle5"/>
    <dgm:cxn modelId="{E2F01B53-CBB0-EB49-B12A-31E024704F41}" type="presOf" srcId="{EE95A487-69A9-C846-A66E-EFE5D04583D9}" destId="{629EA25B-2C8D-4244-A2AE-F08A5B410C7F}" srcOrd="0" destOrd="0" presId="urn:microsoft.com/office/officeart/2005/8/layout/cycle5"/>
    <dgm:cxn modelId="{FEB73654-5019-CE40-BF42-6736F1E7E3F2}" type="presOf" srcId="{E7916F2C-3972-CF42-B139-B075D81C5A1C}" destId="{BA2B8904-9E9D-3F47-8B03-F2154ACEA11C}" srcOrd="0" destOrd="0" presId="urn:microsoft.com/office/officeart/2005/8/layout/cycle5"/>
    <dgm:cxn modelId="{968A009C-1666-084F-9210-957CCB165C8B}" type="presOf" srcId="{10206C12-F3BF-E84B-A464-39B022F10EAB}" destId="{D1D4FF2B-C2CB-4F40-B019-EBE2691CBAAE}" srcOrd="0" destOrd="0" presId="urn:microsoft.com/office/officeart/2005/8/layout/cycle5"/>
    <dgm:cxn modelId="{DFFFF19F-1927-954E-9688-810071E478DD}" type="presOf" srcId="{AE9739FA-B497-964A-B2D4-012B97DF3F0A}" destId="{56039BD7-0556-C348-B43A-52C347565D65}" srcOrd="0" destOrd="0" presId="urn:microsoft.com/office/officeart/2005/8/layout/cycle5"/>
    <dgm:cxn modelId="{B90A11C7-FC6C-194D-B03E-942022149483}" type="presOf" srcId="{7C46A321-CC85-4741-9FD9-CB46E04D38E7}" destId="{23F9B727-B854-F041-AAD0-5CEEA2E5F938}" srcOrd="0" destOrd="0" presId="urn:microsoft.com/office/officeart/2005/8/layout/cycle5"/>
    <dgm:cxn modelId="{416DE1CC-4D80-3546-B828-18917CBF637C}" type="presOf" srcId="{E56C9CA5-BFF0-F047-B8CC-2F2F77656F13}" destId="{F0C9A2A6-9DDB-8649-A603-14687536D437}" srcOrd="0" destOrd="0" presId="urn:microsoft.com/office/officeart/2005/8/layout/cycle5"/>
    <dgm:cxn modelId="{8FDE14CD-8A4B-1848-AA14-906685A82B8B}" srcId="{10206C12-F3BF-E84B-A464-39B022F10EAB}" destId="{EE95A487-69A9-C846-A66E-EFE5D04583D9}" srcOrd="0" destOrd="0" parTransId="{9E209D32-FC9D-634D-B83C-05D651875AFF}" sibTransId="{7C46A321-CC85-4741-9FD9-CB46E04D38E7}"/>
    <dgm:cxn modelId="{1AAFBED7-1324-2648-ACD3-E90D8D5CB557}" srcId="{10206C12-F3BF-E84B-A464-39B022F10EAB}" destId="{AE9739FA-B497-964A-B2D4-012B97DF3F0A}" srcOrd="2" destOrd="0" parTransId="{070EE71C-9176-7D41-892D-C4A2B24F588E}" sibTransId="{E56C9CA5-BFF0-F047-B8CC-2F2F77656F13}"/>
    <dgm:cxn modelId="{C560A99B-38A9-F64C-AA08-8A3C874AFC52}" type="presParOf" srcId="{D1D4FF2B-C2CB-4F40-B019-EBE2691CBAAE}" destId="{629EA25B-2C8D-4244-A2AE-F08A5B410C7F}" srcOrd="0" destOrd="0" presId="urn:microsoft.com/office/officeart/2005/8/layout/cycle5"/>
    <dgm:cxn modelId="{92F72CFB-1C78-7440-BA94-A868D368D48E}" type="presParOf" srcId="{D1D4FF2B-C2CB-4F40-B019-EBE2691CBAAE}" destId="{2EF05CC1-CD86-2948-B2DB-FE00C37A39F4}" srcOrd="1" destOrd="0" presId="urn:microsoft.com/office/officeart/2005/8/layout/cycle5"/>
    <dgm:cxn modelId="{BF7352B4-C06B-754B-8CAE-53BC7558022C}" type="presParOf" srcId="{D1D4FF2B-C2CB-4F40-B019-EBE2691CBAAE}" destId="{23F9B727-B854-F041-AAD0-5CEEA2E5F938}" srcOrd="2" destOrd="0" presId="urn:microsoft.com/office/officeart/2005/8/layout/cycle5"/>
    <dgm:cxn modelId="{105AF13A-ECFF-0745-A7C2-239CA2BDDFF1}" type="presParOf" srcId="{D1D4FF2B-C2CB-4F40-B019-EBE2691CBAAE}" destId="{BA2B8904-9E9D-3F47-8B03-F2154ACEA11C}" srcOrd="3" destOrd="0" presId="urn:microsoft.com/office/officeart/2005/8/layout/cycle5"/>
    <dgm:cxn modelId="{FB645D3B-2627-984B-95F2-E792C3272E78}" type="presParOf" srcId="{D1D4FF2B-C2CB-4F40-B019-EBE2691CBAAE}" destId="{C4BF7C88-CDF7-2B4F-B1C3-5E2E444573AD}" srcOrd="4" destOrd="0" presId="urn:microsoft.com/office/officeart/2005/8/layout/cycle5"/>
    <dgm:cxn modelId="{EDCCEB8B-F014-714C-B6F8-F1E0EFA32A17}" type="presParOf" srcId="{D1D4FF2B-C2CB-4F40-B019-EBE2691CBAAE}" destId="{0BBF66E5-9310-0545-AE8E-2BB1A59AE276}" srcOrd="5" destOrd="0" presId="urn:microsoft.com/office/officeart/2005/8/layout/cycle5"/>
    <dgm:cxn modelId="{32C9D9A5-9179-F248-9E4F-6ED0517D2C2E}" type="presParOf" srcId="{D1D4FF2B-C2CB-4F40-B019-EBE2691CBAAE}" destId="{56039BD7-0556-C348-B43A-52C347565D65}" srcOrd="6" destOrd="0" presId="urn:microsoft.com/office/officeart/2005/8/layout/cycle5"/>
    <dgm:cxn modelId="{36901503-D62B-8F46-AED3-C87C195607A9}" type="presParOf" srcId="{D1D4FF2B-C2CB-4F40-B019-EBE2691CBAAE}" destId="{A4FF7D8E-F040-0A4C-88F7-3561D3D7D985}" srcOrd="7" destOrd="0" presId="urn:microsoft.com/office/officeart/2005/8/layout/cycle5"/>
    <dgm:cxn modelId="{867AB6CE-4294-1E43-B9BC-C180B1580976}" type="presParOf" srcId="{D1D4FF2B-C2CB-4F40-B019-EBE2691CBAAE}" destId="{F0C9A2A6-9DDB-8649-A603-14687536D437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458F1D-A57C-5443-81A2-CDBB86722E75}" type="doc">
      <dgm:prSet loTypeId="urn:microsoft.com/office/officeart/2005/8/layout/radial6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FBCD130E-42A9-D545-ABB2-0E5C4B4FA025}">
      <dgm:prSet phldrT="[Texto]" custT="1"/>
      <dgm:spPr/>
      <dgm:t>
        <a:bodyPr/>
        <a:lstStyle/>
        <a:p>
          <a:r>
            <a:rPr lang="pt-BR" sz="2400" b="1" dirty="0"/>
            <a:t>MINDFULNESS</a:t>
          </a:r>
        </a:p>
      </dgm:t>
    </dgm:pt>
    <dgm:pt modelId="{976A577A-230E-7740-A372-57DDA1A2B45D}" type="parTrans" cxnId="{1FFDE9B9-9B62-F645-8503-54547BC7C789}">
      <dgm:prSet/>
      <dgm:spPr/>
      <dgm:t>
        <a:bodyPr/>
        <a:lstStyle/>
        <a:p>
          <a:endParaRPr lang="pt-BR" sz="2800"/>
        </a:p>
      </dgm:t>
    </dgm:pt>
    <dgm:pt modelId="{F1961EB6-607C-1247-83A5-74D82A9CF345}" type="sibTrans" cxnId="{1FFDE9B9-9B62-F645-8503-54547BC7C789}">
      <dgm:prSet/>
      <dgm:spPr/>
      <dgm:t>
        <a:bodyPr/>
        <a:lstStyle/>
        <a:p>
          <a:endParaRPr lang="pt-BR" sz="2800"/>
        </a:p>
      </dgm:t>
    </dgm:pt>
    <dgm:pt modelId="{9AAFA247-8F62-7B40-8901-F10A4D23138D}">
      <dgm:prSet phldrT="[Texto]" custT="1"/>
      <dgm:spPr/>
      <dgm:t>
        <a:bodyPr/>
        <a:lstStyle/>
        <a:p>
          <a:r>
            <a:rPr lang="pt-BR" sz="2000" dirty="0"/>
            <a:t>atenção</a:t>
          </a:r>
        </a:p>
      </dgm:t>
    </dgm:pt>
    <dgm:pt modelId="{4D4D5CA7-CD08-D54E-B8BA-9F77765C3C26}" type="parTrans" cxnId="{18CF14EC-3665-4F4C-97BE-76B72A8AD772}">
      <dgm:prSet/>
      <dgm:spPr/>
      <dgm:t>
        <a:bodyPr/>
        <a:lstStyle/>
        <a:p>
          <a:endParaRPr lang="pt-BR" sz="2800"/>
        </a:p>
      </dgm:t>
    </dgm:pt>
    <dgm:pt modelId="{367ADCE6-0CDA-E845-B417-B44D4F3B009C}" type="sibTrans" cxnId="{18CF14EC-3665-4F4C-97BE-76B72A8AD772}">
      <dgm:prSet/>
      <dgm:spPr/>
      <dgm:t>
        <a:bodyPr/>
        <a:lstStyle/>
        <a:p>
          <a:endParaRPr lang="pt-BR" sz="2800"/>
        </a:p>
      </dgm:t>
    </dgm:pt>
    <dgm:pt modelId="{6FB865A3-2926-884F-91E4-D84F61248B79}">
      <dgm:prSet phldrT="[Texto]" custT="1"/>
      <dgm:spPr/>
      <dgm:t>
        <a:bodyPr/>
        <a:lstStyle/>
        <a:p>
          <a:r>
            <a:rPr lang="pt-BR" sz="2000" dirty="0"/>
            <a:t>observação</a:t>
          </a:r>
        </a:p>
      </dgm:t>
    </dgm:pt>
    <dgm:pt modelId="{DDA4E0C0-DE7E-6B46-BA33-B299FFA0FCFF}" type="parTrans" cxnId="{2EF1C132-51B7-5245-AB98-160377C78373}">
      <dgm:prSet/>
      <dgm:spPr/>
      <dgm:t>
        <a:bodyPr/>
        <a:lstStyle/>
        <a:p>
          <a:endParaRPr lang="pt-BR" sz="2800"/>
        </a:p>
      </dgm:t>
    </dgm:pt>
    <dgm:pt modelId="{30D05B37-6A73-F74E-A302-D3CD4369C9B6}" type="sibTrans" cxnId="{2EF1C132-51B7-5245-AB98-160377C78373}">
      <dgm:prSet/>
      <dgm:spPr/>
      <dgm:t>
        <a:bodyPr/>
        <a:lstStyle/>
        <a:p>
          <a:endParaRPr lang="pt-BR" sz="2800"/>
        </a:p>
      </dgm:t>
    </dgm:pt>
    <dgm:pt modelId="{6F443427-8DF2-3741-AF14-D911609E9519}">
      <dgm:prSet phldrT="[Texto]" custT="1"/>
      <dgm:spPr/>
      <dgm:t>
        <a:bodyPr/>
        <a:lstStyle/>
        <a:p>
          <a:r>
            <a:rPr lang="pt-BR" sz="2000" dirty="0"/>
            <a:t>Presença</a:t>
          </a:r>
        </a:p>
      </dgm:t>
    </dgm:pt>
    <dgm:pt modelId="{7BD2F753-DB83-D848-B89C-C44D8EC5D5EE}" type="parTrans" cxnId="{0B5DDCDF-2BC4-C748-B33F-60BFC4032C33}">
      <dgm:prSet/>
      <dgm:spPr/>
      <dgm:t>
        <a:bodyPr/>
        <a:lstStyle/>
        <a:p>
          <a:endParaRPr lang="pt-BR" sz="2800"/>
        </a:p>
      </dgm:t>
    </dgm:pt>
    <dgm:pt modelId="{B15AA1EC-59FB-4641-86FD-3D7E42EF3B01}" type="sibTrans" cxnId="{0B5DDCDF-2BC4-C748-B33F-60BFC4032C33}">
      <dgm:prSet/>
      <dgm:spPr/>
      <dgm:t>
        <a:bodyPr/>
        <a:lstStyle/>
        <a:p>
          <a:endParaRPr lang="pt-BR" sz="2800"/>
        </a:p>
      </dgm:t>
    </dgm:pt>
    <dgm:pt modelId="{80A1A683-BF2C-9443-97E6-762B52988DA8}">
      <dgm:prSet phldrT="[Texto]" custT="1"/>
      <dgm:spPr/>
      <dgm:t>
        <a:bodyPr/>
        <a:lstStyle/>
        <a:p>
          <a:r>
            <a:rPr lang="pt-BR" sz="2000" dirty="0"/>
            <a:t>aceitação</a:t>
          </a:r>
        </a:p>
      </dgm:t>
    </dgm:pt>
    <dgm:pt modelId="{17C493D0-3669-EE4A-ABBC-C40B7BF683E2}" type="parTrans" cxnId="{56921CDE-1EAF-5D45-ACCA-5AC932085A50}">
      <dgm:prSet/>
      <dgm:spPr/>
      <dgm:t>
        <a:bodyPr/>
        <a:lstStyle/>
        <a:p>
          <a:endParaRPr lang="pt-BR" sz="2800"/>
        </a:p>
      </dgm:t>
    </dgm:pt>
    <dgm:pt modelId="{0E10656E-73C0-D44F-BA5B-0674EF112E50}" type="sibTrans" cxnId="{56921CDE-1EAF-5D45-ACCA-5AC932085A50}">
      <dgm:prSet/>
      <dgm:spPr/>
      <dgm:t>
        <a:bodyPr/>
        <a:lstStyle/>
        <a:p>
          <a:endParaRPr lang="pt-BR" sz="2800"/>
        </a:p>
      </dgm:t>
    </dgm:pt>
    <dgm:pt modelId="{D0C9FA85-A978-E141-A07D-F54911A83AF1}" type="pres">
      <dgm:prSet presAssocID="{CD458F1D-A57C-5443-81A2-CDBB86722E7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173DEBD-9EC3-CF47-B00C-A864B2A79FC5}" type="pres">
      <dgm:prSet presAssocID="{FBCD130E-42A9-D545-ABB2-0E5C4B4FA025}" presName="centerShape" presStyleLbl="node0" presStyleIdx="0" presStyleCnt="1" custScaleX="155869"/>
      <dgm:spPr/>
    </dgm:pt>
    <dgm:pt modelId="{0ACD916D-956F-7A44-80A9-7D9AC18763C1}" type="pres">
      <dgm:prSet presAssocID="{9AAFA247-8F62-7B40-8901-F10A4D23138D}" presName="node" presStyleLbl="node1" presStyleIdx="0" presStyleCnt="4" custScaleX="120070">
        <dgm:presLayoutVars>
          <dgm:bulletEnabled val="1"/>
        </dgm:presLayoutVars>
      </dgm:prSet>
      <dgm:spPr/>
    </dgm:pt>
    <dgm:pt modelId="{67030EC7-5D7D-A141-B38A-8029822CAA8F}" type="pres">
      <dgm:prSet presAssocID="{9AAFA247-8F62-7B40-8901-F10A4D23138D}" presName="dummy" presStyleCnt="0"/>
      <dgm:spPr/>
    </dgm:pt>
    <dgm:pt modelId="{8BC83D3B-EFEB-E242-93B1-D8508879EED8}" type="pres">
      <dgm:prSet presAssocID="{367ADCE6-0CDA-E845-B417-B44D4F3B009C}" presName="sibTrans" presStyleLbl="sibTrans2D1" presStyleIdx="0" presStyleCnt="4"/>
      <dgm:spPr/>
    </dgm:pt>
    <dgm:pt modelId="{261506E2-176A-0E40-BFED-B0AF700F3357}" type="pres">
      <dgm:prSet presAssocID="{6FB865A3-2926-884F-91E4-D84F61248B79}" presName="node" presStyleLbl="node1" presStyleIdx="1" presStyleCnt="4" custScaleX="136381" custRadScaleRad="123462">
        <dgm:presLayoutVars>
          <dgm:bulletEnabled val="1"/>
        </dgm:presLayoutVars>
      </dgm:prSet>
      <dgm:spPr/>
    </dgm:pt>
    <dgm:pt modelId="{64342A84-03C4-C748-8E07-4CA8082537E9}" type="pres">
      <dgm:prSet presAssocID="{6FB865A3-2926-884F-91E4-D84F61248B79}" presName="dummy" presStyleCnt="0"/>
      <dgm:spPr/>
    </dgm:pt>
    <dgm:pt modelId="{C37580D6-3619-D346-9196-B5A8BB7C391C}" type="pres">
      <dgm:prSet presAssocID="{30D05B37-6A73-F74E-A302-D3CD4369C9B6}" presName="sibTrans" presStyleLbl="sibTrans2D1" presStyleIdx="1" presStyleCnt="4"/>
      <dgm:spPr/>
    </dgm:pt>
    <dgm:pt modelId="{83194E6E-2642-7B49-8683-8AC5C89DD428}" type="pres">
      <dgm:prSet presAssocID="{6F443427-8DF2-3741-AF14-D911609E9519}" presName="node" presStyleLbl="node1" presStyleIdx="2" presStyleCnt="4" custScaleX="138915">
        <dgm:presLayoutVars>
          <dgm:bulletEnabled val="1"/>
        </dgm:presLayoutVars>
      </dgm:prSet>
      <dgm:spPr/>
    </dgm:pt>
    <dgm:pt modelId="{A46F8377-0D38-8C42-B79F-E4CDCA317C8B}" type="pres">
      <dgm:prSet presAssocID="{6F443427-8DF2-3741-AF14-D911609E9519}" presName="dummy" presStyleCnt="0"/>
      <dgm:spPr/>
    </dgm:pt>
    <dgm:pt modelId="{30DDF7BA-F558-CB45-9E2B-F2D4C0F5DEF8}" type="pres">
      <dgm:prSet presAssocID="{B15AA1EC-59FB-4641-86FD-3D7E42EF3B01}" presName="sibTrans" presStyleLbl="sibTrans2D1" presStyleIdx="2" presStyleCnt="4"/>
      <dgm:spPr/>
    </dgm:pt>
    <dgm:pt modelId="{C2C09AA9-A41A-4641-950A-F0BE6B35BC4C}" type="pres">
      <dgm:prSet presAssocID="{80A1A683-BF2C-9443-97E6-762B52988DA8}" presName="node" presStyleLbl="node1" presStyleIdx="3" presStyleCnt="4" custScaleX="147504" custRadScaleRad="125530">
        <dgm:presLayoutVars>
          <dgm:bulletEnabled val="1"/>
        </dgm:presLayoutVars>
      </dgm:prSet>
      <dgm:spPr/>
    </dgm:pt>
    <dgm:pt modelId="{D27355FD-946A-E345-95C8-FDD8F21615CD}" type="pres">
      <dgm:prSet presAssocID="{80A1A683-BF2C-9443-97E6-762B52988DA8}" presName="dummy" presStyleCnt="0"/>
      <dgm:spPr/>
    </dgm:pt>
    <dgm:pt modelId="{D4D89C7D-B335-8E44-A110-CF94EE8E1B19}" type="pres">
      <dgm:prSet presAssocID="{0E10656E-73C0-D44F-BA5B-0674EF112E50}" presName="sibTrans" presStyleLbl="sibTrans2D1" presStyleIdx="3" presStyleCnt="4"/>
      <dgm:spPr/>
    </dgm:pt>
  </dgm:ptLst>
  <dgm:cxnLst>
    <dgm:cxn modelId="{C7591604-721F-574F-8197-122FCA9819D0}" type="presOf" srcId="{30D05B37-6A73-F74E-A302-D3CD4369C9B6}" destId="{C37580D6-3619-D346-9196-B5A8BB7C391C}" srcOrd="0" destOrd="0" presId="urn:microsoft.com/office/officeart/2005/8/layout/radial6"/>
    <dgm:cxn modelId="{489D381A-D58D-6849-A7D7-A767BCE23EF2}" type="presOf" srcId="{B15AA1EC-59FB-4641-86FD-3D7E42EF3B01}" destId="{30DDF7BA-F558-CB45-9E2B-F2D4C0F5DEF8}" srcOrd="0" destOrd="0" presId="urn:microsoft.com/office/officeart/2005/8/layout/radial6"/>
    <dgm:cxn modelId="{2EF1C132-51B7-5245-AB98-160377C78373}" srcId="{FBCD130E-42A9-D545-ABB2-0E5C4B4FA025}" destId="{6FB865A3-2926-884F-91E4-D84F61248B79}" srcOrd="1" destOrd="0" parTransId="{DDA4E0C0-DE7E-6B46-BA33-B299FFA0FCFF}" sibTransId="{30D05B37-6A73-F74E-A302-D3CD4369C9B6}"/>
    <dgm:cxn modelId="{F473AE36-C9FF-9A46-ADAA-326FAADCC80E}" type="presOf" srcId="{6F443427-8DF2-3741-AF14-D911609E9519}" destId="{83194E6E-2642-7B49-8683-8AC5C89DD428}" srcOrd="0" destOrd="0" presId="urn:microsoft.com/office/officeart/2005/8/layout/radial6"/>
    <dgm:cxn modelId="{4F170239-87B7-F341-B502-2E685F57305D}" type="presOf" srcId="{CD458F1D-A57C-5443-81A2-CDBB86722E75}" destId="{D0C9FA85-A978-E141-A07D-F54911A83AF1}" srcOrd="0" destOrd="0" presId="urn:microsoft.com/office/officeart/2005/8/layout/radial6"/>
    <dgm:cxn modelId="{9FCE0544-5BDF-D24E-8F4A-2699E89B2388}" type="presOf" srcId="{0E10656E-73C0-D44F-BA5B-0674EF112E50}" destId="{D4D89C7D-B335-8E44-A110-CF94EE8E1B19}" srcOrd="0" destOrd="0" presId="urn:microsoft.com/office/officeart/2005/8/layout/radial6"/>
    <dgm:cxn modelId="{C7FA8BA7-D699-B444-910E-D8BDB732FC9E}" type="presOf" srcId="{9AAFA247-8F62-7B40-8901-F10A4D23138D}" destId="{0ACD916D-956F-7A44-80A9-7D9AC18763C1}" srcOrd="0" destOrd="0" presId="urn:microsoft.com/office/officeart/2005/8/layout/radial6"/>
    <dgm:cxn modelId="{0CAAD8B4-8BF3-6747-8A80-A0E8CE73AB2B}" type="presOf" srcId="{367ADCE6-0CDA-E845-B417-B44D4F3B009C}" destId="{8BC83D3B-EFEB-E242-93B1-D8508879EED8}" srcOrd="0" destOrd="0" presId="urn:microsoft.com/office/officeart/2005/8/layout/radial6"/>
    <dgm:cxn modelId="{1FFDE9B9-9B62-F645-8503-54547BC7C789}" srcId="{CD458F1D-A57C-5443-81A2-CDBB86722E75}" destId="{FBCD130E-42A9-D545-ABB2-0E5C4B4FA025}" srcOrd="0" destOrd="0" parTransId="{976A577A-230E-7740-A372-57DDA1A2B45D}" sibTransId="{F1961EB6-607C-1247-83A5-74D82A9CF345}"/>
    <dgm:cxn modelId="{4211AFD3-A81F-3042-B014-B6615C929166}" type="presOf" srcId="{80A1A683-BF2C-9443-97E6-762B52988DA8}" destId="{C2C09AA9-A41A-4641-950A-F0BE6B35BC4C}" srcOrd="0" destOrd="0" presId="urn:microsoft.com/office/officeart/2005/8/layout/radial6"/>
    <dgm:cxn modelId="{4B9116D8-EAE9-C042-A75D-2F2CFE99263A}" type="presOf" srcId="{FBCD130E-42A9-D545-ABB2-0E5C4B4FA025}" destId="{6173DEBD-9EC3-CF47-B00C-A864B2A79FC5}" srcOrd="0" destOrd="0" presId="urn:microsoft.com/office/officeart/2005/8/layout/radial6"/>
    <dgm:cxn modelId="{56921CDE-1EAF-5D45-ACCA-5AC932085A50}" srcId="{FBCD130E-42A9-D545-ABB2-0E5C4B4FA025}" destId="{80A1A683-BF2C-9443-97E6-762B52988DA8}" srcOrd="3" destOrd="0" parTransId="{17C493D0-3669-EE4A-ABBC-C40B7BF683E2}" sibTransId="{0E10656E-73C0-D44F-BA5B-0674EF112E50}"/>
    <dgm:cxn modelId="{0B5DDCDF-2BC4-C748-B33F-60BFC4032C33}" srcId="{FBCD130E-42A9-D545-ABB2-0E5C4B4FA025}" destId="{6F443427-8DF2-3741-AF14-D911609E9519}" srcOrd="2" destOrd="0" parTransId="{7BD2F753-DB83-D848-B89C-C44D8EC5D5EE}" sibTransId="{B15AA1EC-59FB-4641-86FD-3D7E42EF3B01}"/>
    <dgm:cxn modelId="{E5A371EA-DE0A-2C45-BB84-D1EAC1382567}" type="presOf" srcId="{6FB865A3-2926-884F-91E4-D84F61248B79}" destId="{261506E2-176A-0E40-BFED-B0AF700F3357}" srcOrd="0" destOrd="0" presId="urn:microsoft.com/office/officeart/2005/8/layout/radial6"/>
    <dgm:cxn modelId="{18CF14EC-3665-4F4C-97BE-76B72A8AD772}" srcId="{FBCD130E-42A9-D545-ABB2-0E5C4B4FA025}" destId="{9AAFA247-8F62-7B40-8901-F10A4D23138D}" srcOrd="0" destOrd="0" parTransId="{4D4D5CA7-CD08-D54E-B8BA-9F77765C3C26}" sibTransId="{367ADCE6-0CDA-E845-B417-B44D4F3B009C}"/>
    <dgm:cxn modelId="{6CA63123-4A2F-7346-865E-3FFEDC0DFEDE}" type="presParOf" srcId="{D0C9FA85-A978-E141-A07D-F54911A83AF1}" destId="{6173DEBD-9EC3-CF47-B00C-A864B2A79FC5}" srcOrd="0" destOrd="0" presId="urn:microsoft.com/office/officeart/2005/8/layout/radial6"/>
    <dgm:cxn modelId="{02A57783-F639-FC4A-9D0F-778FFE98426B}" type="presParOf" srcId="{D0C9FA85-A978-E141-A07D-F54911A83AF1}" destId="{0ACD916D-956F-7A44-80A9-7D9AC18763C1}" srcOrd="1" destOrd="0" presId="urn:microsoft.com/office/officeart/2005/8/layout/radial6"/>
    <dgm:cxn modelId="{2FEEEA83-7CCD-E248-AA96-2047C048F722}" type="presParOf" srcId="{D0C9FA85-A978-E141-A07D-F54911A83AF1}" destId="{67030EC7-5D7D-A141-B38A-8029822CAA8F}" srcOrd="2" destOrd="0" presId="urn:microsoft.com/office/officeart/2005/8/layout/radial6"/>
    <dgm:cxn modelId="{AE74963D-EF2A-F540-A9D3-8663552934A9}" type="presParOf" srcId="{D0C9FA85-A978-E141-A07D-F54911A83AF1}" destId="{8BC83D3B-EFEB-E242-93B1-D8508879EED8}" srcOrd="3" destOrd="0" presId="urn:microsoft.com/office/officeart/2005/8/layout/radial6"/>
    <dgm:cxn modelId="{636DF146-9DF3-6641-8293-F14843DA9C33}" type="presParOf" srcId="{D0C9FA85-A978-E141-A07D-F54911A83AF1}" destId="{261506E2-176A-0E40-BFED-B0AF700F3357}" srcOrd="4" destOrd="0" presId="urn:microsoft.com/office/officeart/2005/8/layout/radial6"/>
    <dgm:cxn modelId="{4A9D39AB-7DCB-D94A-82F8-1E5F6D8F4AFE}" type="presParOf" srcId="{D0C9FA85-A978-E141-A07D-F54911A83AF1}" destId="{64342A84-03C4-C748-8E07-4CA8082537E9}" srcOrd="5" destOrd="0" presId="urn:microsoft.com/office/officeart/2005/8/layout/radial6"/>
    <dgm:cxn modelId="{0D2EAE68-9A7E-764F-9517-220DD50B0C63}" type="presParOf" srcId="{D0C9FA85-A978-E141-A07D-F54911A83AF1}" destId="{C37580D6-3619-D346-9196-B5A8BB7C391C}" srcOrd="6" destOrd="0" presId="urn:microsoft.com/office/officeart/2005/8/layout/radial6"/>
    <dgm:cxn modelId="{29235E26-6779-B245-87E0-9353F58C7CB9}" type="presParOf" srcId="{D0C9FA85-A978-E141-A07D-F54911A83AF1}" destId="{83194E6E-2642-7B49-8683-8AC5C89DD428}" srcOrd="7" destOrd="0" presId="urn:microsoft.com/office/officeart/2005/8/layout/radial6"/>
    <dgm:cxn modelId="{B304C4C8-7C93-FC40-939E-D9CD4180FC42}" type="presParOf" srcId="{D0C9FA85-A978-E141-A07D-F54911A83AF1}" destId="{A46F8377-0D38-8C42-B79F-E4CDCA317C8B}" srcOrd="8" destOrd="0" presId="urn:microsoft.com/office/officeart/2005/8/layout/radial6"/>
    <dgm:cxn modelId="{ACB84A1F-B780-844D-BE4B-5E0534457764}" type="presParOf" srcId="{D0C9FA85-A978-E141-A07D-F54911A83AF1}" destId="{30DDF7BA-F558-CB45-9E2B-F2D4C0F5DEF8}" srcOrd="9" destOrd="0" presId="urn:microsoft.com/office/officeart/2005/8/layout/radial6"/>
    <dgm:cxn modelId="{B1DA62EC-185F-D24F-B201-E6AE239BB1C4}" type="presParOf" srcId="{D0C9FA85-A978-E141-A07D-F54911A83AF1}" destId="{C2C09AA9-A41A-4641-950A-F0BE6B35BC4C}" srcOrd="10" destOrd="0" presId="urn:microsoft.com/office/officeart/2005/8/layout/radial6"/>
    <dgm:cxn modelId="{BACDFDF5-E83B-874A-84FE-836C6D6119D4}" type="presParOf" srcId="{D0C9FA85-A978-E141-A07D-F54911A83AF1}" destId="{D27355FD-946A-E345-95C8-FDD8F21615CD}" srcOrd="11" destOrd="0" presId="urn:microsoft.com/office/officeart/2005/8/layout/radial6"/>
    <dgm:cxn modelId="{39240F51-ECCF-6D4C-AF7D-CF2B90F53490}" type="presParOf" srcId="{D0C9FA85-A978-E141-A07D-F54911A83AF1}" destId="{D4D89C7D-B335-8E44-A110-CF94EE8E1B1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EA25B-2C8D-4244-A2AE-F08A5B410C7F}">
      <dsp:nvSpPr>
        <dsp:cNvPr id="0" name=""/>
        <dsp:cNvSpPr/>
      </dsp:nvSpPr>
      <dsp:spPr>
        <a:xfrm>
          <a:off x="4402240" y="826"/>
          <a:ext cx="2423151" cy="15750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SITUAÇÃO</a:t>
          </a:r>
        </a:p>
      </dsp:txBody>
      <dsp:txXfrm>
        <a:off x="4479128" y="77714"/>
        <a:ext cx="2269375" cy="1421272"/>
      </dsp:txXfrm>
    </dsp:sp>
    <dsp:sp modelId="{23F9B727-B854-F041-AAD0-5CEEA2E5F938}">
      <dsp:nvSpPr>
        <dsp:cNvPr id="0" name=""/>
        <dsp:cNvSpPr/>
      </dsp:nvSpPr>
      <dsp:spPr>
        <a:xfrm>
          <a:off x="3515525" y="788350"/>
          <a:ext cx="4196580" cy="4196580"/>
        </a:xfrm>
        <a:custGeom>
          <a:avLst/>
          <a:gdLst/>
          <a:ahLst/>
          <a:cxnLst/>
          <a:rect l="0" t="0" r="0" b="0"/>
          <a:pathLst>
            <a:path>
              <a:moveTo>
                <a:pt x="3634236" y="668712"/>
              </a:moveTo>
              <a:arcTo wR="2098290" hR="2098290" stAng="19023254" swAng="2299357"/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2B8904-9E9D-3F47-8B03-F2154ACEA11C}">
      <dsp:nvSpPr>
        <dsp:cNvPr id="0" name=""/>
        <dsp:cNvSpPr/>
      </dsp:nvSpPr>
      <dsp:spPr>
        <a:xfrm>
          <a:off x="6219412" y="3148261"/>
          <a:ext cx="2423151" cy="1575048"/>
        </a:xfrm>
        <a:prstGeom prst="roundRect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PROBLEMA</a:t>
          </a:r>
        </a:p>
      </dsp:txBody>
      <dsp:txXfrm>
        <a:off x="6296300" y="3225149"/>
        <a:ext cx="2269375" cy="1421272"/>
      </dsp:txXfrm>
    </dsp:sp>
    <dsp:sp modelId="{0BBF66E5-9310-0545-AE8E-2BB1A59AE276}">
      <dsp:nvSpPr>
        <dsp:cNvPr id="0" name=""/>
        <dsp:cNvSpPr/>
      </dsp:nvSpPr>
      <dsp:spPr>
        <a:xfrm>
          <a:off x="3515525" y="788350"/>
          <a:ext cx="4196580" cy="4196580"/>
        </a:xfrm>
        <a:custGeom>
          <a:avLst/>
          <a:gdLst/>
          <a:ahLst/>
          <a:cxnLst/>
          <a:rect l="0" t="0" r="0" b="0"/>
          <a:pathLst>
            <a:path>
              <a:moveTo>
                <a:pt x="2740959" y="4095737"/>
              </a:moveTo>
              <a:arcTo wR="2098290" hR="2098290" stAng="4329880" swAng="2140241"/>
            </a:path>
          </a:pathLst>
        </a:custGeom>
        <a:noFill/>
        <a:ln w="12700" cap="flat" cmpd="sng" algn="ctr">
          <a:solidFill>
            <a:schemeClr val="accent3">
              <a:hueOff val="2058582"/>
              <a:satOff val="12356"/>
              <a:lumOff val="941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39BD7-0556-C348-B43A-52C347565D65}">
      <dsp:nvSpPr>
        <dsp:cNvPr id="0" name=""/>
        <dsp:cNvSpPr/>
      </dsp:nvSpPr>
      <dsp:spPr>
        <a:xfrm>
          <a:off x="2585067" y="3148261"/>
          <a:ext cx="2423151" cy="1575048"/>
        </a:xfrm>
        <a:prstGeom prst="round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ESTRATÉGIA</a:t>
          </a:r>
        </a:p>
      </dsp:txBody>
      <dsp:txXfrm>
        <a:off x="2661955" y="3225149"/>
        <a:ext cx="2269375" cy="1421272"/>
      </dsp:txXfrm>
    </dsp:sp>
    <dsp:sp modelId="{F0C9A2A6-9DDB-8649-A603-14687536D437}">
      <dsp:nvSpPr>
        <dsp:cNvPr id="0" name=""/>
        <dsp:cNvSpPr/>
      </dsp:nvSpPr>
      <dsp:spPr>
        <a:xfrm>
          <a:off x="3515525" y="788350"/>
          <a:ext cx="4196580" cy="4196580"/>
        </a:xfrm>
        <a:custGeom>
          <a:avLst/>
          <a:gdLst/>
          <a:ahLst/>
          <a:cxnLst/>
          <a:rect l="0" t="0" r="0" b="0"/>
          <a:pathLst>
            <a:path>
              <a:moveTo>
                <a:pt x="6827" y="1929164"/>
              </a:moveTo>
              <a:arcTo wR="2098290" hR="2098290" stAng="11077389" swAng="2299357"/>
            </a:path>
          </a:pathLst>
        </a:custGeom>
        <a:noFill/>
        <a:ln w="12700" cap="flat" cmpd="sng" algn="ctr">
          <a:solidFill>
            <a:schemeClr val="accent3">
              <a:hueOff val="4117163"/>
              <a:satOff val="24712"/>
              <a:lumOff val="1882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9C7D-B335-8E44-A110-CF94EE8E1B19}">
      <dsp:nvSpPr>
        <dsp:cNvPr id="0" name=""/>
        <dsp:cNvSpPr/>
      </dsp:nvSpPr>
      <dsp:spPr>
        <a:xfrm>
          <a:off x="4636252" y="593956"/>
          <a:ext cx="4446236" cy="4446236"/>
        </a:xfrm>
        <a:prstGeom prst="blockArc">
          <a:avLst>
            <a:gd name="adj1" fmla="val 10685555"/>
            <a:gd name="adj2" fmla="val 17089452"/>
            <a:gd name="adj3" fmla="val 4637"/>
          </a:avLst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DDF7BA-F558-CB45-9E2B-F2D4C0F5DEF8}">
      <dsp:nvSpPr>
        <dsp:cNvPr id="0" name=""/>
        <dsp:cNvSpPr/>
      </dsp:nvSpPr>
      <dsp:spPr>
        <a:xfrm>
          <a:off x="4636252" y="738515"/>
          <a:ext cx="4446236" cy="4446236"/>
        </a:xfrm>
        <a:prstGeom prst="blockArc">
          <a:avLst>
            <a:gd name="adj1" fmla="val 4510548"/>
            <a:gd name="adj2" fmla="val 10914445"/>
            <a:gd name="adj3" fmla="val 4637"/>
          </a:avLst>
        </a:prstGeom>
        <a:solidFill>
          <a:schemeClr val="accent3">
            <a:hueOff val="2744775"/>
            <a:satOff val="16475"/>
            <a:lumOff val="1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580D6-3619-D346-9196-B5A8BB7C391C}">
      <dsp:nvSpPr>
        <dsp:cNvPr id="0" name=""/>
        <dsp:cNvSpPr/>
      </dsp:nvSpPr>
      <dsp:spPr>
        <a:xfrm>
          <a:off x="5702204" y="727056"/>
          <a:ext cx="4446236" cy="4446236"/>
        </a:xfrm>
        <a:prstGeom prst="blockArc">
          <a:avLst>
            <a:gd name="adj1" fmla="val 21503704"/>
            <a:gd name="adj2" fmla="val 6215541"/>
            <a:gd name="adj3" fmla="val 4637"/>
          </a:avLst>
        </a:prstGeom>
        <a:solidFill>
          <a:schemeClr val="accent3">
            <a:hueOff val="1372388"/>
            <a:satOff val="8237"/>
            <a:lumOff val="6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83D3B-EFEB-E242-93B1-D8508879EED8}">
      <dsp:nvSpPr>
        <dsp:cNvPr id="0" name=""/>
        <dsp:cNvSpPr/>
      </dsp:nvSpPr>
      <dsp:spPr>
        <a:xfrm>
          <a:off x="5702204" y="605415"/>
          <a:ext cx="4446236" cy="4446236"/>
        </a:xfrm>
        <a:prstGeom prst="blockArc">
          <a:avLst>
            <a:gd name="adj1" fmla="val 15384459"/>
            <a:gd name="adj2" fmla="val 96296"/>
            <a:gd name="adj3" fmla="val 463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73DEBD-9EC3-CF47-B00C-A864B2A79FC5}">
      <dsp:nvSpPr>
        <dsp:cNvPr id="0" name=""/>
        <dsp:cNvSpPr/>
      </dsp:nvSpPr>
      <dsp:spPr>
        <a:xfrm>
          <a:off x="5820860" y="1866626"/>
          <a:ext cx="3188229" cy="204545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MINDFULNESS</a:t>
          </a:r>
        </a:p>
      </dsp:txBody>
      <dsp:txXfrm>
        <a:off x="6287765" y="2166176"/>
        <a:ext cx="2254419" cy="1446354"/>
      </dsp:txXfrm>
    </dsp:sp>
    <dsp:sp modelId="{0ACD916D-956F-7A44-80A9-7D9AC18763C1}">
      <dsp:nvSpPr>
        <dsp:cNvPr id="0" name=""/>
        <dsp:cNvSpPr/>
      </dsp:nvSpPr>
      <dsp:spPr>
        <a:xfrm>
          <a:off x="6555383" y="1872"/>
          <a:ext cx="1719184" cy="14318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atenção</a:t>
          </a:r>
        </a:p>
      </dsp:txBody>
      <dsp:txXfrm>
        <a:off x="6807152" y="211557"/>
        <a:ext cx="1215646" cy="1012448"/>
      </dsp:txXfrm>
    </dsp:sp>
    <dsp:sp modelId="{261506E2-176A-0E40-BFED-B0AF700F3357}">
      <dsp:nvSpPr>
        <dsp:cNvPr id="0" name=""/>
        <dsp:cNvSpPr/>
      </dsp:nvSpPr>
      <dsp:spPr>
        <a:xfrm>
          <a:off x="9119678" y="2173444"/>
          <a:ext cx="1952728" cy="1431818"/>
        </a:xfrm>
        <a:prstGeom prst="ellipse">
          <a:avLst/>
        </a:prstGeom>
        <a:solidFill>
          <a:schemeClr val="accent3">
            <a:hueOff val="1372388"/>
            <a:satOff val="8237"/>
            <a:lumOff val="62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observação</a:t>
          </a:r>
        </a:p>
      </dsp:txBody>
      <dsp:txXfrm>
        <a:off x="9405648" y="2383129"/>
        <a:ext cx="1380788" cy="1012448"/>
      </dsp:txXfrm>
    </dsp:sp>
    <dsp:sp modelId="{83194E6E-2642-7B49-8683-8AC5C89DD428}">
      <dsp:nvSpPr>
        <dsp:cNvPr id="0" name=""/>
        <dsp:cNvSpPr/>
      </dsp:nvSpPr>
      <dsp:spPr>
        <a:xfrm>
          <a:off x="6420470" y="4345017"/>
          <a:ext cx="1989010" cy="1431818"/>
        </a:xfrm>
        <a:prstGeom prst="ellipse">
          <a:avLst/>
        </a:prstGeom>
        <a:solidFill>
          <a:schemeClr val="accent3">
            <a:hueOff val="2744775"/>
            <a:satOff val="16475"/>
            <a:lumOff val="1255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Presença</a:t>
          </a:r>
        </a:p>
      </dsp:txBody>
      <dsp:txXfrm>
        <a:off x="6711754" y="4554702"/>
        <a:ext cx="1406442" cy="1012448"/>
      </dsp:txXfrm>
    </dsp:sp>
    <dsp:sp modelId="{C2C09AA9-A41A-4641-950A-F0BE6B35BC4C}">
      <dsp:nvSpPr>
        <dsp:cNvPr id="0" name=""/>
        <dsp:cNvSpPr/>
      </dsp:nvSpPr>
      <dsp:spPr>
        <a:xfrm>
          <a:off x="3633006" y="2173444"/>
          <a:ext cx="2111989" cy="1431818"/>
        </a:xfrm>
        <a:prstGeom prst="ellipse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aceitação</a:t>
          </a:r>
        </a:p>
      </dsp:txBody>
      <dsp:txXfrm>
        <a:off x="3942300" y="2383129"/>
        <a:ext cx="1493401" cy="1012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0BF2FE-877F-13BD-E39B-DBA59265A9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337691-0E04-0314-0F5D-EA5E7F8EE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C5399E-6466-E55B-BDF2-D2E30A8EB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0E141E-AD07-E6B2-3886-6CE386F7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6EC822-089F-731D-C622-0F15BC7F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40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089FC-F6F6-193F-F198-CB52A54B6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6C96454-4AEE-9689-24D0-ADFD42C2C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61CC25-DD70-D744-6913-C40E364EC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605703-13D5-5668-E933-B18E17C82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7D83B4-385F-7EB7-8D7A-D94FE5A5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1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4EB18D-94C4-08A7-0F12-E85B5BADA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EE605C-91B0-7B07-D8B4-34403CE76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932508-0AA4-4007-4478-CDD454494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0F3DF1-1A18-2C0D-F883-E9CBA46E8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F7225A-3569-BFD8-BA36-9C945F267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13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D7B0C-0731-3047-342B-FC6E0C602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782417-F090-7821-298B-AF00039F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D45B41-54E4-6FEB-D545-5D3705219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6F62D6-14E9-758F-54A7-7067AE89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C09B4A-8B22-367A-19B6-A62852EF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60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CFFE8-3101-23CF-7557-4B54FA6C9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D73A23-AF0A-3305-9FE2-E7629398D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468DD0-87D4-5A80-AF72-574023C7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C1D4A9-B110-FAD2-F5BF-6000DEE0E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EB14C9-6F8A-2D95-DB33-27954D84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94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CE570-B2CC-8F0D-AD08-A4838AB6C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9D838B-5359-D093-E5A9-BA7D698E9D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96282C-9835-72B3-2D90-9E3F2E887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E7C8E5-699E-A19C-7810-7AD07F29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670BC8-A954-1F0B-6C94-5A473CDB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F51271C-93D3-F6D7-7FFD-F3ECEC4A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82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6032B9-7BFF-7138-01FE-BCBFE91A6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C007A7-AA6E-1AF7-7368-8ECC2D942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DCFDB7-7D19-3EFB-5910-CFC10287D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BB3B984-78D7-E2D5-42F9-974D9E6F5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F226418-8433-D864-79AA-0477EE5B0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E9FFC8-D3C0-DBFB-3333-18567CE2F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39313CF-3BC6-EECB-5217-F075110F3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86F5396-47D9-4513-81BC-A8D39BD8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61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305FB-991E-1C93-1CC6-E6BE20E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1BE235B-D371-9E0D-B1C9-DDB0B178C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B5D7721-8CA3-1484-4D8E-0A5DF20BF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3C83726-842C-8A81-3A32-9BB4353A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618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AFB855B-502E-2CE6-EF1A-75B54A619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659497F-06DC-65DA-24A5-5C323360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2434648-6D0D-CAE6-12E9-205E8324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277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95657-D979-DB1C-AF72-0BA93D40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4D8235-5723-E62D-EED6-EDFCBB0EE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5E9611-8961-A27C-EEB3-D5574BBD8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42577A-7D10-5D8C-DEBF-F77D9C5A3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9C0961-073F-1033-8EFE-AC4E9203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B6AA16-D099-161A-C2FC-09389C70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92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BF515-2583-CDD3-369D-BEC1A731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8DD48F2-CE6C-1ECE-AC03-5EB62C0EF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662DA43-42FC-3837-4E95-7F8AB46F3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AC0867-5864-0581-027A-21598F0A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BFC6BE-7A8B-7F1B-307B-3EE6CFC6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9BC81B-9747-44BA-B656-351EDE9D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29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10C4D73-1402-DEE6-52F3-E385CAAB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048324-7EE5-2F65-4ACB-3621416C0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E649ED-A50F-1DD4-FAD1-2400184EB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B60D3-D053-3D40-86A4-50577E58E7CC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80F69D-1A1D-FA78-0B5C-3AFD71D91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209B00-6428-70B6-B604-1601902B5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8E436-AFEC-EF43-81BA-3541EE6AD2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56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2E023-3D64-8610-091D-AB671B819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6568" y="922331"/>
            <a:ext cx="5014912" cy="23876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Cambria" panose="02040503050406030204" pitchFamily="18" charset="0"/>
              </a:rPr>
              <a:t>MINDFULNESS </a:t>
            </a:r>
            <a:br>
              <a:rPr lang="pt-BR" b="1" dirty="0">
                <a:latin typeface="Cambria" panose="02040503050406030204" pitchFamily="18" charset="0"/>
              </a:rPr>
            </a:br>
            <a:r>
              <a:rPr lang="pt-BR" b="1" dirty="0">
                <a:latin typeface="Cambria" panose="02040503050406030204" pitchFamily="18" charset="0"/>
              </a:rPr>
              <a:t>E SAÚDE MENTAL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6A727E0-7B6A-126F-5AEB-DE2BB9B7B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00976" y="3602038"/>
            <a:ext cx="3681412" cy="1655762"/>
          </a:xfrm>
        </p:spPr>
        <p:txBody>
          <a:bodyPr>
            <a:normAutofit lnSpcReduction="10000"/>
          </a:bodyPr>
          <a:lstStyle/>
          <a:p>
            <a:r>
              <a:rPr lang="pt-BR" dirty="0"/>
              <a:t>Carolina B. Menezes</a:t>
            </a:r>
          </a:p>
          <a:p>
            <a:r>
              <a:rPr lang="pt-BR" dirty="0"/>
              <a:t>Departamento de Psicologia</a:t>
            </a:r>
          </a:p>
          <a:p>
            <a:r>
              <a:rPr lang="pt-BR" dirty="0"/>
              <a:t>CFH/UFSC</a:t>
            </a:r>
          </a:p>
        </p:txBody>
      </p:sp>
      <p:pic>
        <p:nvPicPr>
          <p:cNvPr id="5" name="Imagem 4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5A5555A4-5C57-BE16-6ACF-1C30F18CF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43" y="1071562"/>
            <a:ext cx="6626225" cy="4186238"/>
          </a:xfrm>
          <a:prstGeom prst="rect">
            <a:avLst/>
          </a:prstGeom>
        </p:spPr>
      </p:pic>
      <p:pic>
        <p:nvPicPr>
          <p:cNvPr id="6" name="Imagem 5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89AC45A4-5FE0-F0CE-5E9E-3FC987D35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976" y="5345829"/>
            <a:ext cx="3681412" cy="117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8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2290E27F-E680-E13C-3551-1790303AB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198319"/>
              </p:ext>
            </p:extLst>
          </p:nvPr>
        </p:nvGraphicFramePr>
        <p:xfrm>
          <a:off x="482184" y="314795"/>
          <a:ext cx="11227632" cy="5276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41FF77F0-BB7D-7C51-ADD8-E33CD293738B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983AB6C3-E5E4-CFEC-6AF9-61C57DE3CB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48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6FE6-79C2-6449-151F-374B1B614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984F5F-C00F-A3ED-4F93-72F020771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80" y="199190"/>
            <a:ext cx="10989039" cy="58568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SITUAÇÃO: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Sobrecarga de trabalho, começo a pensar sem parar na lista que tenho para dar conta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Viés atencional para ameaça – atenção fixa no “perigo”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Começo hiperventilar – desequilíbrio CO2 – hiperexcitabilidade fisiológica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Crise de ansiedade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Pensamento catastrófico – vou morrer, não vou dar conta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ESTRATÉGIA: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Equilibrar níveis de CO2 - exalação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Gerencia viés atencional  - flexibilidade atencional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Metaconcsciência</a:t>
            </a: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perceber que estou tendo um pensamento catastrófico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DFA5980-F5CD-3278-DCDA-6D8F74B77A07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A5ABA605-F89A-2C81-7771-0B20ECB24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4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7F5B0-FCF7-0EB9-50D2-86EC8484A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E0259D-C004-B2E2-A756-71EF877C2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80" y="199190"/>
            <a:ext cx="10989039" cy="585683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SITUAÇÃO: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Excesso de preocupações, dúvidas, conflitos, decisões, problemas relacionais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Hipervigilância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Insônia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Autocrítica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Procrastinação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ESTRATÉGIA: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Equilibrar SNA - ressonante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Reduzir excitabilidade cognitiva –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mindfulness</a:t>
            </a: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da respiração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Aceitação e não julgamento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Soltar excesso de controle – RAIN 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103EEF4-73A7-72D0-B0BB-80E3DED55FED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1A85B40A-768A-EA9C-67E5-0742CC761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6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88700-5B73-6EA0-9CDD-C9BA9CD3B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9318C2-706F-A450-F170-7E3F4545D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80" y="199190"/>
            <a:ext cx="10989039" cy="585683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SITUAÇÃO: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Falta de prazer/motivação, triste/melancólico, pessimista, vazio, sem propósito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Ruminação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Esquemas disfuncionais (scripts rígidos)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Hipoativação</a:t>
            </a: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Piloto automático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ESTRATÉGIA: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Desfusão cognitiva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Ativação fisiológica - inspiração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Flexibilidade psicológica – não alimentar ruminação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Automonitoramento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2278825-A6B8-E464-B2CA-6626611E07D4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AE5D2A14-1EB3-BF07-FB07-4AC25C25F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0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23A7C-897F-AEB3-BA28-C652C4F26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EFDF56-9F8D-CEA9-E63D-6A4B7CCFF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80" y="199190"/>
            <a:ext cx="10989039" cy="58568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SITUAÇÃO: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Distração, dificuldade de focar, dificuldade de sustentar o foco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Sobrecarga da memória de trabalho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Mind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wandering</a:t>
            </a: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Interferência – ruído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</a:t>
            </a: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sinal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ESTRATÉGIA: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Prática de atenção focada e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sustentda</a:t>
            </a: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Respiração quadrada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Criar “espaço”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27AAF32-5DFD-7F08-D2F1-1AA5DEDBA7D9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DBA53304-8AAC-224A-E5E2-869393780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8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5A40E-5482-5EAA-D2C9-133425722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C1051F-2F61-4E20-5E34-13D193589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80" y="229170"/>
            <a:ext cx="10989039" cy="58568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SITUAÇÃO: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Desconto problemas na comida, no cigarro, no álcool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Ansiedade/Impulsividade/Compulsão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Esquiva experiencial – alívio rápido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Baixa consciência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coporal</a:t>
            </a: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ESTRATÉGIA: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Interocepção</a:t>
            </a: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body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scan</a:t>
            </a: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Controle inibitório – prática </a:t>
            </a:r>
            <a:r>
              <a:rPr lang="pt-BR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concentrativa</a:t>
            </a: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Curiosidade – identificar gatilhos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t-BR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E3630A8-76E1-F809-76F1-8F7D93DF378D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CE101E22-9B86-693D-DE09-F880BAF92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25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A9FCC-4612-486D-1E18-7A4E1B0C1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3811521A-ACD2-92E8-6720-F0571D4D5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284969"/>
              </p:ext>
            </p:extLst>
          </p:nvPr>
        </p:nvGraphicFramePr>
        <p:xfrm>
          <a:off x="-1663908" y="29983"/>
          <a:ext cx="14750321" cy="5778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ADB3B9C4-8D33-7B78-1EB6-8A4C0430978C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5A3C4C6F-3C5C-73EE-59BF-7FBE7B71A6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0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73A11-D28B-D3AD-D055-DC8F31A92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A608F835-01E2-6ACE-74A3-10D3B0AD5C9B}"/>
              </a:ext>
            </a:extLst>
          </p:cNvPr>
          <p:cNvSpPr/>
          <p:nvPr/>
        </p:nvSpPr>
        <p:spPr>
          <a:xfrm>
            <a:off x="-1" y="5943600"/>
            <a:ext cx="12306925" cy="914400"/>
          </a:xfrm>
          <a:prstGeom prst="rect">
            <a:avLst/>
          </a:prstGeom>
          <a:solidFill>
            <a:srgbClr val="2E999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   </a:t>
            </a:r>
            <a:r>
              <a:rPr lang="pt-BR" sz="2000" b="1" dirty="0"/>
              <a:t>@</a:t>
            </a:r>
            <a:r>
              <a:rPr lang="pt-BR" sz="2000" b="1" dirty="0" err="1"/>
              <a:t>carolbmenezespsi</a:t>
            </a:r>
            <a:r>
              <a:rPr lang="pt-BR" sz="2000" b="1" dirty="0"/>
              <a:t> / </a:t>
            </a:r>
            <a:r>
              <a:rPr lang="pt-BR" sz="2000" b="1" dirty="0" err="1"/>
              <a:t>menezescarolina@hotmail.com</a:t>
            </a:r>
            <a:endParaRPr lang="pt-BR" sz="2000" b="1" dirty="0"/>
          </a:p>
        </p:txBody>
      </p:sp>
      <p:pic>
        <p:nvPicPr>
          <p:cNvPr id="5" name="Imagem 4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B468C7F3-C230-BE47-C83D-165097400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539" y="5943600"/>
            <a:ext cx="3225461" cy="9144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8CC8F67-B3B7-017C-BDDB-D5A3A08BA863}"/>
              </a:ext>
            </a:extLst>
          </p:cNvPr>
          <p:cNvSpPr txBox="1"/>
          <p:nvPr/>
        </p:nvSpPr>
        <p:spPr>
          <a:xfrm>
            <a:off x="2239156" y="986214"/>
            <a:ext cx="7713688" cy="3665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i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praticamos </a:t>
            </a:r>
            <a:r>
              <a:rPr lang="pt-BR" sz="4000" b="1" i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mindfulness</a:t>
            </a:r>
            <a:r>
              <a:rPr lang="pt-BR" sz="4000" b="1" i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produzir uma sensação, mas para aprender a perceber o que sentimos. </a:t>
            </a:r>
            <a:endParaRPr lang="pt-BR" sz="4000" b="1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0122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363</Words>
  <Application>Microsoft Macintosh PowerPoint</Application>
  <PresentationFormat>Widescreen</PresentationFormat>
  <Paragraphs>86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Cambria</vt:lpstr>
      <vt:lpstr>Century Gothic</vt:lpstr>
      <vt:lpstr>Roboto</vt:lpstr>
      <vt:lpstr>Tema do Office</vt:lpstr>
      <vt:lpstr>MINDFULNESS  E SAÚDE MENTAL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Maria B Menezes</dc:creator>
  <cp:lastModifiedBy>Ana Maria B Menezes</cp:lastModifiedBy>
  <cp:revision>5</cp:revision>
  <dcterms:created xsi:type="dcterms:W3CDTF">2025-10-30T10:25:35Z</dcterms:created>
  <dcterms:modified xsi:type="dcterms:W3CDTF">2025-10-30T11:58:04Z</dcterms:modified>
</cp:coreProperties>
</file>