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sldIdLst>
    <p:sldId id="304" r:id="rId5"/>
    <p:sldId id="270" r:id="rId6"/>
    <p:sldId id="292" r:id="rId7"/>
    <p:sldId id="293" r:id="rId8"/>
    <p:sldId id="294" r:id="rId9"/>
    <p:sldId id="295" r:id="rId10"/>
    <p:sldId id="297" r:id="rId11"/>
    <p:sldId id="280" r:id="rId12"/>
    <p:sldId id="299" r:id="rId13"/>
    <p:sldId id="279" r:id="rId14"/>
    <p:sldId id="298" r:id="rId15"/>
    <p:sldId id="282" r:id="rId16"/>
    <p:sldId id="281" r:id="rId17"/>
    <p:sldId id="300" r:id="rId18"/>
    <p:sldId id="284" r:id="rId19"/>
    <p:sldId id="283" r:id="rId20"/>
    <p:sldId id="285" r:id="rId21"/>
    <p:sldId id="286" r:id="rId22"/>
    <p:sldId id="301" r:id="rId23"/>
    <p:sldId id="287" r:id="rId24"/>
    <p:sldId id="303" r:id="rId25"/>
    <p:sldId id="290" r:id="rId26"/>
    <p:sldId id="289" r:id="rId27"/>
    <p:sldId id="302" r:id="rId28"/>
    <p:sldId id="305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E1243D-69D1-49C1-8FE3-B3A1C438807E}" v="16" dt="2025-11-05T01:39:13.688"/>
    <p1510:client id="{A484B9AC-B804-4422-BDEF-0777FC35D192}" v="54" dt="2025-11-04T18:54:55.189"/>
    <p1510:client id="{BEF20890-CCB9-4EA7-AB3D-FE3A7346FCEF}" v="16" dt="2025-11-04T20:38:13.549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BC4F44-7EA9-4313-B513-269EFFC624F9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2BD412A-01E6-464A-8F8F-9954944EF66B}">
      <dgm:prSet/>
      <dgm:spPr/>
      <dgm:t>
        <a:bodyPr/>
        <a:lstStyle/>
        <a:p>
          <a:r>
            <a:rPr lang="pt-BR" dirty="0"/>
            <a:t>Estado: finanças e perenidade</a:t>
          </a:r>
          <a:endParaRPr lang="en-US" dirty="0"/>
        </a:p>
      </dgm:t>
    </dgm:pt>
    <dgm:pt modelId="{0B370B92-72D3-4A17-B1F2-2B7148FDC3C2}" type="parTrans" cxnId="{9015C337-5F08-4F72-B71A-ACA71AD5ECF3}">
      <dgm:prSet/>
      <dgm:spPr/>
      <dgm:t>
        <a:bodyPr/>
        <a:lstStyle/>
        <a:p>
          <a:endParaRPr lang="en-US"/>
        </a:p>
      </dgm:t>
    </dgm:pt>
    <dgm:pt modelId="{347D0CDD-684A-4849-B863-8CE9F543662F}" type="sibTrans" cxnId="{9015C337-5F08-4F72-B71A-ACA71AD5ECF3}">
      <dgm:prSet/>
      <dgm:spPr/>
      <dgm:t>
        <a:bodyPr/>
        <a:lstStyle/>
        <a:p>
          <a:endParaRPr lang="en-US"/>
        </a:p>
      </dgm:t>
    </dgm:pt>
    <dgm:pt modelId="{034DFF6E-701E-4966-8EA4-B0C75498D9C6}">
      <dgm:prSet/>
      <dgm:spPr/>
      <dgm:t>
        <a:bodyPr/>
        <a:lstStyle/>
        <a:p>
          <a:r>
            <a:rPr lang="pt-BR"/>
            <a:t>O que a História tem a nos dizer?</a:t>
          </a:r>
          <a:endParaRPr lang="en-US"/>
        </a:p>
      </dgm:t>
    </dgm:pt>
    <dgm:pt modelId="{13D1A7E3-9BE1-4A92-A08E-E48BD68DA50D}" type="parTrans" cxnId="{456196E0-ADA5-4D22-8B29-C31C46FDE19A}">
      <dgm:prSet/>
      <dgm:spPr/>
      <dgm:t>
        <a:bodyPr/>
        <a:lstStyle/>
        <a:p>
          <a:endParaRPr lang="en-US"/>
        </a:p>
      </dgm:t>
    </dgm:pt>
    <dgm:pt modelId="{F43AD892-A8EF-433B-9884-C8AA5EF1CAA5}" type="sibTrans" cxnId="{456196E0-ADA5-4D22-8B29-C31C46FDE19A}">
      <dgm:prSet/>
      <dgm:spPr/>
      <dgm:t>
        <a:bodyPr/>
        <a:lstStyle/>
        <a:p>
          <a:endParaRPr lang="en-US"/>
        </a:p>
      </dgm:t>
    </dgm:pt>
    <dgm:pt modelId="{DFA7EDC0-D243-41A1-B5AA-F971F4F6E817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/>
            <a:t>Estados são mais resilientes, mas não totalmente imunes</a:t>
          </a:r>
          <a:endParaRPr lang="en-US"/>
        </a:p>
      </dgm:t>
    </dgm:pt>
    <dgm:pt modelId="{B523DE37-6F5C-4667-BCEE-7308E19E1366}" type="parTrans" cxnId="{7E2E22B5-5398-4D38-A64A-54A26EE77B74}">
      <dgm:prSet/>
      <dgm:spPr/>
      <dgm:t>
        <a:bodyPr/>
        <a:lstStyle/>
        <a:p>
          <a:endParaRPr lang="en-US"/>
        </a:p>
      </dgm:t>
    </dgm:pt>
    <dgm:pt modelId="{C1604863-95A1-40C6-8859-82877BAB992E}" type="sibTrans" cxnId="{7E2E22B5-5398-4D38-A64A-54A26EE77B74}">
      <dgm:prSet/>
      <dgm:spPr/>
      <dgm:t>
        <a:bodyPr/>
        <a:lstStyle/>
        <a:p>
          <a:endParaRPr lang="en-US"/>
        </a:p>
      </dgm:t>
    </dgm:pt>
    <dgm:pt modelId="{306439FA-A4DF-49A0-8563-4FB71AEAF58F}">
      <dgm:prSet/>
      <dgm:spPr/>
      <dgm:t>
        <a:bodyPr/>
        <a:lstStyle/>
        <a:p>
          <a:r>
            <a:rPr lang="pt-BR"/>
            <a:t>Servidores públicos</a:t>
          </a:r>
          <a:endParaRPr lang="en-US"/>
        </a:p>
      </dgm:t>
    </dgm:pt>
    <dgm:pt modelId="{5B0689CB-2DDF-499A-9993-C20D1771F8E3}" type="parTrans" cxnId="{A9BC596A-18E4-4EAB-8E84-2157EC841345}">
      <dgm:prSet/>
      <dgm:spPr/>
      <dgm:t>
        <a:bodyPr/>
        <a:lstStyle/>
        <a:p>
          <a:endParaRPr lang="en-US"/>
        </a:p>
      </dgm:t>
    </dgm:pt>
    <dgm:pt modelId="{1AE36278-5F64-47BA-9EC7-294C0D42A6D7}" type="sibTrans" cxnId="{A9BC596A-18E4-4EAB-8E84-2157EC841345}">
      <dgm:prSet/>
      <dgm:spPr/>
      <dgm:t>
        <a:bodyPr/>
        <a:lstStyle/>
        <a:p>
          <a:endParaRPr lang="en-US"/>
        </a:p>
      </dgm:t>
    </dgm:pt>
    <dgm:pt modelId="{74494626-23F1-4782-A324-8F5CEC533744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pt-BR"/>
            <a:t>Quem é o dono do Estado?</a:t>
          </a:r>
          <a:endParaRPr lang="en-US"/>
        </a:p>
      </dgm:t>
    </dgm:pt>
    <dgm:pt modelId="{84ED041D-3303-4DD9-A528-377218229A51}" type="parTrans" cxnId="{B50C1738-1E2E-4DD8-86D4-94DBED012685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US"/>
        </a:p>
      </dgm:t>
    </dgm:pt>
    <dgm:pt modelId="{496C5CFC-36C0-42FD-AE07-8896EC527FB6}" type="sibTrans" cxnId="{B50C1738-1E2E-4DD8-86D4-94DBED012685}">
      <dgm:prSet/>
      <dgm:spPr/>
      <dgm:t>
        <a:bodyPr/>
        <a:lstStyle/>
        <a:p>
          <a:endParaRPr lang="en-US"/>
        </a:p>
      </dgm:t>
    </dgm:pt>
    <dgm:pt modelId="{281DC05D-B68B-4BE9-B469-D18E7C6146C2}">
      <dgm:prSet/>
      <dgm:spPr>
        <a:ln>
          <a:solidFill>
            <a:schemeClr val="accent3"/>
          </a:solidFill>
        </a:ln>
      </dgm:spPr>
      <dgm:t>
        <a:bodyPr/>
        <a:lstStyle/>
        <a:p>
          <a:r>
            <a:rPr lang="pt-BR"/>
            <a:t>Aumento de eficácia ou invasão de competências?</a:t>
          </a:r>
          <a:endParaRPr lang="en-US"/>
        </a:p>
      </dgm:t>
    </dgm:pt>
    <dgm:pt modelId="{EA28F9CB-2B89-4A03-8D6D-43DEBA2D87F6}" type="parTrans" cxnId="{FF654491-AA90-4572-91F2-25BAA8012279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US"/>
        </a:p>
      </dgm:t>
    </dgm:pt>
    <dgm:pt modelId="{746946F6-79A8-480F-8A56-013A262F22E1}" type="sibTrans" cxnId="{FF654491-AA90-4572-91F2-25BAA8012279}">
      <dgm:prSet/>
      <dgm:spPr/>
      <dgm:t>
        <a:bodyPr/>
        <a:lstStyle/>
        <a:p>
          <a:endParaRPr lang="en-US"/>
        </a:p>
      </dgm:t>
    </dgm:pt>
    <dgm:pt modelId="{1EB031BD-DFDE-4023-903C-597BC8869679}">
      <dgm:prSet/>
      <dgm:spPr/>
      <dgm:t>
        <a:bodyPr/>
        <a:lstStyle/>
        <a:p>
          <a:r>
            <a:rPr lang="pt-BR" dirty="0"/>
            <a:t>Auditoria financeira: qual a contribuição?</a:t>
          </a:r>
          <a:endParaRPr lang="en-US" dirty="0"/>
        </a:p>
      </dgm:t>
    </dgm:pt>
    <dgm:pt modelId="{95B05E07-966D-452B-ADA6-BEB6EE9FBEAC}" type="parTrans" cxnId="{F6378CB5-CC5F-4145-ABE0-3D3F402D68C7}">
      <dgm:prSet/>
      <dgm:spPr/>
      <dgm:t>
        <a:bodyPr/>
        <a:lstStyle/>
        <a:p>
          <a:endParaRPr lang="en-US"/>
        </a:p>
      </dgm:t>
    </dgm:pt>
    <dgm:pt modelId="{EBA66749-33E2-44EC-916A-248F926F019E}" type="sibTrans" cxnId="{F6378CB5-CC5F-4145-ABE0-3D3F402D68C7}">
      <dgm:prSet/>
      <dgm:spPr/>
      <dgm:t>
        <a:bodyPr/>
        <a:lstStyle/>
        <a:p>
          <a:endParaRPr lang="en-US"/>
        </a:p>
      </dgm:t>
    </dgm:pt>
    <dgm:pt modelId="{008C5189-022A-4893-B0D7-24D11636A930}">
      <dgm:prSet/>
      <dgm:spPr>
        <a:ln>
          <a:solidFill>
            <a:schemeClr val="accent4"/>
          </a:solidFill>
        </a:ln>
      </dgm:spPr>
      <dgm:t>
        <a:bodyPr/>
        <a:lstStyle/>
        <a:p>
          <a:r>
            <a:rPr lang="pt-BR"/>
            <a:t>O valor preditivo da informação contábil</a:t>
          </a:r>
          <a:endParaRPr lang="en-US"/>
        </a:p>
      </dgm:t>
    </dgm:pt>
    <dgm:pt modelId="{A200A561-8C0B-4C94-8121-08D21D31F84B}" type="parTrans" cxnId="{A4BC7D99-104C-463B-9BF7-D5D841FDAC6B}">
      <dgm:prSet/>
      <dgm:spPr>
        <a:solidFill>
          <a:schemeClr val="accent4"/>
        </a:solidFill>
      </dgm:spPr>
      <dgm:t>
        <a:bodyPr/>
        <a:lstStyle/>
        <a:p>
          <a:endParaRPr lang="en-US"/>
        </a:p>
      </dgm:t>
    </dgm:pt>
    <dgm:pt modelId="{9FA8989F-B91C-44AF-AFB0-DD528800E666}" type="sibTrans" cxnId="{A4BC7D99-104C-463B-9BF7-D5D841FDAC6B}">
      <dgm:prSet/>
      <dgm:spPr/>
      <dgm:t>
        <a:bodyPr/>
        <a:lstStyle/>
        <a:p>
          <a:endParaRPr lang="en-US"/>
        </a:p>
      </dgm:t>
    </dgm:pt>
    <dgm:pt modelId="{7CB1685C-86B9-4BBE-BEFD-D19C4E2A9742}">
      <dgm:prSet/>
      <dgm:spPr>
        <a:ln>
          <a:solidFill>
            <a:schemeClr val="accent4"/>
          </a:solidFill>
        </a:ln>
      </dgm:spPr>
      <dgm:t>
        <a:bodyPr/>
        <a:lstStyle/>
        <a:p>
          <a:r>
            <a:rPr lang="pt-BR"/>
            <a:t>Auditoria financeira: aferição da exatidão da informação contábil</a:t>
          </a:r>
          <a:endParaRPr lang="en-US"/>
        </a:p>
      </dgm:t>
    </dgm:pt>
    <dgm:pt modelId="{F18DD3FA-F588-4CBE-828C-B0F208444D4F}" type="parTrans" cxnId="{355C316B-CAEE-44E5-A8B0-E2AC6DBCB841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n-US"/>
        </a:p>
      </dgm:t>
    </dgm:pt>
    <dgm:pt modelId="{AC4253F1-A766-47CF-BF05-A7A9C8B62146}" type="sibTrans" cxnId="{355C316B-CAEE-44E5-A8B0-E2AC6DBCB841}">
      <dgm:prSet/>
      <dgm:spPr/>
      <dgm:t>
        <a:bodyPr/>
        <a:lstStyle/>
        <a:p>
          <a:endParaRPr lang="en-US"/>
        </a:p>
      </dgm:t>
    </dgm:pt>
    <dgm:pt modelId="{9D460816-D977-49A4-9164-B61F42D38DB4}" type="pres">
      <dgm:prSet presAssocID="{92BC4F44-7EA9-4313-B513-269EFFC624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0AF4C8C-9AA9-4A5E-9A57-B4BEED43F6B5}" type="pres">
      <dgm:prSet presAssocID="{22BD412A-01E6-464A-8F8F-9954944EF66B}" presName="root" presStyleCnt="0"/>
      <dgm:spPr/>
    </dgm:pt>
    <dgm:pt modelId="{212C20FE-F1F8-4A5D-AD8F-DECF41DEE994}" type="pres">
      <dgm:prSet presAssocID="{22BD412A-01E6-464A-8F8F-9954944EF66B}" presName="rootComposite" presStyleCnt="0"/>
      <dgm:spPr/>
    </dgm:pt>
    <dgm:pt modelId="{7E2C6DD9-D4CA-40D4-B21E-28BDC8298429}" type="pres">
      <dgm:prSet presAssocID="{22BD412A-01E6-464A-8F8F-9954944EF66B}" presName="rootText" presStyleLbl="node1" presStyleIdx="0" presStyleCnt="3"/>
      <dgm:spPr/>
    </dgm:pt>
    <dgm:pt modelId="{B17664CA-8C17-4550-AC96-CC40593FBCEE}" type="pres">
      <dgm:prSet presAssocID="{22BD412A-01E6-464A-8F8F-9954944EF66B}" presName="rootConnector" presStyleLbl="node1" presStyleIdx="0" presStyleCnt="3"/>
      <dgm:spPr/>
    </dgm:pt>
    <dgm:pt modelId="{1D2A8D13-1291-4622-8E5E-0D26531E3A0A}" type="pres">
      <dgm:prSet presAssocID="{22BD412A-01E6-464A-8F8F-9954944EF66B}" presName="childShape" presStyleCnt="0"/>
      <dgm:spPr/>
    </dgm:pt>
    <dgm:pt modelId="{DC55C5BB-22E3-4490-953B-88F43F59F4CB}" type="pres">
      <dgm:prSet presAssocID="{13D1A7E3-9BE1-4A92-A08E-E48BD68DA50D}" presName="Name13" presStyleLbl="parChTrans1D2" presStyleIdx="0" presStyleCnt="6"/>
      <dgm:spPr/>
    </dgm:pt>
    <dgm:pt modelId="{D5DFA773-2907-4ACE-930B-5883EBD0375B}" type="pres">
      <dgm:prSet presAssocID="{034DFF6E-701E-4966-8EA4-B0C75498D9C6}" presName="childText" presStyleLbl="bgAcc1" presStyleIdx="0" presStyleCnt="6">
        <dgm:presLayoutVars>
          <dgm:bulletEnabled val="1"/>
        </dgm:presLayoutVars>
      </dgm:prSet>
      <dgm:spPr/>
    </dgm:pt>
    <dgm:pt modelId="{12C7D676-A859-450A-B9F0-80B14177782C}" type="pres">
      <dgm:prSet presAssocID="{B523DE37-6F5C-4667-BCEE-7308E19E1366}" presName="Name13" presStyleLbl="parChTrans1D2" presStyleIdx="1" presStyleCnt="6"/>
      <dgm:spPr/>
    </dgm:pt>
    <dgm:pt modelId="{BEA99425-C775-4BE8-AC1C-24CDBCD9B4F1}" type="pres">
      <dgm:prSet presAssocID="{DFA7EDC0-D243-41A1-B5AA-F971F4F6E817}" presName="childText" presStyleLbl="bgAcc1" presStyleIdx="1" presStyleCnt="6">
        <dgm:presLayoutVars>
          <dgm:bulletEnabled val="1"/>
        </dgm:presLayoutVars>
      </dgm:prSet>
      <dgm:spPr/>
    </dgm:pt>
    <dgm:pt modelId="{D4C90CFE-1C27-441C-BF28-4BF3C4D98BDA}" type="pres">
      <dgm:prSet presAssocID="{306439FA-A4DF-49A0-8563-4FB71AEAF58F}" presName="root" presStyleCnt="0"/>
      <dgm:spPr/>
    </dgm:pt>
    <dgm:pt modelId="{A67ECA02-2564-41FF-934E-F846662369E6}" type="pres">
      <dgm:prSet presAssocID="{306439FA-A4DF-49A0-8563-4FB71AEAF58F}" presName="rootComposite" presStyleCnt="0"/>
      <dgm:spPr/>
    </dgm:pt>
    <dgm:pt modelId="{C6C59541-1680-4896-9D6E-1BB8F6B6C03A}" type="pres">
      <dgm:prSet presAssocID="{306439FA-A4DF-49A0-8563-4FB71AEAF58F}" presName="rootText" presStyleLbl="node1" presStyleIdx="1" presStyleCnt="3"/>
      <dgm:spPr/>
    </dgm:pt>
    <dgm:pt modelId="{98B59B4E-54C4-497D-97D7-E589688297D0}" type="pres">
      <dgm:prSet presAssocID="{306439FA-A4DF-49A0-8563-4FB71AEAF58F}" presName="rootConnector" presStyleLbl="node1" presStyleIdx="1" presStyleCnt="3"/>
      <dgm:spPr/>
    </dgm:pt>
    <dgm:pt modelId="{7FE697A4-5D98-4DDB-9CBE-4F0ECD293500}" type="pres">
      <dgm:prSet presAssocID="{306439FA-A4DF-49A0-8563-4FB71AEAF58F}" presName="childShape" presStyleCnt="0"/>
      <dgm:spPr/>
    </dgm:pt>
    <dgm:pt modelId="{86C53450-A8BE-4E49-9E52-E80745F64D8A}" type="pres">
      <dgm:prSet presAssocID="{84ED041D-3303-4DD9-A528-377218229A51}" presName="Name13" presStyleLbl="parChTrans1D2" presStyleIdx="2" presStyleCnt="6"/>
      <dgm:spPr/>
    </dgm:pt>
    <dgm:pt modelId="{418635CD-802B-4AEF-BE14-83AA726FA29C}" type="pres">
      <dgm:prSet presAssocID="{74494626-23F1-4782-A324-8F5CEC533744}" presName="childText" presStyleLbl="bgAcc1" presStyleIdx="2" presStyleCnt="6">
        <dgm:presLayoutVars>
          <dgm:bulletEnabled val="1"/>
        </dgm:presLayoutVars>
      </dgm:prSet>
      <dgm:spPr/>
    </dgm:pt>
    <dgm:pt modelId="{73123FA8-C216-4D0F-AE16-853757CBD41E}" type="pres">
      <dgm:prSet presAssocID="{EA28F9CB-2B89-4A03-8D6D-43DEBA2D87F6}" presName="Name13" presStyleLbl="parChTrans1D2" presStyleIdx="3" presStyleCnt="6"/>
      <dgm:spPr/>
    </dgm:pt>
    <dgm:pt modelId="{30B53FE2-D9DA-4FD7-9A72-47C60D09407F}" type="pres">
      <dgm:prSet presAssocID="{281DC05D-B68B-4BE9-B469-D18E7C6146C2}" presName="childText" presStyleLbl="bgAcc1" presStyleIdx="3" presStyleCnt="6">
        <dgm:presLayoutVars>
          <dgm:bulletEnabled val="1"/>
        </dgm:presLayoutVars>
      </dgm:prSet>
      <dgm:spPr/>
    </dgm:pt>
    <dgm:pt modelId="{B576F26B-A7C3-414A-885B-5BBD19FA1763}" type="pres">
      <dgm:prSet presAssocID="{1EB031BD-DFDE-4023-903C-597BC8869679}" presName="root" presStyleCnt="0"/>
      <dgm:spPr/>
    </dgm:pt>
    <dgm:pt modelId="{A89EACED-43A2-4C4C-9617-2541C5E54CF7}" type="pres">
      <dgm:prSet presAssocID="{1EB031BD-DFDE-4023-903C-597BC8869679}" presName="rootComposite" presStyleCnt="0"/>
      <dgm:spPr/>
    </dgm:pt>
    <dgm:pt modelId="{B1659997-1227-4012-B5FE-E91E8242C719}" type="pres">
      <dgm:prSet presAssocID="{1EB031BD-DFDE-4023-903C-597BC8869679}" presName="rootText" presStyleLbl="node1" presStyleIdx="2" presStyleCnt="3"/>
      <dgm:spPr/>
    </dgm:pt>
    <dgm:pt modelId="{098F670D-F88B-4508-8BFE-62CDB4D004DD}" type="pres">
      <dgm:prSet presAssocID="{1EB031BD-DFDE-4023-903C-597BC8869679}" presName="rootConnector" presStyleLbl="node1" presStyleIdx="2" presStyleCnt="3"/>
      <dgm:spPr/>
    </dgm:pt>
    <dgm:pt modelId="{8C7F1005-22B1-4C68-994F-38F3301C7BF0}" type="pres">
      <dgm:prSet presAssocID="{1EB031BD-DFDE-4023-903C-597BC8869679}" presName="childShape" presStyleCnt="0"/>
      <dgm:spPr/>
    </dgm:pt>
    <dgm:pt modelId="{94BEA067-FF71-4532-A9F4-38B44BC61899}" type="pres">
      <dgm:prSet presAssocID="{A200A561-8C0B-4C94-8121-08D21D31F84B}" presName="Name13" presStyleLbl="parChTrans1D2" presStyleIdx="4" presStyleCnt="6"/>
      <dgm:spPr/>
    </dgm:pt>
    <dgm:pt modelId="{DE2FF83A-640D-4957-9FBB-0A310691EF19}" type="pres">
      <dgm:prSet presAssocID="{008C5189-022A-4893-B0D7-24D11636A930}" presName="childText" presStyleLbl="bgAcc1" presStyleIdx="4" presStyleCnt="6">
        <dgm:presLayoutVars>
          <dgm:bulletEnabled val="1"/>
        </dgm:presLayoutVars>
      </dgm:prSet>
      <dgm:spPr/>
    </dgm:pt>
    <dgm:pt modelId="{0901AE99-D2AD-47DA-8C01-32F41E678F21}" type="pres">
      <dgm:prSet presAssocID="{F18DD3FA-F588-4CBE-828C-B0F208444D4F}" presName="Name13" presStyleLbl="parChTrans1D2" presStyleIdx="5" presStyleCnt="6"/>
      <dgm:spPr/>
    </dgm:pt>
    <dgm:pt modelId="{F34B0BD6-96C2-416A-9A41-0CEA51B223B0}" type="pres">
      <dgm:prSet presAssocID="{7CB1685C-86B9-4BBE-BEFD-D19C4E2A9742}" presName="childText" presStyleLbl="bgAcc1" presStyleIdx="5" presStyleCnt="6">
        <dgm:presLayoutVars>
          <dgm:bulletEnabled val="1"/>
        </dgm:presLayoutVars>
      </dgm:prSet>
      <dgm:spPr/>
    </dgm:pt>
  </dgm:ptLst>
  <dgm:cxnLst>
    <dgm:cxn modelId="{89F3632C-C43B-44CB-A929-8F594A72D6BB}" type="presOf" srcId="{1EB031BD-DFDE-4023-903C-597BC8869679}" destId="{098F670D-F88B-4508-8BFE-62CDB4D004DD}" srcOrd="1" destOrd="0" presId="urn:microsoft.com/office/officeart/2005/8/layout/hierarchy3"/>
    <dgm:cxn modelId="{9015C337-5F08-4F72-B71A-ACA71AD5ECF3}" srcId="{92BC4F44-7EA9-4313-B513-269EFFC624F9}" destId="{22BD412A-01E6-464A-8F8F-9954944EF66B}" srcOrd="0" destOrd="0" parTransId="{0B370B92-72D3-4A17-B1F2-2B7148FDC3C2}" sibTransId="{347D0CDD-684A-4849-B863-8CE9F543662F}"/>
    <dgm:cxn modelId="{B50C1738-1E2E-4DD8-86D4-94DBED012685}" srcId="{306439FA-A4DF-49A0-8563-4FB71AEAF58F}" destId="{74494626-23F1-4782-A324-8F5CEC533744}" srcOrd="0" destOrd="0" parTransId="{84ED041D-3303-4DD9-A528-377218229A51}" sibTransId="{496C5CFC-36C0-42FD-AE07-8896EC527FB6}"/>
    <dgm:cxn modelId="{74351464-D5A7-4E70-9C92-300065B6E63A}" type="presOf" srcId="{92BC4F44-7EA9-4313-B513-269EFFC624F9}" destId="{9D460816-D977-49A4-9164-B61F42D38DB4}" srcOrd="0" destOrd="0" presId="urn:microsoft.com/office/officeart/2005/8/layout/hierarchy3"/>
    <dgm:cxn modelId="{FE4F3966-4ED3-49AF-BA61-E22FCC425082}" type="presOf" srcId="{1EB031BD-DFDE-4023-903C-597BC8869679}" destId="{B1659997-1227-4012-B5FE-E91E8242C719}" srcOrd="0" destOrd="0" presId="urn:microsoft.com/office/officeart/2005/8/layout/hierarchy3"/>
    <dgm:cxn modelId="{E4362448-E6B6-47C0-AB2F-860968332E9B}" type="presOf" srcId="{306439FA-A4DF-49A0-8563-4FB71AEAF58F}" destId="{C6C59541-1680-4896-9D6E-1BB8F6B6C03A}" srcOrd="0" destOrd="0" presId="urn:microsoft.com/office/officeart/2005/8/layout/hierarchy3"/>
    <dgm:cxn modelId="{12053969-5254-4357-BD93-C4C48C695495}" type="presOf" srcId="{281DC05D-B68B-4BE9-B469-D18E7C6146C2}" destId="{30B53FE2-D9DA-4FD7-9A72-47C60D09407F}" srcOrd="0" destOrd="0" presId="urn:microsoft.com/office/officeart/2005/8/layout/hierarchy3"/>
    <dgm:cxn modelId="{BC54E849-C879-4916-97D1-856DE08C824B}" type="presOf" srcId="{74494626-23F1-4782-A324-8F5CEC533744}" destId="{418635CD-802B-4AEF-BE14-83AA726FA29C}" srcOrd="0" destOrd="0" presId="urn:microsoft.com/office/officeart/2005/8/layout/hierarchy3"/>
    <dgm:cxn modelId="{A9BC596A-18E4-4EAB-8E84-2157EC841345}" srcId="{92BC4F44-7EA9-4313-B513-269EFFC624F9}" destId="{306439FA-A4DF-49A0-8563-4FB71AEAF58F}" srcOrd="1" destOrd="0" parTransId="{5B0689CB-2DDF-499A-9993-C20D1771F8E3}" sibTransId="{1AE36278-5F64-47BA-9EC7-294C0D42A6D7}"/>
    <dgm:cxn modelId="{355C316B-CAEE-44E5-A8B0-E2AC6DBCB841}" srcId="{1EB031BD-DFDE-4023-903C-597BC8869679}" destId="{7CB1685C-86B9-4BBE-BEFD-D19C4E2A9742}" srcOrd="1" destOrd="0" parTransId="{F18DD3FA-F588-4CBE-828C-B0F208444D4F}" sibTransId="{AC4253F1-A766-47CF-BF05-A7A9C8B62146}"/>
    <dgm:cxn modelId="{1CED1D4F-44FF-4428-9F15-CB1ECE5BFC2A}" type="presOf" srcId="{034DFF6E-701E-4966-8EA4-B0C75498D9C6}" destId="{D5DFA773-2907-4ACE-930B-5883EBD0375B}" srcOrd="0" destOrd="0" presId="urn:microsoft.com/office/officeart/2005/8/layout/hierarchy3"/>
    <dgm:cxn modelId="{B0A1D451-C71C-4A56-A7CC-75ABFDABE785}" type="presOf" srcId="{22BD412A-01E6-464A-8F8F-9954944EF66B}" destId="{7E2C6DD9-D4CA-40D4-B21E-28BDC8298429}" srcOrd="0" destOrd="0" presId="urn:microsoft.com/office/officeart/2005/8/layout/hierarchy3"/>
    <dgm:cxn modelId="{A9EAAF7B-88C1-414C-A89F-92C15E7220BF}" type="presOf" srcId="{EA28F9CB-2B89-4A03-8D6D-43DEBA2D87F6}" destId="{73123FA8-C216-4D0F-AE16-853757CBD41E}" srcOrd="0" destOrd="0" presId="urn:microsoft.com/office/officeart/2005/8/layout/hierarchy3"/>
    <dgm:cxn modelId="{0EB0E17E-C884-4C19-91EA-AE11B42D0018}" type="presOf" srcId="{13D1A7E3-9BE1-4A92-A08E-E48BD68DA50D}" destId="{DC55C5BB-22E3-4490-953B-88F43F59F4CB}" srcOrd="0" destOrd="0" presId="urn:microsoft.com/office/officeart/2005/8/layout/hierarchy3"/>
    <dgm:cxn modelId="{9CDA5D84-6688-4240-9523-409C5BD7F24E}" type="presOf" srcId="{008C5189-022A-4893-B0D7-24D11636A930}" destId="{DE2FF83A-640D-4957-9FBB-0A310691EF19}" srcOrd="0" destOrd="0" presId="urn:microsoft.com/office/officeart/2005/8/layout/hierarchy3"/>
    <dgm:cxn modelId="{81941585-F012-4122-98E9-1E01A4CDDB7C}" type="presOf" srcId="{84ED041D-3303-4DD9-A528-377218229A51}" destId="{86C53450-A8BE-4E49-9E52-E80745F64D8A}" srcOrd="0" destOrd="0" presId="urn:microsoft.com/office/officeart/2005/8/layout/hierarchy3"/>
    <dgm:cxn modelId="{FF654491-AA90-4572-91F2-25BAA8012279}" srcId="{306439FA-A4DF-49A0-8563-4FB71AEAF58F}" destId="{281DC05D-B68B-4BE9-B469-D18E7C6146C2}" srcOrd="1" destOrd="0" parTransId="{EA28F9CB-2B89-4A03-8D6D-43DEBA2D87F6}" sibTransId="{746946F6-79A8-480F-8A56-013A262F22E1}"/>
    <dgm:cxn modelId="{A4BC7D99-104C-463B-9BF7-D5D841FDAC6B}" srcId="{1EB031BD-DFDE-4023-903C-597BC8869679}" destId="{008C5189-022A-4893-B0D7-24D11636A930}" srcOrd="0" destOrd="0" parTransId="{A200A561-8C0B-4C94-8121-08D21D31F84B}" sibTransId="{9FA8989F-B91C-44AF-AFB0-DD528800E666}"/>
    <dgm:cxn modelId="{EBF35E9D-A37B-4048-BE84-F2EC48E34675}" type="presOf" srcId="{A200A561-8C0B-4C94-8121-08D21D31F84B}" destId="{94BEA067-FF71-4532-A9F4-38B44BC61899}" srcOrd="0" destOrd="0" presId="urn:microsoft.com/office/officeart/2005/8/layout/hierarchy3"/>
    <dgm:cxn modelId="{E60906A6-2945-46E1-BB99-AB286FCA6161}" type="presOf" srcId="{DFA7EDC0-D243-41A1-B5AA-F971F4F6E817}" destId="{BEA99425-C775-4BE8-AC1C-24CDBCD9B4F1}" srcOrd="0" destOrd="0" presId="urn:microsoft.com/office/officeart/2005/8/layout/hierarchy3"/>
    <dgm:cxn modelId="{7E2E22B5-5398-4D38-A64A-54A26EE77B74}" srcId="{22BD412A-01E6-464A-8F8F-9954944EF66B}" destId="{DFA7EDC0-D243-41A1-B5AA-F971F4F6E817}" srcOrd="1" destOrd="0" parTransId="{B523DE37-6F5C-4667-BCEE-7308E19E1366}" sibTransId="{C1604863-95A1-40C6-8859-82877BAB992E}"/>
    <dgm:cxn modelId="{F6378CB5-CC5F-4145-ABE0-3D3F402D68C7}" srcId="{92BC4F44-7EA9-4313-B513-269EFFC624F9}" destId="{1EB031BD-DFDE-4023-903C-597BC8869679}" srcOrd="2" destOrd="0" parTransId="{95B05E07-966D-452B-ADA6-BEB6EE9FBEAC}" sibTransId="{EBA66749-33E2-44EC-916A-248F926F019E}"/>
    <dgm:cxn modelId="{8644D1BC-CF4D-420D-82E9-7FFDFD936C0C}" type="presOf" srcId="{F18DD3FA-F588-4CBE-828C-B0F208444D4F}" destId="{0901AE99-D2AD-47DA-8C01-32F41E678F21}" srcOrd="0" destOrd="0" presId="urn:microsoft.com/office/officeart/2005/8/layout/hierarchy3"/>
    <dgm:cxn modelId="{CDCC73BE-8C27-4495-AAC7-CC4A113CFC97}" type="presOf" srcId="{B523DE37-6F5C-4667-BCEE-7308E19E1366}" destId="{12C7D676-A859-450A-B9F0-80B14177782C}" srcOrd="0" destOrd="0" presId="urn:microsoft.com/office/officeart/2005/8/layout/hierarchy3"/>
    <dgm:cxn modelId="{4442B4BE-CA7F-47E7-82AA-244F694350BE}" type="presOf" srcId="{22BD412A-01E6-464A-8F8F-9954944EF66B}" destId="{B17664CA-8C17-4550-AC96-CC40593FBCEE}" srcOrd="1" destOrd="0" presId="urn:microsoft.com/office/officeart/2005/8/layout/hierarchy3"/>
    <dgm:cxn modelId="{8438B1C1-FADA-467A-98C2-D7E08FABFA80}" type="presOf" srcId="{7CB1685C-86B9-4BBE-BEFD-D19C4E2A9742}" destId="{F34B0BD6-96C2-416A-9A41-0CEA51B223B0}" srcOrd="0" destOrd="0" presId="urn:microsoft.com/office/officeart/2005/8/layout/hierarchy3"/>
    <dgm:cxn modelId="{456196E0-ADA5-4D22-8B29-C31C46FDE19A}" srcId="{22BD412A-01E6-464A-8F8F-9954944EF66B}" destId="{034DFF6E-701E-4966-8EA4-B0C75498D9C6}" srcOrd="0" destOrd="0" parTransId="{13D1A7E3-9BE1-4A92-A08E-E48BD68DA50D}" sibTransId="{F43AD892-A8EF-433B-9884-C8AA5EF1CAA5}"/>
    <dgm:cxn modelId="{F43EEDFA-E4D3-4742-BE15-6BF334F87231}" type="presOf" srcId="{306439FA-A4DF-49A0-8563-4FB71AEAF58F}" destId="{98B59B4E-54C4-497D-97D7-E589688297D0}" srcOrd="1" destOrd="0" presId="urn:microsoft.com/office/officeart/2005/8/layout/hierarchy3"/>
    <dgm:cxn modelId="{0441D58B-DD13-4C84-B228-52E66F7EDB75}" type="presParOf" srcId="{9D460816-D977-49A4-9164-B61F42D38DB4}" destId="{E0AF4C8C-9AA9-4A5E-9A57-B4BEED43F6B5}" srcOrd="0" destOrd="0" presId="urn:microsoft.com/office/officeart/2005/8/layout/hierarchy3"/>
    <dgm:cxn modelId="{14FF1304-93AA-43E4-81DA-89234FF89038}" type="presParOf" srcId="{E0AF4C8C-9AA9-4A5E-9A57-B4BEED43F6B5}" destId="{212C20FE-F1F8-4A5D-AD8F-DECF41DEE994}" srcOrd="0" destOrd="0" presId="urn:microsoft.com/office/officeart/2005/8/layout/hierarchy3"/>
    <dgm:cxn modelId="{E787E78A-A4A9-4434-813B-D2A95D6935E3}" type="presParOf" srcId="{212C20FE-F1F8-4A5D-AD8F-DECF41DEE994}" destId="{7E2C6DD9-D4CA-40D4-B21E-28BDC8298429}" srcOrd="0" destOrd="0" presId="urn:microsoft.com/office/officeart/2005/8/layout/hierarchy3"/>
    <dgm:cxn modelId="{B8B71D7A-84C1-49B3-8367-327C89CDAA50}" type="presParOf" srcId="{212C20FE-F1F8-4A5D-AD8F-DECF41DEE994}" destId="{B17664CA-8C17-4550-AC96-CC40593FBCEE}" srcOrd="1" destOrd="0" presId="urn:microsoft.com/office/officeart/2005/8/layout/hierarchy3"/>
    <dgm:cxn modelId="{1BD4B872-64CB-4DFB-A946-CFB33F733F78}" type="presParOf" srcId="{E0AF4C8C-9AA9-4A5E-9A57-B4BEED43F6B5}" destId="{1D2A8D13-1291-4622-8E5E-0D26531E3A0A}" srcOrd="1" destOrd="0" presId="urn:microsoft.com/office/officeart/2005/8/layout/hierarchy3"/>
    <dgm:cxn modelId="{2EDD839E-78F6-4ED8-A225-8ACC5A9D497D}" type="presParOf" srcId="{1D2A8D13-1291-4622-8E5E-0D26531E3A0A}" destId="{DC55C5BB-22E3-4490-953B-88F43F59F4CB}" srcOrd="0" destOrd="0" presId="urn:microsoft.com/office/officeart/2005/8/layout/hierarchy3"/>
    <dgm:cxn modelId="{11B0D0F8-E9CA-4171-8730-404A2E196A2D}" type="presParOf" srcId="{1D2A8D13-1291-4622-8E5E-0D26531E3A0A}" destId="{D5DFA773-2907-4ACE-930B-5883EBD0375B}" srcOrd="1" destOrd="0" presId="urn:microsoft.com/office/officeart/2005/8/layout/hierarchy3"/>
    <dgm:cxn modelId="{9A1B8C21-EEF1-4327-B3DF-E4DDA6AB62EC}" type="presParOf" srcId="{1D2A8D13-1291-4622-8E5E-0D26531E3A0A}" destId="{12C7D676-A859-450A-B9F0-80B14177782C}" srcOrd="2" destOrd="0" presId="urn:microsoft.com/office/officeart/2005/8/layout/hierarchy3"/>
    <dgm:cxn modelId="{4EFE0C98-F383-40E8-9143-A96C519091C6}" type="presParOf" srcId="{1D2A8D13-1291-4622-8E5E-0D26531E3A0A}" destId="{BEA99425-C775-4BE8-AC1C-24CDBCD9B4F1}" srcOrd="3" destOrd="0" presId="urn:microsoft.com/office/officeart/2005/8/layout/hierarchy3"/>
    <dgm:cxn modelId="{3B2B8D33-2114-414C-AC2A-3B927B8F42FC}" type="presParOf" srcId="{9D460816-D977-49A4-9164-B61F42D38DB4}" destId="{D4C90CFE-1C27-441C-BF28-4BF3C4D98BDA}" srcOrd="1" destOrd="0" presId="urn:microsoft.com/office/officeart/2005/8/layout/hierarchy3"/>
    <dgm:cxn modelId="{F6DED911-248D-48CC-8452-C615A2BFD18F}" type="presParOf" srcId="{D4C90CFE-1C27-441C-BF28-4BF3C4D98BDA}" destId="{A67ECA02-2564-41FF-934E-F846662369E6}" srcOrd="0" destOrd="0" presId="urn:microsoft.com/office/officeart/2005/8/layout/hierarchy3"/>
    <dgm:cxn modelId="{52D74C97-E7E1-42E1-AACA-900F3A2FBC4E}" type="presParOf" srcId="{A67ECA02-2564-41FF-934E-F846662369E6}" destId="{C6C59541-1680-4896-9D6E-1BB8F6B6C03A}" srcOrd="0" destOrd="0" presId="urn:microsoft.com/office/officeart/2005/8/layout/hierarchy3"/>
    <dgm:cxn modelId="{172C2FF2-7174-456E-BC39-86DD0CE79AB9}" type="presParOf" srcId="{A67ECA02-2564-41FF-934E-F846662369E6}" destId="{98B59B4E-54C4-497D-97D7-E589688297D0}" srcOrd="1" destOrd="0" presId="urn:microsoft.com/office/officeart/2005/8/layout/hierarchy3"/>
    <dgm:cxn modelId="{6796F26B-2E98-4958-8E9F-FAB3FD6618CA}" type="presParOf" srcId="{D4C90CFE-1C27-441C-BF28-4BF3C4D98BDA}" destId="{7FE697A4-5D98-4DDB-9CBE-4F0ECD293500}" srcOrd="1" destOrd="0" presId="urn:microsoft.com/office/officeart/2005/8/layout/hierarchy3"/>
    <dgm:cxn modelId="{A6525837-3F9F-4BD5-AFC3-9D0B2D0ADE9E}" type="presParOf" srcId="{7FE697A4-5D98-4DDB-9CBE-4F0ECD293500}" destId="{86C53450-A8BE-4E49-9E52-E80745F64D8A}" srcOrd="0" destOrd="0" presId="urn:microsoft.com/office/officeart/2005/8/layout/hierarchy3"/>
    <dgm:cxn modelId="{B9324A27-3CD9-41AE-854E-55D2E9264B3A}" type="presParOf" srcId="{7FE697A4-5D98-4DDB-9CBE-4F0ECD293500}" destId="{418635CD-802B-4AEF-BE14-83AA726FA29C}" srcOrd="1" destOrd="0" presId="urn:microsoft.com/office/officeart/2005/8/layout/hierarchy3"/>
    <dgm:cxn modelId="{34536B95-6D8C-428E-A942-C049EB3EDE21}" type="presParOf" srcId="{7FE697A4-5D98-4DDB-9CBE-4F0ECD293500}" destId="{73123FA8-C216-4D0F-AE16-853757CBD41E}" srcOrd="2" destOrd="0" presId="urn:microsoft.com/office/officeart/2005/8/layout/hierarchy3"/>
    <dgm:cxn modelId="{C4F8CE51-4064-4002-AE5A-CA9F24124984}" type="presParOf" srcId="{7FE697A4-5D98-4DDB-9CBE-4F0ECD293500}" destId="{30B53FE2-D9DA-4FD7-9A72-47C60D09407F}" srcOrd="3" destOrd="0" presId="urn:microsoft.com/office/officeart/2005/8/layout/hierarchy3"/>
    <dgm:cxn modelId="{7B6F3C0E-5FD4-4386-875F-0A67513C1D50}" type="presParOf" srcId="{9D460816-D977-49A4-9164-B61F42D38DB4}" destId="{B576F26B-A7C3-414A-885B-5BBD19FA1763}" srcOrd="2" destOrd="0" presId="urn:microsoft.com/office/officeart/2005/8/layout/hierarchy3"/>
    <dgm:cxn modelId="{E2A188B7-10B5-4D47-907E-FD21BE3A4B4E}" type="presParOf" srcId="{B576F26B-A7C3-414A-885B-5BBD19FA1763}" destId="{A89EACED-43A2-4C4C-9617-2541C5E54CF7}" srcOrd="0" destOrd="0" presId="urn:microsoft.com/office/officeart/2005/8/layout/hierarchy3"/>
    <dgm:cxn modelId="{5145461D-E292-4732-8C5F-A1D089C73435}" type="presParOf" srcId="{A89EACED-43A2-4C4C-9617-2541C5E54CF7}" destId="{B1659997-1227-4012-B5FE-E91E8242C719}" srcOrd="0" destOrd="0" presId="urn:microsoft.com/office/officeart/2005/8/layout/hierarchy3"/>
    <dgm:cxn modelId="{3B6F04A6-2E73-4A7F-9B24-3363146E78A1}" type="presParOf" srcId="{A89EACED-43A2-4C4C-9617-2541C5E54CF7}" destId="{098F670D-F88B-4508-8BFE-62CDB4D004DD}" srcOrd="1" destOrd="0" presId="urn:microsoft.com/office/officeart/2005/8/layout/hierarchy3"/>
    <dgm:cxn modelId="{EC474F7F-B2D1-4FB7-9D8A-C7DCCAE9AD87}" type="presParOf" srcId="{B576F26B-A7C3-414A-885B-5BBD19FA1763}" destId="{8C7F1005-22B1-4C68-994F-38F3301C7BF0}" srcOrd="1" destOrd="0" presId="urn:microsoft.com/office/officeart/2005/8/layout/hierarchy3"/>
    <dgm:cxn modelId="{366DC079-1BA6-4533-BBCA-E1375B1230FA}" type="presParOf" srcId="{8C7F1005-22B1-4C68-994F-38F3301C7BF0}" destId="{94BEA067-FF71-4532-A9F4-38B44BC61899}" srcOrd="0" destOrd="0" presId="urn:microsoft.com/office/officeart/2005/8/layout/hierarchy3"/>
    <dgm:cxn modelId="{196BC310-B25A-43A6-8A01-2EF99002705A}" type="presParOf" srcId="{8C7F1005-22B1-4C68-994F-38F3301C7BF0}" destId="{DE2FF83A-640D-4957-9FBB-0A310691EF19}" srcOrd="1" destOrd="0" presId="urn:microsoft.com/office/officeart/2005/8/layout/hierarchy3"/>
    <dgm:cxn modelId="{718F590D-B628-4D1D-B24F-8E42D17DEB4C}" type="presParOf" srcId="{8C7F1005-22B1-4C68-994F-38F3301C7BF0}" destId="{0901AE99-D2AD-47DA-8C01-32F41E678F21}" srcOrd="2" destOrd="0" presId="urn:microsoft.com/office/officeart/2005/8/layout/hierarchy3"/>
    <dgm:cxn modelId="{43D65753-0A7F-48F5-B956-1EF073BD6F78}" type="presParOf" srcId="{8C7F1005-22B1-4C68-994F-38F3301C7BF0}" destId="{F34B0BD6-96C2-416A-9A41-0CEA51B223B0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4736574-030B-4B6F-8E94-B1A712F69E4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9A36445-5FCE-416B-8C74-B0F35165A18D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b="1"/>
            <a:t>Boas práticas:</a:t>
          </a:r>
          <a:endParaRPr lang="en-US"/>
        </a:p>
      </dgm:t>
    </dgm:pt>
    <dgm:pt modelId="{67EA5235-2013-4FEB-99B7-2507AA254ADB}" type="parTrans" cxnId="{1795BB36-4B2D-4410-91DA-515CB0F53D60}">
      <dgm:prSet/>
      <dgm:spPr/>
      <dgm:t>
        <a:bodyPr/>
        <a:lstStyle/>
        <a:p>
          <a:endParaRPr lang="en-US"/>
        </a:p>
      </dgm:t>
    </dgm:pt>
    <dgm:pt modelId="{F7D22639-23E1-4621-9AC8-25663FC06DD8}" type="sibTrans" cxnId="{1795BB36-4B2D-4410-91DA-515CB0F53D60}">
      <dgm:prSet/>
      <dgm:spPr/>
      <dgm:t>
        <a:bodyPr/>
        <a:lstStyle/>
        <a:p>
          <a:endParaRPr lang="en-US"/>
        </a:p>
      </dgm:t>
    </dgm:pt>
    <dgm:pt modelId="{D1394D15-DD21-4115-A73E-882CBE139FB3}">
      <dgm:prSet/>
      <dgm:spPr/>
      <dgm:t>
        <a:bodyPr/>
        <a:lstStyle/>
        <a:p>
          <a:r>
            <a:rPr lang="pt-BR" dirty="0"/>
            <a:t>Junto ao setor jurídico, alinhar procedimentos para:</a:t>
          </a:r>
          <a:endParaRPr lang="en-US" dirty="0"/>
        </a:p>
      </dgm:t>
    </dgm:pt>
    <dgm:pt modelId="{EA5F980C-84C6-4207-8633-39A4269D2223}" type="parTrans" cxnId="{87F5C160-E924-45DD-BADA-56DEE4636732}">
      <dgm:prSet/>
      <dgm:spPr/>
      <dgm:t>
        <a:bodyPr/>
        <a:lstStyle/>
        <a:p>
          <a:endParaRPr lang="en-US"/>
        </a:p>
      </dgm:t>
    </dgm:pt>
    <dgm:pt modelId="{85558348-4757-4AD4-9361-98F6BBD2DCB4}" type="sibTrans" cxnId="{87F5C160-E924-45DD-BADA-56DEE4636732}">
      <dgm:prSet/>
      <dgm:spPr/>
      <dgm:t>
        <a:bodyPr/>
        <a:lstStyle/>
        <a:p>
          <a:endParaRPr lang="en-US"/>
        </a:p>
      </dgm:t>
    </dgm:pt>
    <dgm:pt modelId="{73D9BC6C-3F20-43D4-AEE4-706CADBCD762}">
      <dgm:prSet/>
      <dgm:spPr/>
      <dgm:t>
        <a:bodyPr/>
        <a:lstStyle/>
        <a:p>
          <a:r>
            <a:rPr lang="pt-BR" dirty="0"/>
            <a:t>Classificação de risco sobre processos judiciais:</a:t>
          </a:r>
          <a:endParaRPr lang="en-US" dirty="0"/>
        </a:p>
      </dgm:t>
    </dgm:pt>
    <dgm:pt modelId="{FC49F81C-BD29-4EF1-A37A-A863E72BBCC6}" type="parTrans" cxnId="{C6AB8D9C-F60D-4D67-BD25-D18083016E3A}">
      <dgm:prSet/>
      <dgm:spPr/>
      <dgm:t>
        <a:bodyPr/>
        <a:lstStyle/>
        <a:p>
          <a:endParaRPr lang="en-US"/>
        </a:p>
      </dgm:t>
    </dgm:pt>
    <dgm:pt modelId="{11DA69AA-67D6-4B86-A8FB-ECFCD28F55B5}" type="sibTrans" cxnId="{C6AB8D9C-F60D-4D67-BD25-D18083016E3A}">
      <dgm:prSet/>
      <dgm:spPr/>
      <dgm:t>
        <a:bodyPr/>
        <a:lstStyle/>
        <a:p>
          <a:endParaRPr lang="en-US"/>
        </a:p>
      </dgm:t>
    </dgm:pt>
    <dgm:pt modelId="{D8485FE9-6358-4D93-91B9-F870D2F62167}">
      <dgm:prSet/>
      <dgm:spPr/>
      <dgm:t>
        <a:bodyPr/>
        <a:lstStyle/>
        <a:p>
          <a:r>
            <a:rPr lang="pt-BR" dirty="0"/>
            <a:t>Registro/ajuste tempestivo de provisões.</a:t>
          </a:r>
          <a:endParaRPr lang="en-US" dirty="0"/>
        </a:p>
      </dgm:t>
    </dgm:pt>
    <dgm:pt modelId="{BBC84800-7E65-4239-A2F2-467B3A14033D}" type="parTrans" cxnId="{04FD8BED-2164-4AC6-B206-23F334612803}">
      <dgm:prSet/>
      <dgm:spPr/>
      <dgm:t>
        <a:bodyPr/>
        <a:lstStyle/>
        <a:p>
          <a:endParaRPr lang="en-US"/>
        </a:p>
      </dgm:t>
    </dgm:pt>
    <dgm:pt modelId="{59065136-068B-4D8F-986A-404DA264137E}" type="sibTrans" cxnId="{04FD8BED-2164-4AC6-B206-23F334612803}">
      <dgm:prSet/>
      <dgm:spPr/>
      <dgm:t>
        <a:bodyPr/>
        <a:lstStyle/>
        <a:p>
          <a:endParaRPr lang="en-US"/>
        </a:p>
      </dgm:t>
    </dgm:pt>
    <dgm:pt modelId="{F811DCC4-F579-4201-8A7B-A59A20ACF572}">
      <dgm:prSet/>
      <dgm:spPr/>
      <dgm:t>
        <a:bodyPr/>
        <a:lstStyle/>
        <a:p>
          <a:r>
            <a:rPr lang="pt-BR" b="1"/>
            <a:t>Onde estudar o assunto:</a:t>
          </a:r>
          <a:endParaRPr lang="en-US"/>
        </a:p>
      </dgm:t>
    </dgm:pt>
    <dgm:pt modelId="{44992B24-7DB8-441D-9B40-8EB5E307A96F}" type="parTrans" cxnId="{EDA70E24-DA57-4788-90FF-00013FB283A9}">
      <dgm:prSet/>
      <dgm:spPr/>
      <dgm:t>
        <a:bodyPr/>
        <a:lstStyle/>
        <a:p>
          <a:endParaRPr lang="en-US"/>
        </a:p>
      </dgm:t>
    </dgm:pt>
    <dgm:pt modelId="{5699BE74-C7CC-45D8-A1C5-3F7F76F0F1A4}" type="sibTrans" cxnId="{EDA70E24-DA57-4788-90FF-00013FB283A9}">
      <dgm:prSet/>
      <dgm:spPr/>
      <dgm:t>
        <a:bodyPr/>
        <a:lstStyle/>
        <a:p>
          <a:endParaRPr lang="en-US"/>
        </a:p>
      </dgm:t>
    </dgm:pt>
    <dgm:pt modelId="{25DA1963-9D1F-4FAA-A559-86184F5E4986}">
      <dgm:prSet/>
      <dgm:spPr/>
      <dgm:t>
        <a:bodyPr/>
        <a:lstStyle/>
        <a:p>
          <a:r>
            <a:rPr lang="pt-BR"/>
            <a:t>NBC TSP 03 – Provisões, Passivos Contingentes e Ativos Contingentes;</a:t>
          </a:r>
          <a:endParaRPr lang="en-US"/>
        </a:p>
      </dgm:t>
    </dgm:pt>
    <dgm:pt modelId="{E9F428DD-B1C7-45CC-BE43-1BFA1DDA9C20}" type="parTrans" cxnId="{F55A47A1-0B86-464E-8091-9FA43CD87E40}">
      <dgm:prSet/>
      <dgm:spPr/>
      <dgm:t>
        <a:bodyPr/>
        <a:lstStyle/>
        <a:p>
          <a:endParaRPr lang="en-US"/>
        </a:p>
      </dgm:t>
    </dgm:pt>
    <dgm:pt modelId="{DF65786F-4144-4512-9AB2-9BEA70EA0BD2}" type="sibTrans" cxnId="{F55A47A1-0B86-464E-8091-9FA43CD87E40}">
      <dgm:prSet/>
      <dgm:spPr/>
      <dgm:t>
        <a:bodyPr/>
        <a:lstStyle/>
        <a:p>
          <a:endParaRPr lang="en-US"/>
        </a:p>
      </dgm:t>
    </dgm:pt>
    <dgm:pt modelId="{D76EED51-D148-4DE3-9B13-F7059E4123C8}">
      <dgm:prSet/>
      <dgm:spPr/>
      <dgm:t>
        <a:bodyPr/>
        <a:lstStyle/>
        <a:p>
          <a:r>
            <a:rPr lang="pt-BR" dirty="0"/>
            <a:t>CTSP 01 – Provisões, Passivos Contingentes e Ativos Contingentes;</a:t>
          </a:r>
          <a:endParaRPr lang="en-US" dirty="0"/>
        </a:p>
      </dgm:t>
    </dgm:pt>
    <dgm:pt modelId="{9A66B56A-1102-42F9-BBB5-2ABF0178EF84}" type="parTrans" cxnId="{F7E4BAA7-0BBB-4FF8-A2F4-AD55EEE8813B}">
      <dgm:prSet/>
      <dgm:spPr/>
      <dgm:t>
        <a:bodyPr/>
        <a:lstStyle/>
        <a:p>
          <a:endParaRPr lang="en-US"/>
        </a:p>
      </dgm:t>
    </dgm:pt>
    <dgm:pt modelId="{70CFBCA8-8A1B-474E-A5DA-A9B58AB246E8}" type="sibTrans" cxnId="{F7E4BAA7-0BBB-4FF8-A2F4-AD55EEE8813B}">
      <dgm:prSet/>
      <dgm:spPr/>
      <dgm:t>
        <a:bodyPr/>
        <a:lstStyle/>
        <a:p>
          <a:endParaRPr lang="en-US"/>
        </a:p>
      </dgm:t>
    </dgm:pt>
    <dgm:pt modelId="{DDA310BC-2F9A-4914-BA49-5A4EFDB5085B}">
      <dgm:prSet/>
      <dgm:spPr/>
      <dgm:t>
        <a:bodyPr/>
        <a:lstStyle/>
        <a:p>
          <a:r>
            <a:rPr lang="pt-BR"/>
            <a:t>MCASP (edição vigente);</a:t>
          </a:r>
          <a:endParaRPr lang="en-US"/>
        </a:p>
      </dgm:t>
    </dgm:pt>
    <dgm:pt modelId="{6E0579D2-8842-4F30-9564-66F945C83F1E}" type="parTrans" cxnId="{5779D42D-5C3D-489C-91F5-6B9A7757706A}">
      <dgm:prSet/>
      <dgm:spPr/>
      <dgm:t>
        <a:bodyPr/>
        <a:lstStyle/>
        <a:p>
          <a:endParaRPr lang="en-US"/>
        </a:p>
      </dgm:t>
    </dgm:pt>
    <dgm:pt modelId="{4E867B7C-B63B-4746-AD36-5EE349DB3C38}" type="sibTrans" cxnId="{5779D42D-5C3D-489C-91F5-6B9A7757706A}">
      <dgm:prSet/>
      <dgm:spPr/>
      <dgm:t>
        <a:bodyPr/>
        <a:lstStyle/>
        <a:p>
          <a:endParaRPr lang="en-US"/>
        </a:p>
      </dgm:t>
    </dgm:pt>
    <dgm:pt modelId="{95D68D9F-A9EC-41F4-ADBF-19D2C8EDEF72}">
      <dgm:prSet/>
      <dgm:spPr/>
      <dgm:t>
        <a:bodyPr/>
        <a:lstStyle/>
        <a:p>
          <a:r>
            <a:rPr lang="pt-BR"/>
            <a:t>Portaria STN nº 548/2015 (Plano de Implementação dos Procedimentos Contábeis Patrimoniais – PIPCP).</a:t>
          </a:r>
          <a:endParaRPr lang="en-US"/>
        </a:p>
      </dgm:t>
    </dgm:pt>
    <dgm:pt modelId="{438CA83A-ACF9-4E9D-8F3B-C50FBC428923}" type="parTrans" cxnId="{B6A778D8-5203-4D8D-BFA5-9FEC557A04DC}">
      <dgm:prSet/>
      <dgm:spPr/>
      <dgm:t>
        <a:bodyPr/>
        <a:lstStyle/>
        <a:p>
          <a:endParaRPr lang="en-US"/>
        </a:p>
      </dgm:t>
    </dgm:pt>
    <dgm:pt modelId="{3868374B-FD4C-48EA-8C0F-F6B22800E943}" type="sibTrans" cxnId="{B6A778D8-5203-4D8D-BFA5-9FEC557A04DC}">
      <dgm:prSet/>
      <dgm:spPr/>
      <dgm:t>
        <a:bodyPr/>
        <a:lstStyle/>
        <a:p>
          <a:endParaRPr lang="en-US"/>
        </a:p>
      </dgm:t>
    </dgm:pt>
    <dgm:pt modelId="{A79A1CA0-9B60-44E8-9F9C-C6000613A402}">
      <dgm:prSet/>
      <dgm:spPr/>
      <dgm:t>
        <a:bodyPr/>
        <a:lstStyle/>
        <a:p>
          <a:r>
            <a:rPr lang="pt-BR" noProof="0" dirty="0"/>
            <a:t>Mapeamento dos processos;</a:t>
          </a:r>
        </a:p>
      </dgm:t>
    </dgm:pt>
    <dgm:pt modelId="{06592BAB-4CC1-418E-82A5-A10E4C837AF6}" type="parTrans" cxnId="{56EAAAA6-1130-48BC-9199-00AF2F480079}">
      <dgm:prSet/>
      <dgm:spPr/>
      <dgm:t>
        <a:bodyPr/>
        <a:lstStyle/>
        <a:p>
          <a:endParaRPr lang="pt-BR"/>
        </a:p>
      </dgm:t>
    </dgm:pt>
    <dgm:pt modelId="{6B27BFF5-3E22-4BA5-9094-B878D63FD266}" type="sibTrans" cxnId="{56EAAAA6-1130-48BC-9199-00AF2F480079}">
      <dgm:prSet/>
      <dgm:spPr/>
      <dgm:t>
        <a:bodyPr/>
        <a:lstStyle/>
        <a:p>
          <a:endParaRPr lang="pt-BR"/>
        </a:p>
      </dgm:t>
    </dgm:pt>
    <dgm:pt modelId="{79DF70B1-13F5-4A53-AC35-3692BC56CD36}">
      <dgm:prSet/>
      <dgm:spPr/>
      <dgm:t>
        <a:bodyPr/>
        <a:lstStyle/>
        <a:p>
          <a:r>
            <a:rPr lang="pt-BR" noProof="0" dirty="0"/>
            <a:t>Classificar o risco (provável, possível e remoto);</a:t>
          </a:r>
        </a:p>
      </dgm:t>
    </dgm:pt>
    <dgm:pt modelId="{9652100D-A64E-4DDB-A800-4F1C71C92A09}" type="parTrans" cxnId="{ECDAC5E3-9F99-44BE-8D54-B707E1E31D2E}">
      <dgm:prSet/>
      <dgm:spPr/>
      <dgm:t>
        <a:bodyPr/>
        <a:lstStyle/>
        <a:p>
          <a:endParaRPr lang="pt-BR"/>
        </a:p>
      </dgm:t>
    </dgm:pt>
    <dgm:pt modelId="{CAF78641-5D91-4777-BED2-79E5F8315F97}" type="sibTrans" cxnId="{ECDAC5E3-9F99-44BE-8D54-B707E1E31D2E}">
      <dgm:prSet/>
      <dgm:spPr/>
      <dgm:t>
        <a:bodyPr/>
        <a:lstStyle/>
        <a:p>
          <a:endParaRPr lang="pt-BR"/>
        </a:p>
      </dgm:t>
    </dgm:pt>
    <dgm:pt modelId="{9C0A1E43-46FF-413E-8A52-824B6E08965C}">
      <dgm:prSet/>
      <dgm:spPr/>
      <dgm:t>
        <a:bodyPr/>
        <a:lstStyle/>
        <a:p>
          <a:r>
            <a:rPr lang="pt-BR" noProof="0" dirty="0"/>
            <a:t>Monitoramento periódico;</a:t>
          </a:r>
        </a:p>
      </dgm:t>
    </dgm:pt>
    <dgm:pt modelId="{0D31985E-3F71-43EF-82FC-01F2203D4E0D}" type="parTrans" cxnId="{4C9052E7-7FE1-4168-8A13-903D78529AB9}">
      <dgm:prSet/>
      <dgm:spPr/>
      <dgm:t>
        <a:bodyPr/>
        <a:lstStyle/>
        <a:p>
          <a:endParaRPr lang="pt-BR"/>
        </a:p>
      </dgm:t>
    </dgm:pt>
    <dgm:pt modelId="{7FE11137-F104-4BEF-BE61-ED3B6F55C4FE}" type="sibTrans" cxnId="{4C9052E7-7FE1-4168-8A13-903D78529AB9}">
      <dgm:prSet/>
      <dgm:spPr/>
      <dgm:t>
        <a:bodyPr/>
        <a:lstStyle/>
        <a:p>
          <a:endParaRPr lang="pt-BR"/>
        </a:p>
      </dgm:t>
    </dgm:pt>
    <dgm:pt modelId="{697F86F2-A5DB-43E8-8AF0-E3A289CBF3DF}">
      <dgm:prSet/>
      <dgm:spPr/>
      <dgm:t>
        <a:bodyPr/>
        <a:lstStyle/>
        <a:p>
          <a:r>
            <a:rPr lang="pt-BR" noProof="0" dirty="0"/>
            <a:t>Reporte à contabilidade;</a:t>
          </a:r>
        </a:p>
      </dgm:t>
    </dgm:pt>
    <dgm:pt modelId="{D8A1936D-4643-4BED-99E6-86C664B0E1C8}" type="parTrans" cxnId="{BC1FB173-4724-4664-ADAA-BD6D6ADC04CE}">
      <dgm:prSet/>
      <dgm:spPr/>
      <dgm:t>
        <a:bodyPr/>
        <a:lstStyle/>
        <a:p>
          <a:endParaRPr lang="pt-BR"/>
        </a:p>
      </dgm:t>
    </dgm:pt>
    <dgm:pt modelId="{801ED025-FEEA-4192-BD54-6C1AEBB7AFDB}" type="sibTrans" cxnId="{BC1FB173-4724-4664-ADAA-BD6D6ADC04CE}">
      <dgm:prSet/>
      <dgm:spPr/>
      <dgm:t>
        <a:bodyPr/>
        <a:lstStyle/>
        <a:p>
          <a:endParaRPr lang="pt-BR"/>
        </a:p>
      </dgm:t>
    </dgm:pt>
    <dgm:pt modelId="{0A976D26-1B19-43BA-832E-236841635BFD}" type="pres">
      <dgm:prSet presAssocID="{E4736574-030B-4B6F-8E94-B1A712F69E4D}" presName="linear" presStyleCnt="0">
        <dgm:presLayoutVars>
          <dgm:animLvl val="lvl"/>
          <dgm:resizeHandles val="exact"/>
        </dgm:presLayoutVars>
      </dgm:prSet>
      <dgm:spPr/>
    </dgm:pt>
    <dgm:pt modelId="{763F7C71-AE0E-4FF1-B111-A34E3034FA12}" type="pres">
      <dgm:prSet presAssocID="{E9A36445-5FCE-416B-8C74-B0F35165A18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3E035B9-0C6C-4B02-9538-C2009F2C6C5D}" type="pres">
      <dgm:prSet presAssocID="{E9A36445-5FCE-416B-8C74-B0F35165A18D}" presName="childText" presStyleLbl="revTx" presStyleIdx="0" presStyleCnt="2">
        <dgm:presLayoutVars>
          <dgm:bulletEnabled val="1"/>
        </dgm:presLayoutVars>
      </dgm:prSet>
      <dgm:spPr/>
    </dgm:pt>
    <dgm:pt modelId="{22F4BE71-512A-4D98-A16B-710B94746D11}" type="pres">
      <dgm:prSet presAssocID="{F811DCC4-F579-4201-8A7B-A59A20ACF57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EB23A9C-4F4F-4F05-9C21-70EC538D84F9}" type="pres">
      <dgm:prSet presAssocID="{F811DCC4-F579-4201-8A7B-A59A20ACF57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DA70E24-DA57-4788-90FF-00013FB283A9}" srcId="{E4736574-030B-4B6F-8E94-B1A712F69E4D}" destId="{F811DCC4-F579-4201-8A7B-A59A20ACF572}" srcOrd="1" destOrd="0" parTransId="{44992B24-7DB8-441D-9B40-8EB5E307A96F}" sibTransId="{5699BE74-C7CC-45D8-A1C5-3F7F76F0F1A4}"/>
    <dgm:cxn modelId="{5779D42D-5C3D-489C-91F5-6B9A7757706A}" srcId="{F811DCC4-F579-4201-8A7B-A59A20ACF572}" destId="{DDA310BC-2F9A-4914-BA49-5A4EFDB5085B}" srcOrd="2" destOrd="0" parTransId="{6E0579D2-8842-4F30-9564-66F945C83F1E}" sibTransId="{4E867B7C-B63B-4746-AD36-5EE349DB3C38}"/>
    <dgm:cxn modelId="{1795BB36-4B2D-4410-91DA-515CB0F53D60}" srcId="{E4736574-030B-4B6F-8E94-B1A712F69E4D}" destId="{E9A36445-5FCE-416B-8C74-B0F35165A18D}" srcOrd="0" destOrd="0" parTransId="{67EA5235-2013-4FEB-99B7-2507AA254ADB}" sibTransId="{F7D22639-23E1-4621-9AC8-25663FC06DD8}"/>
    <dgm:cxn modelId="{87F5C160-E924-45DD-BADA-56DEE4636732}" srcId="{E9A36445-5FCE-416B-8C74-B0F35165A18D}" destId="{D1394D15-DD21-4115-A73E-882CBE139FB3}" srcOrd="0" destOrd="0" parTransId="{EA5F980C-84C6-4207-8633-39A4269D2223}" sibTransId="{85558348-4757-4AD4-9361-98F6BBD2DCB4}"/>
    <dgm:cxn modelId="{937CDE50-3CD3-4ECB-A7E6-3DD8314A8B89}" type="presOf" srcId="{79DF70B1-13F5-4A53-AC35-3692BC56CD36}" destId="{D3E035B9-0C6C-4B02-9538-C2009F2C6C5D}" srcOrd="0" destOrd="3" presId="urn:microsoft.com/office/officeart/2005/8/layout/vList2"/>
    <dgm:cxn modelId="{ABF0A652-875E-497D-818A-39BEC3F98A1F}" type="presOf" srcId="{D76EED51-D148-4DE3-9B13-F7059E4123C8}" destId="{AEB23A9C-4F4F-4F05-9C21-70EC538D84F9}" srcOrd="0" destOrd="1" presId="urn:microsoft.com/office/officeart/2005/8/layout/vList2"/>
    <dgm:cxn modelId="{BC1FB173-4724-4664-ADAA-BD6D6ADC04CE}" srcId="{73D9BC6C-3F20-43D4-AEE4-706CADBCD762}" destId="{697F86F2-A5DB-43E8-8AF0-E3A289CBF3DF}" srcOrd="3" destOrd="0" parTransId="{D8A1936D-4643-4BED-99E6-86C664B0E1C8}" sibTransId="{801ED025-FEEA-4192-BD54-6C1AEBB7AFDB}"/>
    <dgm:cxn modelId="{1BE24074-ACAD-46D5-A777-BFA8C313B3EA}" type="presOf" srcId="{F811DCC4-F579-4201-8A7B-A59A20ACF572}" destId="{22F4BE71-512A-4D98-A16B-710B94746D11}" srcOrd="0" destOrd="0" presId="urn:microsoft.com/office/officeart/2005/8/layout/vList2"/>
    <dgm:cxn modelId="{5CAB9974-1721-45B3-9FB6-A6716D98E787}" type="presOf" srcId="{E4736574-030B-4B6F-8E94-B1A712F69E4D}" destId="{0A976D26-1B19-43BA-832E-236841635BFD}" srcOrd="0" destOrd="0" presId="urn:microsoft.com/office/officeart/2005/8/layout/vList2"/>
    <dgm:cxn modelId="{760D6358-D089-42FD-AAC1-408A2D7BAE95}" type="presOf" srcId="{A79A1CA0-9B60-44E8-9F9C-C6000613A402}" destId="{D3E035B9-0C6C-4B02-9538-C2009F2C6C5D}" srcOrd="0" destOrd="2" presId="urn:microsoft.com/office/officeart/2005/8/layout/vList2"/>
    <dgm:cxn modelId="{39851681-9A68-4EAA-B1CB-C90D0D13BF0A}" type="presOf" srcId="{95D68D9F-A9EC-41F4-ADBF-19D2C8EDEF72}" destId="{AEB23A9C-4F4F-4F05-9C21-70EC538D84F9}" srcOrd="0" destOrd="3" presId="urn:microsoft.com/office/officeart/2005/8/layout/vList2"/>
    <dgm:cxn modelId="{BD03668E-CC5D-4E7F-9007-5ADEE8D6AA9F}" type="presOf" srcId="{DDA310BC-2F9A-4914-BA49-5A4EFDB5085B}" destId="{AEB23A9C-4F4F-4F05-9C21-70EC538D84F9}" srcOrd="0" destOrd="2" presId="urn:microsoft.com/office/officeart/2005/8/layout/vList2"/>
    <dgm:cxn modelId="{C6AB8D9C-F60D-4D67-BD25-D18083016E3A}" srcId="{D1394D15-DD21-4115-A73E-882CBE139FB3}" destId="{73D9BC6C-3F20-43D4-AEE4-706CADBCD762}" srcOrd="0" destOrd="0" parTransId="{FC49F81C-BD29-4EF1-A37A-A863E72BBCC6}" sibTransId="{11DA69AA-67D6-4B86-A8FB-ECFCD28F55B5}"/>
    <dgm:cxn modelId="{F55A47A1-0B86-464E-8091-9FA43CD87E40}" srcId="{F811DCC4-F579-4201-8A7B-A59A20ACF572}" destId="{25DA1963-9D1F-4FAA-A559-86184F5E4986}" srcOrd="0" destOrd="0" parTransId="{E9F428DD-B1C7-45CC-BE43-1BFA1DDA9C20}" sibTransId="{DF65786F-4144-4512-9AB2-9BEA70EA0BD2}"/>
    <dgm:cxn modelId="{56EAAAA6-1130-48BC-9199-00AF2F480079}" srcId="{73D9BC6C-3F20-43D4-AEE4-706CADBCD762}" destId="{A79A1CA0-9B60-44E8-9F9C-C6000613A402}" srcOrd="0" destOrd="0" parTransId="{06592BAB-4CC1-418E-82A5-A10E4C837AF6}" sibTransId="{6B27BFF5-3E22-4BA5-9094-B878D63FD266}"/>
    <dgm:cxn modelId="{F7E4BAA7-0BBB-4FF8-A2F4-AD55EEE8813B}" srcId="{F811DCC4-F579-4201-8A7B-A59A20ACF572}" destId="{D76EED51-D148-4DE3-9B13-F7059E4123C8}" srcOrd="1" destOrd="0" parTransId="{9A66B56A-1102-42F9-BBB5-2ABF0178EF84}" sibTransId="{70CFBCA8-8A1B-474E-A5DA-A9B58AB246E8}"/>
    <dgm:cxn modelId="{7B12E8BA-27B8-49AB-AFE9-A7980E55E9D7}" type="presOf" srcId="{E9A36445-5FCE-416B-8C74-B0F35165A18D}" destId="{763F7C71-AE0E-4FF1-B111-A34E3034FA12}" srcOrd="0" destOrd="0" presId="urn:microsoft.com/office/officeart/2005/8/layout/vList2"/>
    <dgm:cxn modelId="{C1B369CA-8834-4B51-8EB4-D2BC893C8BA2}" type="presOf" srcId="{73D9BC6C-3F20-43D4-AEE4-706CADBCD762}" destId="{D3E035B9-0C6C-4B02-9538-C2009F2C6C5D}" srcOrd="0" destOrd="1" presId="urn:microsoft.com/office/officeart/2005/8/layout/vList2"/>
    <dgm:cxn modelId="{9581CBD3-5D7E-4E0A-818B-9F6EE86B3DB2}" type="presOf" srcId="{9C0A1E43-46FF-413E-8A52-824B6E08965C}" destId="{D3E035B9-0C6C-4B02-9538-C2009F2C6C5D}" srcOrd="0" destOrd="4" presId="urn:microsoft.com/office/officeart/2005/8/layout/vList2"/>
    <dgm:cxn modelId="{694DACD6-DE3C-4DB4-ACDD-42BA47FAF9BE}" type="presOf" srcId="{25DA1963-9D1F-4FAA-A559-86184F5E4986}" destId="{AEB23A9C-4F4F-4F05-9C21-70EC538D84F9}" srcOrd="0" destOrd="0" presId="urn:microsoft.com/office/officeart/2005/8/layout/vList2"/>
    <dgm:cxn modelId="{395518D7-3CEE-4687-9C46-B4D552F8169E}" type="presOf" srcId="{D8485FE9-6358-4D93-91B9-F870D2F62167}" destId="{D3E035B9-0C6C-4B02-9538-C2009F2C6C5D}" srcOrd="0" destOrd="6" presId="urn:microsoft.com/office/officeart/2005/8/layout/vList2"/>
    <dgm:cxn modelId="{8ED462D8-BEFF-44D6-91BE-053ED144AF46}" type="presOf" srcId="{697F86F2-A5DB-43E8-8AF0-E3A289CBF3DF}" destId="{D3E035B9-0C6C-4B02-9538-C2009F2C6C5D}" srcOrd="0" destOrd="5" presId="urn:microsoft.com/office/officeart/2005/8/layout/vList2"/>
    <dgm:cxn modelId="{B6A778D8-5203-4D8D-BFA5-9FEC557A04DC}" srcId="{F811DCC4-F579-4201-8A7B-A59A20ACF572}" destId="{95D68D9F-A9EC-41F4-ADBF-19D2C8EDEF72}" srcOrd="3" destOrd="0" parTransId="{438CA83A-ACF9-4E9D-8F3B-C50FBC428923}" sibTransId="{3868374B-FD4C-48EA-8C0F-F6B22800E943}"/>
    <dgm:cxn modelId="{ECDAC5E3-9F99-44BE-8D54-B707E1E31D2E}" srcId="{73D9BC6C-3F20-43D4-AEE4-706CADBCD762}" destId="{79DF70B1-13F5-4A53-AC35-3692BC56CD36}" srcOrd="1" destOrd="0" parTransId="{9652100D-A64E-4DDB-A800-4F1C71C92A09}" sibTransId="{CAF78641-5D91-4777-BED2-79E5F8315F97}"/>
    <dgm:cxn modelId="{4C9052E7-7FE1-4168-8A13-903D78529AB9}" srcId="{73D9BC6C-3F20-43D4-AEE4-706CADBCD762}" destId="{9C0A1E43-46FF-413E-8A52-824B6E08965C}" srcOrd="2" destOrd="0" parTransId="{0D31985E-3F71-43EF-82FC-01F2203D4E0D}" sibTransId="{7FE11137-F104-4BEF-BE61-ED3B6F55C4FE}"/>
    <dgm:cxn modelId="{04FD8BED-2164-4AC6-B206-23F334612803}" srcId="{D1394D15-DD21-4115-A73E-882CBE139FB3}" destId="{D8485FE9-6358-4D93-91B9-F870D2F62167}" srcOrd="1" destOrd="0" parTransId="{BBC84800-7E65-4239-A2F2-467B3A14033D}" sibTransId="{59065136-068B-4D8F-986A-404DA264137E}"/>
    <dgm:cxn modelId="{CD0C75FA-E2E2-45A3-BF03-AA2AF8CBF655}" type="presOf" srcId="{D1394D15-DD21-4115-A73E-882CBE139FB3}" destId="{D3E035B9-0C6C-4B02-9538-C2009F2C6C5D}" srcOrd="0" destOrd="0" presId="urn:microsoft.com/office/officeart/2005/8/layout/vList2"/>
    <dgm:cxn modelId="{29A1A93F-A90A-4DF8-9FEA-2E5AD69FB824}" type="presParOf" srcId="{0A976D26-1B19-43BA-832E-236841635BFD}" destId="{763F7C71-AE0E-4FF1-B111-A34E3034FA12}" srcOrd="0" destOrd="0" presId="urn:microsoft.com/office/officeart/2005/8/layout/vList2"/>
    <dgm:cxn modelId="{B33D2355-665D-46BA-B7A9-770C324B2CF4}" type="presParOf" srcId="{0A976D26-1B19-43BA-832E-236841635BFD}" destId="{D3E035B9-0C6C-4B02-9538-C2009F2C6C5D}" srcOrd="1" destOrd="0" presId="urn:microsoft.com/office/officeart/2005/8/layout/vList2"/>
    <dgm:cxn modelId="{54250759-DEDB-42BF-9165-3896E79B894C}" type="presParOf" srcId="{0A976D26-1B19-43BA-832E-236841635BFD}" destId="{22F4BE71-512A-4D98-A16B-710B94746D11}" srcOrd="2" destOrd="0" presId="urn:microsoft.com/office/officeart/2005/8/layout/vList2"/>
    <dgm:cxn modelId="{1243A8D3-0A0D-42D1-A8FD-C0C0238C0722}" type="presParOf" srcId="{0A976D26-1B19-43BA-832E-236841635BFD}" destId="{AEB23A9C-4F4F-4F05-9C21-70EC538D84F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F02CC5-D451-4B83-B9C9-D2A50ED66B5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E90464-3748-4141-A61B-06FB515F6EA9}">
      <dgm:prSet/>
      <dgm:spPr/>
      <dgm:t>
        <a:bodyPr/>
        <a:lstStyle/>
        <a:p>
          <a:r>
            <a:rPr lang="pt-BR" b="1"/>
            <a:t>Distorções:</a:t>
          </a:r>
          <a:endParaRPr lang="en-US"/>
        </a:p>
      </dgm:t>
    </dgm:pt>
    <dgm:pt modelId="{036B58C3-CF6E-42D4-856E-8391930BC87D}" type="parTrans" cxnId="{E53339BD-7F20-4201-B3E8-F6972E1771F5}">
      <dgm:prSet/>
      <dgm:spPr/>
      <dgm:t>
        <a:bodyPr/>
        <a:lstStyle/>
        <a:p>
          <a:endParaRPr lang="en-US"/>
        </a:p>
      </dgm:t>
    </dgm:pt>
    <dgm:pt modelId="{CB621055-6BC5-4D3D-A468-4808442A91A5}" type="sibTrans" cxnId="{E53339BD-7F20-4201-B3E8-F6972E1771F5}">
      <dgm:prSet/>
      <dgm:spPr/>
      <dgm:t>
        <a:bodyPr/>
        <a:lstStyle/>
        <a:p>
          <a:endParaRPr lang="en-US"/>
        </a:p>
      </dgm:t>
    </dgm:pt>
    <dgm:pt modelId="{AB9E844D-BF51-4B63-B332-87D3A39C0198}">
      <dgm:prSet/>
      <dgm:spPr/>
      <dgm:t>
        <a:bodyPr/>
        <a:lstStyle/>
        <a:p>
          <a:r>
            <a:rPr lang="pt-BR" dirty="0"/>
            <a:t>Não identificação de recursos recebidos;</a:t>
          </a:r>
          <a:endParaRPr lang="en-US" dirty="0"/>
        </a:p>
      </dgm:t>
    </dgm:pt>
    <dgm:pt modelId="{8A57F1AE-0440-4B31-B648-3D92EBDE9371}" type="parTrans" cxnId="{A8DEE941-B2CF-401F-AF35-3AF5626D0A75}">
      <dgm:prSet/>
      <dgm:spPr/>
      <dgm:t>
        <a:bodyPr/>
        <a:lstStyle/>
        <a:p>
          <a:endParaRPr lang="en-US"/>
        </a:p>
      </dgm:t>
    </dgm:pt>
    <dgm:pt modelId="{AAC1CC82-7D96-430B-AE5C-C954E149DAEB}" type="sibTrans" cxnId="{A8DEE941-B2CF-401F-AF35-3AF5626D0A75}">
      <dgm:prSet/>
      <dgm:spPr/>
      <dgm:t>
        <a:bodyPr/>
        <a:lstStyle/>
        <a:p>
          <a:endParaRPr lang="en-US"/>
        </a:p>
      </dgm:t>
    </dgm:pt>
    <dgm:pt modelId="{367C8EED-939B-4172-A841-DF0F21EB9730}">
      <dgm:prSet/>
      <dgm:spPr/>
      <dgm:t>
        <a:bodyPr/>
        <a:lstStyle/>
        <a:p>
          <a:r>
            <a:rPr lang="pt-BR" dirty="0"/>
            <a:t>Contabilização de pagamentos ainda não realizados no banco;</a:t>
          </a:r>
          <a:endParaRPr lang="en-US" dirty="0"/>
        </a:p>
      </dgm:t>
    </dgm:pt>
    <dgm:pt modelId="{45B8AB04-E214-40F8-A1FA-E3E6918DBF45}" type="parTrans" cxnId="{34EC8B40-296E-4D53-BC93-A9BD201C6230}">
      <dgm:prSet/>
      <dgm:spPr/>
      <dgm:t>
        <a:bodyPr/>
        <a:lstStyle/>
        <a:p>
          <a:endParaRPr lang="en-US"/>
        </a:p>
      </dgm:t>
    </dgm:pt>
    <dgm:pt modelId="{9C2A3E8E-1396-4C2D-A54D-0F4CDC771628}" type="sibTrans" cxnId="{34EC8B40-296E-4D53-BC93-A9BD201C6230}">
      <dgm:prSet/>
      <dgm:spPr/>
      <dgm:t>
        <a:bodyPr/>
        <a:lstStyle/>
        <a:p>
          <a:endParaRPr lang="en-US"/>
        </a:p>
      </dgm:t>
    </dgm:pt>
    <dgm:pt modelId="{5F571EE8-18AC-464A-B41C-03B841DB95CF}">
      <dgm:prSet/>
      <dgm:spPr/>
      <dgm:t>
        <a:bodyPr/>
        <a:lstStyle/>
        <a:p>
          <a:r>
            <a:rPr lang="pt-BR" dirty="0"/>
            <a:t>Manutenção de saldos que não se enquadram como caixa (via “conciliação bancária”);</a:t>
          </a:r>
          <a:endParaRPr lang="en-US" dirty="0"/>
        </a:p>
      </dgm:t>
    </dgm:pt>
    <dgm:pt modelId="{3ACC53FA-6520-40BA-A1DA-665D5A1EC8BA}" type="parTrans" cxnId="{71A5A6C1-8E52-4624-BAB0-8EEDFB655894}">
      <dgm:prSet/>
      <dgm:spPr/>
      <dgm:t>
        <a:bodyPr/>
        <a:lstStyle/>
        <a:p>
          <a:endParaRPr lang="en-US"/>
        </a:p>
      </dgm:t>
    </dgm:pt>
    <dgm:pt modelId="{86859E97-795A-45D6-8188-F331B3A73536}" type="sibTrans" cxnId="{71A5A6C1-8E52-4624-BAB0-8EEDFB655894}">
      <dgm:prSet/>
      <dgm:spPr/>
      <dgm:t>
        <a:bodyPr/>
        <a:lstStyle/>
        <a:p>
          <a:endParaRPr lang="en-US"/>
        </a:p>
      </dgm:t>
    </dgm:pt>
    <dgm:pt modelId="{42134016-DF0A-46CE-ADFB-73EF5A37336D}">
      <dgm:prSet/>
      <dgm:spPr/>
      <dgm:t>
        <a:bodyPr/>
        <a:lstStyle/>
        <a:p>
          <a:r>
            <a:rPr lang="pt-BR"/>
            <a:t>Pagamentos sem execução orçamentária.</a:t>
          </a:r>
          <a:endParaRPr lang="en-US"/>
        </a:p>
      </dgm:t>
    </dgm:pt>
    <dgm:pt modelId="{62DAA378-C2C9-4263-BEA9-0FBF5AF6CF31}" type="parTrans" cxnId="{E14A2791-3A6B-43F7-96F1-B648B6DEC82D}">
      <dgm:prSet/>
      <dgm:spPr/>
      <dgm:t>
        <a:bodyPr/>
        <a:lstStyle/>
        <a:p>
          <a:endParaRPr lang="en-US"/>
        </a:p>
      </dgm:t>
    </dgm:pt>
    <dgm:pt modelId="{1E637EA7-A0CC-4F13-A1F5-41361CA14B46}" type="sibTrans" cxnId="{E14A2791-3A6B-43F7-96F1-B648B6DEC82D}">
      <dgm:prSet/>
      <dgm:spPr/>
      <dgm:t>
        <a:bodyPr/>
        <a:lstStyle/>
        <a:p>
          <a:endParaRPr lang="en-US"/>
        </a:p>
      </dgm:t>
    </dgm:pt>
    <dgm:pt modelId="{336A7F01-2AE6-43B5-AEB9-F7A0D4915477}" type="pres">
      <dgm:prSet presAssocID="{EDF02CC5-D451-4B83-B9C9-D2A50ED66B59}" presName="linear" presStyleCnt="0">
        <dgm:presLayoutVars>
          <dgm:animLvl val="lvl"/>
          <dgm:resizeHandles val="exact"/>
        </dgm:presLayoutVars>
      </dgm:prSet>
      <dgm:spPr/>
    </dgm:pt>
    <dgm:pt modelId="{B9296966-9467-4314-B482-C5AED4E8118E}" type="pres">
      <dgm:prSet presAssocID="{34E90464-3748-4141-A61B-06FB515F6EA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B0548F9-F575-497E-9D33-7D690C44B3BB}" type="pres">
      <dgm:prSet presAssocID="{34E90464-3748-4141-A61B-06FB515F6EA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477042B-DE42-42B5-A43C-B4DD646AB495}" type="presOf" srcId="{367C8EED-939B-4172-A841-DF0F21EB9730}" destId="{FB0548F9-F575-497E-9D33-7D690C44B3BB}" srcOrd="0" destOrd="1" presId="urn:microsoft.com/office/officeart/2005/8/layout/vList2"/>
    <dgm:cxn modelId="{2FD1572B-D7FD-4221-A1BE-9C63CFA08266}" type="presOf" srcId="{AB9E844D-BF51-4B63-B332-87D3A39C0198}" destId="{FB0548F9-F575-497E-9D33-7D690C44B3BB}" srcOrd="0" destOrd="0" presId="urn:microsoft.com/office/officeart/2005/8/layout/vList2"/>
    <dgm:cxn modelId="{75D96A3A-9A2D-4D57-AFA9-2E323BA88355}" type="presOf" srcId="{42134016-DF0A-46CE-ADFB-73EF5A37336D}" destId="{FB0548F9-F575-497E-9D33-7D690C44B3BB}" srcOrd="0" destOrd="3" presId="urn:microsoft.com/office/officeart/2005/8/layout/vList2"/>
    <dgm:cxn modelId="{34EC8B40-296E-4D53-BC93-A9BD201C6230}" srcId="{34E90464-3748-4141-A61B-06FB515F6EA9}" destId="{367C8EED-939B-4172-A841-DF0F21EB9730}" srcOrd="1" destOrd="0" parTransId="{45B8AB04-E214-40F8-A1FA-E3E6918DBF45}" sibTransId="{9C2A3E8E-1396-4C2D-A54D-0F4CDC771628}"/>
    <dgm:cxn modelId="{FE87E060-0D5A-41DD-B37D-EC7FE7CAF9AC}" type="presOf" srcId="{5F571EE8-18AC-464A-B41C-03B841DB95CF}" destId="{FB0548F9-F575-497E-9D33-7D690C44B3BB}" srcOrd="0" destOrd="2" presId="urn:microsoft.com/office/officeart/2005/8/layout/vList2"/>
    <dgm:cxn modelId="{A8DEE941-B2CF-401F-AF35-3AF5626D0A75}" srcId="{34E90464-3748-4141-A61B-06FB515F6EA9}" destId="{AB9E844D-BF51-4B63-B332-87D3A39C0198}" srcOrd="0" destOrd="0" parTransId="{8A57F1AE-0440-4B31-B648-3D92EBDE9371}" sibTransId="{AAC1CC82-7D96-430B-AE5C-C954E149DAEB}"/>
    <dgm:cxn modelId="{755A1B8B-3A32-4FD7-A153-FA022AF8601F}" type="presOf" srcId="{EDF02CC5-D451-4B83-B9C9-D2A50ED66B59}" destId="{336A7F01-2AE6-43B5-AEB9-F7A0D4915477}" srcOrd="0" destOrd="0" presId="urn:microsoft.com/office/officeart/2005/8/layout/vList2"/>
    <dgm:cxn modelId="{E14A2791-3A6B-43F7-96F1-B648B6DEC82D}" srcId="{34E90464-3748-4141-A61B-06FB515F6EA9}" destId="{42134016-DF0A-46CE-ADFB-73EF5A37336D}" srcOrd="3" destOrd="0" parTransId="{62DAA378-C2C9-4263-BEA9-0FBF5AF6CF31}" sibTransId="{1E637EA7-A0CC-4F13-A1F5-41361CA14B46}"/>
    <dgm:cxn modelId="{971A7197-04BF-4B9B-B8EE-C569ACAE5918}" type="presOf" srcId="{34E90464-3748-4141-A61B-06FB515F6EA9}" destId="{B9296966-9467-4314-B482-C5AED4E8118E}" srcOrd="0" destOrd="0" presId="urn:microsoft.com/office/officeart/2005/8/layout/vList2"/>
    <dgm:cxn modelId="{E53339BD-7F20-4201-B3E8-F6972E1771F5}" srcId="{EDF02CC5-D451-4B83-B9C9-D2A50ED66B59}" destId="{34E90464-3748-4141-A61B-06FB515F6EA9}" srcOrd="0" destOrd="0" parTransId="{036B58C3-CF6E-42D4-856E-8391930BC87D}" sibTransId="{CB621055-6BC5-4D3D-A468-4808442A91A5}"/>
    <dgm:cxn modelId="{71A5A6C1-8E52-4624-BAB0-8EEDFB655894}" srcId="{34E90464-3748-4141-A61B-06FB515F6EA9}" destId="{5F571EE8-18AC-464A-B41C-03B841DB95CF}" srcOrd="2" destOrd="0" parTransId="{3ACC53FA-6520-40BA-A1DA-665D5A1EC8BA}" sibTransId="{86859E97-795A-45D6-8188-F331B3A73536}"/>
    <dgm:cxn modelId="{FB393D39-0F28-4D54-8828-B4CD672F1499}" type="presParOf" srcId="{336A7F01-2AE6-43B5-AEB9-F7A0D4915477}" destId="{B9296966-9467-4314-B482-C5AED4E8118E}" srcOrd="0" destOrd="0" presId="urn:microsoft.com/office/officeart/2005/8/layout/vList2"/>
    <dgm:cxn modelId="{0CE11545-EC6D-4E78-94B2-C0AF84FB889F}" type="presParOf" srcId="{336A7F01-2AE6-43B5-AEB9-F7A0D4915477}" destId="{FB0548F9-F575-497E-9D33-7D690C44B3B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412F3D-AC61-4DD5-973B-771763B2750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141360C-C3E0-4727-BF70-8B3B4C15699D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b="1" dirty="0"/>
            <a:t>Boas práticas:</a:t>
          </a:r>
          <a:endParaRPr lang="en-US" dirty="0"/>
        </a:p>
      </dgm:t>
    </dgm:pt>
    <dgm:pt modelId="{30DE1457-29A1-4121-A230-6A1C99923389}" type="parTrans" cxnId="{6FEED37B-A644-4F8E-B9BA-80336BA98264}">
      <dgm:prSet/>
      <dgm:spPr/>
      <dgm:t>
        <a:bodyPr/>
        <a:lstStyle/>
        <a:p>
          <a:endParaRPr lang="en-US"/>
        </a:p>
      </dgm:t>
    </dgm:pt>
    <dgm:pt modelId="{E9053A80-0D07-4565-8252-A63C24CF2E27}" type="sibTrans" cxnId="{6FEED37B-A644-4F8E-B9BA-80336BA98264}">
      <dgm:prSet/>
      <dgm:spPr/>
      <dgm:t>
        <a:bodyPr/>
        <a:lstStyle/>
        <a:p>
          <a:endParaRPr lang="en-US"/>
        </a:p>
      </dgm:t>
    </dgm:pt>
    <dgm:pt modelId="{82C64241-C4C5-4752-8992-83ED94350341}">
      <dgm:prSet custT="1"/>
      <dgm:spPr/>
      <dgm:t>
        <a:bodyPr/>
        <a:lstStyle/>
        <a:p>
          <a:r>
            <a:rPr lang="pt-BR" sz="1800" dirty="0"/>
            <a:t>Ofício de circularização assim que fechar o ano, pelo menos;</a:t>
          </a:r>
          <a:endParaRPr lang="en-US" sz="1800" dirty="0"/>
        </a:p>
      </dgm:t>
    </dgm:pt>
    <dgm:pt modelId="{F72BC1B8-BF74-4750-8729-CE58989C9054}" type="parTrans" cxnId="{FF7F51F1-E123-4E59-8C71-36973F46DF7C}">
      <dgm:prSet/>
      <dgm:spPr/>
      <dgm:t>
        <a:bodyPr/>
        <a:lstStyle/>
        <a:p>
          <a:endParaRPr lang="en-US"/>
        </a:p>
      </dgm:t>
    </dgm:pt>
    <dgm:pt modelId="{5B7833BE-AF8C-4CB4-B336-89D3B6F63C08}" type="sibTrans" cxnId="{FF7F51F1-E123-4E59-8C71-36973F46DF7C}">
      <dgm:prSet/>
      <dgm:spPr/>
      <dgm:t>
        <a:bodyPr/>
        <a:lstStyle/>
        <a:p>
          <a:endParaRPr lang="en-US"/>
        </a:p>
      </dgm:t>
    </dgm:pt>
    <dgm:pt modelId="{EAFECD65-0397-44E2-9E6C-86C2819B17A1}">
      <dgm:prSet custT="1"/>
      <dgm:spPr/>
      <dgm:t>
        <a:bodyPr/>
        <a:lstStyle/>
        <a:p>
          <a:r>
            <a:rPr lang="pt-BR" sz="1800" dirty="0"/>
            <a:t>Dupla conferência pelo setor contábil: Conciliação bancária x Conferência entre extratos e saldos contábeis;</a:t>
          </a:r>
          <a:endParaRPr lang="en-US" sz="1800" dirty="0"/>
        </a:p>
      </dgm:t>
    </dgm:pt>
    <dgm:pt modelId="{67A9CFD8-5D62-457C-A1DB-2EC5C5795EB9}" type="parTrans" cxnId="{7A261F92-DDC7-49F4-ACBC-977CABA19387}">
      <dgm:prSet/>
      <dgm:spPr/>
      <dgm:t>
        <a:bodyPr/>
        <a:lstStyle/>
        <a:p>
          <a:endParaRPr lang="en-US"/>
        </a:p>
      </dgm:t>
    </dgm:pt>
    <dgm:pt modelId="{6DDA5219-2A09-4305-B649-553ECCA1FB2B}" type="sibTrans" cxnId="{7A261F92-DDC7-49F4-ACBC-977CABA19387}">
      <dgm:prSet/>
      <dgm:spPr/>
      <dgm:t>
        <a:bodyPr/>
        <a:lstStyle/>
        <a:p>
          <a:endParaRPr lang="en-US"/>
        </a:p>
      </dgm:t>
    </dgm:pt>
    <dgm:pt modelId="{5B202F76-F441-408A-87CD-F8224F28D808}">
      <dgm:prSet custT="1"/>
      <dgm:spPr/>
      <dgm:t>
        <a:bodyPr/>
        <a:lstStyle/>
        <a:p>
          <a:r>
            <a:rPr lang="pt-BR" sz="1800" dirty="0"/>
            <a:t>Delegação integral de responsabilidade do setor contábil ao setor de tesouraria/financeiro;</a:t>
          </a:r>
          <a:endParaRPr lang="en-US" sz="1800" dirty="0"/>
        </a:p>
      </dgm:t>
    </dgm:pt>
    <dgm:pt modelId="{E8C3B778-7D54-4F59-9002-E2A1A8C2DE0B}" type="parTrans" cxnId="{4536EDE9-1402-44D5-BD10-EEE716BDC5FA}">
      <dgm:prSet/>
      <dgm:spPr/>
      <dgm:t>
        <a:bodyPr/>
        <a:lstStyle/>
        <a:p>
          <a:endParaRPr lang="en-US"/>
        </a:p>
      </dgm:t>
    </dgm:pt>
    <dgm:pt modelId="{96782D2E-E4F5-4C37-A581-2C590C5DB4F6}" type="sibTrans" cxnId="{4536EDE9-1402-44D5-BD10-EEE716BDC5FA}">
      <dgm:prSet/>
      <dgm:spPr/>
      <dgm:t>
        <a:bodyPr/>
        <a:lstStyle/>
        <a:p>
          <a:endParaRPr lang="en-US"/>
        </a:p>
      </dgm:t>
    </dgm:pt>
    <dgm:pt modelId="{FFF3A5A4-A075-4A6B-B188-63F1C90B4E10}">
      <dgm:prSet custT="1"/>
      <dgm:spPr/>
      <dgm:t>
        <a:bodyPr/>
        <a:lstStyle/>
        <a:p>
          <a:r>
            <a:rPr lang="pt-BR" sz="1800" dirty="0"/>
            <a:t>Ter um cadastro à parte de todas as contas bancárias do ente, com as informações básicas de cada uma delas (banco, agência, número, a que serve, quando foi aberta, se está encerrada ou se já foi solicitado o encerramento, e quando foi encerrada, se for o caso);</a:t>
          </a:r>
          <a:endParaRPr lang="en-US" sz="1800" dirty="0"/>
        </a:p>
      </dgm:t>
    </dgm:pt>
    <dgm:pt modelId="{8AA88A80-AEC7-46C5-ADD8-932E82AB50CB}" type="parTrans" cxnId="{6F364983-6B9E-421C-A71D-85F4640B6E7A}">
      <dgm:prSet/>
      <dgm:spPr/>
      <dgm:t>
        <a:bodyPr/>
        <a:lstStyle/>
        <a:p>
          <a:endParaRPr lang="en-US"/>
        </a:p>
      </dgm:t>
    </dgm:pt>
    <dgm:pt modelId="{50718E8F-814C-4403-98A4-03294AD7ED74}" type="sibTrans" cxnId="{6F364983-6B9E-421C-A71D-85F4640B6E7A}">
      <dgm:prSet/>
      <dgm:spPr/>
      <dgm:t>
        <a:bodyPr/>
        <a:lstStyle/>
        <a:p>
          <a:endParaRPr lang="en-US"/>
        </a:p>
      </dgm:t>
    </dgm:pt>
    <dgm:pt modelId="{8A844125-A88A-4501-95BC-14DAE1FA1937}">
      <dgm:prSet custT="1"/>
      <dgm:spPr/>
      <dgm:t>
        <a:bodyPr/>
        <a:lstStyle/>
        <a:p>
          <a:r>
            <a:rPr lang="pt-BR" sz="1800" dirty="0"/>
            <a:t>Conferir contas sem movimentação contábil no período.</a:t>
          </a:r>
          <a:endParaRPr lang="en-US" sz="1800" dirty="0"/>
        </a:p>
      </dgm:t>
    </dgm:pt>
    <dgm:pt modelId="{AC2AC91B-D482-420C-96CA-FD3FF9A56DEE}" type="parTrans" cxnId="{8E5661EA-23BC-4635-B879-2E45E41E7937}">
      <dgm:prSet/>
      <dgm:spPr/>
      <dgm:t>
        <a:bodyPr/>
        <a:lstStyle/>
        <a:p>
          <a:endParaRPr lang="en-US"/>
        </a:p>
      </dgm:t>
    </dgm:pt>
    <dgm:pt modelId="{AF339A3C-506C-4C04-A559-F3B56BB15F24}" type="sibTrans" cxnId="{8E5661EA-23BC-4635-B879-2E45E41E7937}">
      <dgm:prSet/>
      <dgm:spPr/>
      <dgm:t>
        <a:bodyPr/>
        <a:lstStyle/>
        <a:p>
          <a:endParaRPr lang="en-US"/>
        </a:p>
      </dgm:t>
    </dgm:pt>
    <dgm:pt modelId="{4E7E3B7D-34FE-483B-B021-3F772E3E06F1}">
      <dgm:prSet custT="1"/>
      <dgm:spPr/>
      <dgm:t>
        <a:bodyPr/>
        <a:lstStyle/>
        <a:p>
          <a:r>
            <a:rPr lang="pt-BR" sz="3200" b="1" dirty="0"/>
            <a:t>Onde estudar o assunto:</a:t>
          </a:r>
          <a:endParaRPr lang="en-US" sz="3200" dirty="0"/>
        </a:p>
      </dgm:t>
    </dgm:pt>
    <dgm:pt modelId="{66889D78-63C0-4850-AD77-46273EE471F6}" type="parTrans" cxnId="{E853C9FA-76B4-49BB-A309-5144FF684993}">
      <dgm:prSet/>
      <dgm:spPr/>
      <dgm:t>
        <a:bodyPr/>
        <a:lstStyle/>
        <a:p>
          <a:endParaRPr lang="en-US"/>
        </a:p>
      </dgm:t>
    </dgm:pt>
    <dgm:pt modelId="{9FB995F4-22D1-42DE-A58B-9B24FDA1464D}" type="sibTrans" cxnId="{E853C9FA-76B4-49BB-A309-5144FF684993}">
      <dgm:prSet/>
      <dgm:spPr/>
      <dgm:t>
        <a:bodyPr/>
        <a:lstStyle/>
        <a:p>
          <a:endParaRPr lang="en-US"/>
        </a:p>
      </dgm:t>
    </dgm:pt>
    <dgm:pt modelId="{121BBCA2-C4FD-410F-89F7-F0875B5BF49C}">
      <dgm:prSet custT="1"/>
      <dgm:spPr/>
      <dgm:t>
        <a:bodyPr/>
        <a:lstStyle/>
        <a:p>
          <a:r>
            <a:rPr lang="pt-BR" sz="1600" dirty="0"/>
            <a:t>NBC TSP 12 – Demonstração dos Fluxos de Caixa;</a:t>
          </a:r>
          <a:endParaRPr lang="en-US" sz="1600" dirty="0"/>
        </a:p>
      </dgm:t>
    </dgm:pt>
    <dgm:pt modelId="{59A3D0A6-21D1-4FE2-A3BF-2A70754886CF}" type="parTrans" cxnId="{790D354C-120F-43A7-BFF9-259F55E66CAF}">
      <dgm:prSet/>
      <dgm:spPr/>
      <dgm:t>
        <a:bodyPr/>
        <a:lstStyle/>
        <a:p>
          <a:endParaRPr lang="en-US"/>
        </a:p>
      </dgm:t>
    </dgm:pt>
    <dgm:pt modelId="{983A526F-95A1-4CC6-A259-60F84D5E4E6C}" type="sibTrans" cxnId="{790D354C-120F-43A7-BFF9-259F55E66CAF}">
      <dgm:prSet/>
      <dgm:spPr/>
      <dgm:t>
        <a:bodyPr/>
        <a:lstStyle/>
        <a:p>
          <a:endParaRPr lang="en-US"/>
        </a:p>
      </dgm:t>
    </dgm:pt>
    <dgm:pt modelId="{23BE427F-55B1-42CD-B72C-B14A4E6A72E0}">
      <dgm:prSet custT="1"/>
      <dgm:spPr/>
      <dgm:t>
        <a:bodyPr/>
        <a:lstStyle/>
        <a:p>
          <a:r>
            <a:rPr lang="pt-BR" sz="1600" dirty="0"/>
            <a:t>MCASP (edição vigente).</a:t>
          </a:r>
          <a:endParaRPr lang="en-US" sz="1600" dirty="0"/>
        </a:p>
      </dgm:t>
    </dgm:pt>
    <dgm:pt modelId="{6052D7C0-7829-4A17-ABFC-22008DA7B591}" type="parTrans" cxnId="{4725843F-4AF1-4C11-84F3-1F4816A72038}">
      <dgm:prSet/>
      <dgm:spPr/>
      <dgm:t>
        <a:bodyPr/>
        <a:lstStyle/>
        <a:p>
          <a:endParaRPr lang="en-US"/>
        </a:p>
      </dgm:t>
    </dgm:pt>
    <dgm:pt modelId="{6249000F-0A68-423E-AB83-4189507D94AA}" type="sibTrans" cxnId="{4725843F-4AF1-4C11-84F3-1F4816A72038}">
      <dgm:prSet/>
      <dgm:spPr/>
      <dgm:t>
        <a:bodyPr/>
        <a:lstStyle/>
        <a:p>
          <a:endParaRPr lang="en-US"/>
        </a:p>
      </dgm:t>
    </dgm:pt>
    <dgm:pt modelId="{30FB13D7-6B15-4546-B698-D314D42D0A9B}" type="pres">
      <dgm:prSet presAssocID="{B6412F3D-AC61-4DD5-973B-771763B27503}" presName="linear" presStyleCnt="0">
        <dgm:presLayoutVars>
          <dgm:animLvl val="lvl"/>
          <dgm:resizeHandles val="exact"/>
        </dgm:presLayoutVars>
      </dgm:prSet>
      <dgm:spPr/>
    </dgm:pt>
    <dgm:pt modelId="{E0E87010-662A-46C9-A0B1-60D6CDD5F24F}" type="pres">
      <dgm:prSet presAssocID="{6141360C-C3E0-4727-BF70-8B3B4C15699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B223AD7-7B51-43B2-88D4-6FC64CDEBEA5}" type="pres">
      <dgm:prSet presAssocID="{6141360C-C3E0-4727-BF70-8B3B4C15699D}" presName="childText" presStyleLbl="revTx" presStyleIdx="0" presStyleCnt="2">
        <dgm:presLayoutVars>
          <dgm:bulletEnabled val="1"/>
        </dgm:presLayoutVars>
      </dgm:prSet>
      <dgm:spPr/>
    </dgm:pt>
    <dgm:pt modelId="{C3B760BD-B6C1-4277-AA37-2465D3CC6FBB}" type="pres">
      <dgm:prSet presAssocID="{4E7E3B7D-34FE-483B-B021-3F772E3E06F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708EBCD-4309-4450-9281-1CC49B1ECCA8}" type="pres">
      <dgm:prSet presAssocID="{4E7E3B7D-34FE-483B-B021-3F772E3E06F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97C5D2F-F19A-486E-9105-28431E4A5F0D}" type="presOf" srcId="{5B202F76-F441-408A-87CD-F8224F28D808}" destId="{EB223AD7-7B51-43B2-88D4-6FC64CDEBEA5}" srcOrd="0" destOrd="2" presId="urn:microsoft.com/office/officeart/2005/8/layout/vList2"/>
    <dgm:cxn modelId="{DE359C3B-6394-4DD8-8E43-C83F613577A7}" type="presOf" srcId="{23BE427F-55B1-42CD-B72C-B14A4E6A72E0}" destId="{D708EBCD-4309-4450-9281-1CC49B1ECCA8}" srcOrd="0" destOrd="1" presId="urn:microsoft.com/office/officeart/2005/8/layout/vList2"/>
    <dgm:cxn modelId="{4725843F-4AF1-4C11-84F3-1F4816A72038}" srcId="{4E7E3B7D-34FE-483B-B021-3F772E3E06F1}" destId="{23BE427F-55B1-42CD-B72C-B14A4E6A72E0}" srcOrd="1" destOrd="0" parTransId="{6052D7C0-7829-4A17-ABFC-22008DA7B591}" sibTransId="{6249000F-0A68-423E-AB83-4189507D94AA}"/>
    <dgm:cxn modelId="{BC93DF49-D1DD-43C0-8162-C2CA91BF5235}" type="presOf" srcId="{FFF3A5A4-A075-4A6B-B188-63F1C90B4E10}" destId="{EB223AD7-7B51-43B2-88D4-6FC64CDEBEA5}" srcOrd="0" destOrd="3" presId="urn:microsoft.com/office/officeart/2005/8/layout/vList2"/>
    <dgm:cxn modelId="{790D354C-120F-43A7-BFF9-259F55E66CAF}" srcId="{4E7E3B7D-34FE-483B-B021-3F772E3E06F1}" destId="{121BBCA2-C4FD-410F-89F7-F0875B5BF49C}" srcOrd="0" destOrd="0" parTransId="{59A3D0A6-21D1-4FE2-A3BF-2A70754886CF}" sibTransId="{983A526F-95A1-4CC6-A259-60F84D5E4E6C}"/>
    <dgm:cxn modelId="{440FCE75-63B0-4E35-9BB0-DF28215F7BD7}" type="presOf" srcId="{4E7E3B7D-34FE-483B-B021-3F772E3E06F1}" destId="{C3B760BD-B6C1-4277-AA37-2465D3CC6FBB}" srcOrd="0" destOrd="0" presId="urn:microsoft.com/office/officeart/2005/8/layout/vList2"/>
    <dgm:cxn modelId="{6FEED37B-A644-4F8E-B9BA-80336BA98264}" srcId="{B6412F3D-AC61-4DD5-973B-771763B27503}" destId="{6141360C-C3E0-4727-BF70-8B3B4C15699D}" srcOrd="0" destOrd="0" parTransId="{30DE1457-29A1-4121-A230-6A1C99923389}" sibTransId="{E9053A80-0D07-4565-8252-A63C24CF2E27}"/>
    <dgm:cxn modelId="{6F364983-6B9E-421C-A71D-85F4640B6E7A}" srcId="{6141360C-C3E0-4727-BF70-8B3B4C15699D}" destId="{FFF3A5A4-A075-4A6B-B188-63F1C90B4E10}" srcOrd="2" destOrd="0" parTransId="{8AA88A80-AEC7-46C5-ADD8-932E82AB50CB}" sibTransId="{50718E8F-814C-4403-98A4-03294AD7ED74}"/>
    <dgm:cxn modelId="{7A261F92-DDC7-49F4-ACBC-977CABA19387}" srcId="{6141360C-C3E0-4727-BF70-8B3B4C15699D}" destId="{EAFECD65-0397-44E2-9E6C-86C2819B17A1}" srcOrd="1" destOrd="0" parTransId="{67A9CFD8-5D62-457C-A1DB-2EC5C5795EB9}" sibTransId="{6DDA5219-2A09-4305-B649-553ECCA1FB2B}"/>
    <dgm:cxn modelId="{013C7098-C011-47F0-8B7A-43E21CF67C79}" type="presOf" srcId="{121BBCA2-C4FD-410F-89F7-F0875B5BF49C}" destId="{D708EBCD-4309-4450-9281-1CC49B1ECCA8}" srcOrd="0" destOrd="0" presId="urn:microsoft.com/office/officeart/2005/8/layout/vList2"/>
    <dgm:cxn modelId="{7B97BAD2-6D51-4148-95E8-C8C00B18BEC1}" type="presOf" srcId="{6141360C-C3E0-4727-BF70-8B3B4C15699D}" destId="{E0E87010-662A-46C9-A0B1-60D6CDD5F24F}" srcOrd="0" destOrd="0" presId="urn:microsoft.com/office/officeart/2005/8/layout/vList2"/>
    <dgm:cxn modelId="{7341C9D7-3CC5-4DF9-8278-4424E2049535}" type="presOf" srcId="{B6412F3D-AC61-4DD5-973B-771763B27503}" destId="{30FB13D7-6B15-4546-B698-D314D42D0A9B}" srcOrd="0" destOrd="0" presId="urn:microsoft.com/office/officeart/2005/8/layout/vList2"/>
    <dgm:cxn modelId="{9BD190E8-F82E-4345-B237-1FEB20AA73D6}" type="presOf" srcId="{82C64241-C4C5-4752-8992-83ED94350341}" destId="{EB223AD7-7B51-43B2-88D4-6FC64CDEBEA5}" srcOrd="0" destOrd="0" presId="urn:microsoft.com/office/officeart/2005/8/layout/vList2"/>
    <dgm:cxn modelId="{4536EDE9-1402-44D5-BD10-EEE716BDC5FA}" srcId="{EAFECD65-0397-44E2-9E6C-86C2819B17A1}" destId="{5B202F76-F441-408A-87CD-F8224F28D808}" srcOrd="0" destOrd="0" parTransId="{E8C3B778-7D54-4F59-9002-E2A1A8C2DE0B}" sibTransId="{96782D2E-E4F5-4C37-A581-2C590C5DB4F6}"/>
    <dgm:cxn modelId="{8E5661EA-23BC-4635-B879-2E45E41E7937}" srcId="{6141360C-C3E0-4727-BF70-8B3B4C15699D}" destId="{8A844125-A88A-4501-95BC-14DAE1FA1937}" srcOrd="3" destOrd="0" parTransId="{AC2AC91B-D482-420C-96CA-FD3FF9A56DEE}" sibTransId="{AF339A3C-506C-4C04-A559-F3B56BB15F24}"/>
    <dgm:cxn modelId="{DC373EEC-0F2D-4339-B9F7-35BC80FADD35}" type="presOf" srcId="{EAFECD65-0397-44E2-9E6C-86C2819B17A1}" destId="{EB223AD7-7B51-43B2-88D4-6FC64CDEBEA5}" srcOrd="0" destOrd="1" presId="urn:microsoft.com/office/officeart/2005/8/layout/vList2"/>
    <dgm:cxn modelId="{29AFF9EF-DE5C-4F37-BD7D-5DAE7F1BB59C}" type="presOf" srcId="{8A844125-A88A-4501-95BC-14DAE1FA1937}" destId="{EB223AD7-7B51-43B2-88D4-6FC64CDEBEA5}" srcOrd="0" destOrd="4" presId="urn:microsoft.com/office/officeart/2005/8/layout/vList2"/>
    <dgm:cxn modelId="{FF7F51F1-E123-4E59-8C71-36973F46DF7C}" srcId="{6141360C-C3E0-4727-BF70-8B3B4C15699D}" destId="{82C64241-C4C5-4752-8992-83ED94350341}" srcOrd="0" destOrd="0" parTransId="{F72BC1B8-BF74-4750-8729-CE58989C9054}" sibTransId="{5B7833BE-AF8C-4CB4-B336-89D3B6F63C08}"/>
    <dgm:cxn modelId="{E853C9FA-76B4-49BB-A309-5144FF684993}" srcId="{B6412F3D-AC61-4DD5-973B-771763B27503}" destId="{4E7E3B7D-34FE-483B-B021-3F772E3E06F1}" srcOrd="1" destOrd="0" parTransId="{66889D78-63C0-4850-AD77-46273EE471F6}" sibTransId="{9FB995F4-22D1-42DE-A58B-9B24FDA1464D}"/>
    <dgm:cxn modelId="{7C10C523-D95E-47E7-B0D6-2BD0E09F66CB}" type="presParOf" srcId="{30FB13D7-6B15-4546-B698-D314D42D0A9B}" destId="{E0E87010-662A-46C9-A0B1-60D6CDD5F24F}" srcOrd="0" destOrd="0" presId="urn:microsoft.com/office/officeart/2005/8/layout/vList2"/>
    <dgm:cxn modelId="{B95D9D1C-0547-41E8-B648-4B5629DDD9F6}" type="presParOf" srcId="{30FB13D7-6B15-4546-B698-D314D42D0A9B}" destId="{EB223AD7-7B51-43B2-88D4-6FC64CDEBEA5}" srcOrd="1" destOrd="0" presId="urn:microsoft.com/office/officeart/2005/8/layout/vList2"/>
    <dgm:cxn modelId="{15184F77-42CD-4568-804E-8C270D8EED27}" type="presParOf" srcId="{30FB13D7-6B15-4546-B698-D314D42D0A9B}" destId="{C3B760BD-B6C1-4277-AA37-2465D3CC6FBB}" srcOrd="2" destOrd="0" presId="urn:microsoft.com/office/officeart/2005/8/layout/vList2"/>
    <dgm:cxn modelId="{83A468D3-72EF-4E36-AB28-4A37360C5126}" type="presParOf" srcId="{30FB13D7-6B15-4546-B698-D314D42D0A9B}" destId="{D708EBCD-4309-4450-9281-1CC49B1ECCA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BE87E2-31AE-451F-9940-53BCD42851C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51AED6C-8840-4A65-892E-5638FA944B42}">
      <dgm:prSet/>
      <dgm:spPr/>
      <dgm:t>
        <a:bodyPr/>
        <a:lstStyle/>
        <a:p>
          <a:r>
            <a:rPr lang="pt-BR" b="1"/>
            <a:t>Distorções:</a:t>
          </a:r>
          <a:endParaRPr lang="en-US"/>
        </a:p>
      </dgm:t>
    </dgm:pt>
    <dgm:pt modelId="{487F82BE-F9EB-44A7-92C5-D9E3C13528FC}" type="parTrans" cxnId="{2C733938-EAA2-4080-B5A5-DD424B5F45B0}">
      <dgm:prSet/>
      <dgm:spPr/>
      <dgm:t>
        <a:bodyPr/>
        <a:lstStyle/>
        <a:p>
          <a:endParaRPr lang="en-US"/>
        </a:p>
      </dgm:t>
    </dgm:pt>
    <dgm:pt modelId="{EF9507B5-5A4E-4A11-958D-A2428AF2B748}" type="sibTrans" cxnId="{2C733938-EAA2-4080-B5A5-DD424B5F45B0}">
      <dgm:prSet/>
      <dgm:spPr/>
      <dgm:t>
        <a:bodyPr/>
        <a:lstStyle/>
        <a:p>
          <a:endParaRPr lang="en-US"/>
        </a:p>
      </dgm:t>
    </dgm:pt>
    <dgm:pt modelId="{F479F008-4933-4C51-8BD4-579F37614302}">
      <dgm:prSet/>
      <dgm:spPr/>
      <dgm:t>
        <a:bodyPr/>
        <a:lstStyle/>
        <a:p>
          <a:r>
            <a:rPr lang="pt-BR" dirty="0"/>
            <a:t>Saldos a receber que não pertencem ao curto prazo;</a:t>
          </a:r>
          <a:endParaRPr lang="en-US" dirty="0"/>
        </a:p>
      </dgm:t>
    </dgm:pt>
    <dgm:pt modelId="{F738406B-8755-4E87-9FAE-AD4D7A6C35A1}" type="parTrans" cxnId="{F18BA9C0-30D7-404C-90A0-FC6350FEDE8E}">
      <dgm:prSet/>
      <dgm:spPr/>
      <dgm:t>
        <a:bodyPr/>
        <a:lstStyle/>
        <a:p>
          <a:endParaRPr lang="en-US"/>
        </a:p>
      </dgm:t>
    </dgm:pt>
    <dgm:pt modelId="{1DDBF09A-97F2-49F3-A809-FAFDF8A59B02}" type="sibTrans" cxnId="{F18BA9C0-30D7-404C-90A0-FC6350FEDE8E}">
      <dgm:prSet/>
      <dgm:spPr/>
      <dgm:t>
        <a:bodyPr/>
        <a:lstStyle/>
        <a:p>
          <a:endParaRPr lang="en-US"/>
        </a:p>
      </dgm:t>
    </dgm:pt>
    <dgm:pt modelId="{0A00ABF0-EC92-45C6-B9F3-A33B59806EEC}">
      <dgm:prSet/>
      <dgm:spPr/>
      <dgm:t>
        <a:bodyPr/>
        <a:lstStyle/>
        <a:p>
          <a:r>
            <a:rPr lang="pt-BR" dirty="0"/>
            <a:t>Saldos que não atendem a critério normativo.</a:t>
          </a:r>
          <a:endParaRPr lang="en-US" dirty="0"/>
        </a:p>
      </dgm:t>
    </dgm:pt>
    <dgm:pt modelId="{0132E7E7-62C0-4BAE-AC91-B88392A2B7B9}" type="parTrans" cxnId="{0E71ECB0-7335-400E-B444-0F13A8FAD4BF}">
      <dgm:prSet/>
      <dgm:spPr/>
      <dgm:t>
        <a:bodyPr/>
        <a:lstStyle/>
        <a:p>
          <a:endParaRPr lang="en-US"/>
        </a:p>
      </dgm:t>
    </dgm:pt>
    <dgm:pt modelId="{1A92B013-8D7C-4AE5-88D3-F2B838D142C0}" type="sibTrans" cxnId="{0E71ECB0-7335-400E-B444-0F13A8FAD4BF}">
      <dgm:prSet/>
      <dgm:spPr/>
      <dgm:t>
        <a:bodyPr/>
        <a:lstStyle/>
        <a:p>
          <a:endParaRPr lang="en-US"/>
        </a:p>
      </dgm:t>
    </dgm:pt>
    <dgm:pt modelId="{D674E6D9-8CE7-4F09-91CD-4FB4BD9C37B9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b="1"/>
            <a:t>Boas práticas:</a:t>
          </a:r>
          <a:endParaRPr lang="en-US"/>
        </a:p>
      </dgm:t>
    </dgm:pt>
    <dgm:pt modelId="{A5D8576B-EF81-490E-AB35-8E30B6CD43C6}" type="parTrans" cxnId="{C6DA771E-F2E7-4E58-AE8E-4454C1572C03}">
      <dgm:prSet/>
      <dgm:spPr/>
      <dgm:t>
        <a:bodyPr/>
        <a:lstStyle/>
        <a:p>
          <a:endParaRPr lang="en-US"/>
        </a:p>
      </dgm:t>
    </dgm:pt>
    <dgm:pt modelId="{E5A66021-E495-45D1-ACEB-D6AC22DFAE0A}" type="sibTrans" cxnId="{C6DA771E-F2E7-4E58-AE8E-4454C1572C03}">
      <dgm:prSet/>
      <dgm:spPr/>
      <dgm:t>
        <a:bodyPr/>
        <a:lstStyle/>
        <a:p>
          <a:endParaRPr lang="en-US"/>
        </a:p>
      </dgm:t>
    </dgm:pt>
    <dgm:pt modelId="{BF7D4ED8-5CB2-4F94-8A6C-FF83EA49F125}">
      <dgm:prSet/>
      <dgm:spPr/>
      <dgm:t>
        <a:bodyPr/>
        <a:lstStyle/>
        <a:p>
          <a:r>
            <a:rPr lang="pt-BR" noProof="0" dirty="0"/>
            <a:t>Controle sobre os saldos:</a:t>
          </a:r>
        </a:p>
      </dgm:t>
    </dgm:pt>
    <dgm:pt modelId="{3E83FAD5-1C85-44B2-A0EB-194B0CF28B7C}" type="parTrans" cxnId="{9B353949-F233-48DD-B0D8-70D7B3419EE2}">
      <dgm:prSet/>
      <dgm:spPr/>
      <dgm:t>
        <a:bodyPr/>
        <a:lstStyle/>
        <a:p>
          <a:endParaRPr lang="en-US"/>
        </a:p>
      </dgm:t>
    </dgm:pt>
    <dgm:pt modelId="{F3A514F4-CED5-478C-A501-68485CDE0565}" type="sibTrans" cxnId="{9B353949-F233-48DD-B0D8-70D7B3419EE2}">
      <dgm:prSet/>
      <dgm:spPr/>
      <dgm:t>
        <a:bodyPr/>
        <a:lstStyle/>
        <a:p>
          <a:endParaRPr lang="en-US"/>
        </a:p>
      </dgm:t>
    </dgm:pt>
    <dgm:pt modelId="{F908107E-6E84-4BE9-95BC-3727E1D26348}">
      <dgm:prSet/>
      <dgm:spPr/>
      <dgm:t>
        <a:bodyPr/>
        <a:lstStyle/>
        <a:p>
          <a:r>
            <a:rPr lang="pt-BR" dirty="0"/>
            <a:t>Conferir periodicamente os saldos.</a:t>
          </a:r>
          <a:endParaRPr lang="en-US" dirty="0"/>
        </a:p>
      </dgm:t>
    </dgm:pt>
    <dgm:pt modelId="{9EC0E1F2-F1D2-4CF2-A111-9869BBAA5F4D}" type="parTrans" cxnId="{1A2879DE-2F80-4775-9B58-1419EF2B3C55}">
      <dgm:prSet/>
      <dgm:spPr/>
      <dgm:t>
        <a:bodyPr/>
        <a:lstStyle/>
        <a:p>
          <a:endParaRPr lang="pt-BR"/>
        </a:p>
      </dgm:t>
    </dgm:pt>
    <dgm:pt modelId="{E9D5EA02-6FDB-4041-8753-7CC1F713052D}" type="sibTrans" cxnId="{1A2879DE-2F80-4775-9B58-1419EF2B3C55}">
      <dgm:prSet/>
      <dgm:spPr/>
      <dgm:t>
        <a:bodyPr/>
        <a:lstStyle/>
        <a:p>
          <a:endParaRPr lang="pt-BR"/>
        </a:p>
      </dgm:t>
    </dgm:pt>
    <dgm:pt modelId="{BDEA562A-7B28-4B7A-AA69-F7B78A1C4DCF}">
      <dgm:prSet/>
      <dgm:spPr/>
      <dgm:t>
        <a:bodyPr/>
        <a:lstStyle/>
        <a:p>
          <a:r>
            <a:rPr lang="pt-BR" noProof="0" dirty="0"/>
            <a:t>Manter lista/planilha com detalhamento dos saldos;</a:t>
          </a:r>
        </a:p>
      </dgm:t>
    </dgm:pt>
    <dgm:pt modelId="{CB9AC4C6-3D35-46E7-85D9-C74C828B0510}" type="parTrans" cxnId="{62771ECF-E728-43D7-9DD6-E41B4E8D58FF}">
      <dgm:prSet/>
      <dgm:spPr/>
      <dgm:t>
        <a:bodyPr/>
        <a:lstStyle/>
        <a:p>
          <a:endParaRPr lang="pt-BR"/>
        </a:p>
      </dgm:t>
    </dgm:pt>
    <dgm:pt modelId="{F9F8EC05-585F-43EA-B27B-812FB154DF43}" type="sibTrans" cxnId="{62771ECF-E728-43D7-9DD6-E41B4E8D58FF}">
      <dgm:prSet/>
      <dgm:spPr/>
      <dgm:t>
        <a:bodyPr/>
        <a:lstStyle/>
        <a:p>
          <a:endParaRPr lang="pt-BR"/>
        </a:p>
      </dgm:t>
    </dgm:pt>
    <dgm:pt modelId="{3C9CAC1E-EE81-478D-9800-3C587A58A4A3}" type="pres">
      <dgm:prSet presAssocID="{58BE87E2-31AE-451F-9940-53BCD42851C5}" presName="linear" presStyleCnt="0">
        <dgm:presLayoutVars>
          <dgm:animLvl val="lvl"/>
          <dgm:resizeHandles val="exact"/>
        </dgm:presLayoutVars>
      </dgm:prSet>
      <dgm:spPr/>
    </dgm:pt>
    <dgm:pt modelId="{8CF78ECC-18C9-4C07-800B-5FDA6A96BBC6}" type="pres">
      <dgm:prSet presAssocID="{251AED6C-8840-4A65-892E-5638FA944B4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AEE44CC-DAC7-4931-9B4F-EBD9341C3A7D}" type="pres">
      <dgm:prSet presAssocID="{251AED6C-8840-4A65-892E-5638FA944B42}" presName="childText" presStyleLbl="revTx" presStyleIdx="0" presStyleCnt="2">
        <dgm:presLayoutVars>
          <dgm:bulletEnabled val="1"/>
        </dgm:presLayoutVars>
      </dgm:prSet>
      <dgm:spPr/>
    </dgm:pt>
    <dgm:pt modelId="{B6601505-1898-41E9-86F2-AE08E66379B2}" type="pres">
      <dgm:prSet presAssocID="{D674E6D9-8CE7-4F09-91CD-4FB4BD9C37B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FECE0F1-CC37-42E6-9044-8FA8E79FD35F}" type="pres">
      <dgm:prSet presAssocID="{D674E6D9-8CE7-4F09-91CD-4FB4BD9C37B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BF67518-7D5D-49DD-B326-BC8B9219BB10}" type="presOf" srcId="{0A00ABF0-EC92-45C6-B9F3-A33B59806EEC}" destId="{1AEE44CC-DAC7-4931-9B4F-EBD9341C3A7D}" srcOrd="0" destOrd="1" presId="urn:microsoft.com/office/officeart/2005/8/layout/vList2"/>
    <dgm:cxn modelId="{C6DA771E-F2E7-4E58-AE8E-4454C1572C03}" srcId="{58BE87E2-31AE-451F-9940-53BCD42851C5}" destId="{D674E6D9-8CE7-4F09-91CD-4FB4BD9C37B9}" srcOrd="1" destOrd="0" parTransId="{A5D8576B-EF81-490E-AB35-8E30B6CD43C6}" sibTransId="{E5A66021-E495-45D1-ACEB-D6AC22DFAE0A}"/>
    <dgm:cxn modelId="{1031CD21-DB25-40C9-86C8-96575F8E91DB}" type="presOf" srcId="{D674E6D9-8CE7-4F09-91CD-4FB4BD9C37B9}" destId="{B6601505-1898-41E9-86F2-AE08E66379B2}" srcOrd="0" destOrd="0" presId="urn:microsoft.com/office/officeart/2005/8/layout/vList2"/>
    <dgm:cxn modelId="{2C733938-EAA2-4080-B5A5-DD424B5F45B0}" srcId="{58BE87E2-31AE-451F-9940-53BCD42851C5}" destId="{251AED6C-8840-4A65-892E-5638FA944B42}" srcOrd="0" destOrd="0" parTransId="{487F82BE-F9EB-44A7-92C5-D9E3C13528FC}" sibTransId="{EF9507B5-5A4E-4A11-958D-A2428AF2B748}"/>
    <dgm:cxn modelId="{7EBCFA3B-E01E-478A-BFDE-289CE5BE4FDB}" type="presOf" srcId="{251AED6C-8840-4A65-892E-5638FA944B42}" destId="{8CF78ECC-18C9-4C07-800B-5FDA6A96BBC6}" srcOrd="0" destOrd="0" presId="urn:microsoft.com/office/officeart/2005/8/layout/vList2"/>
    <dgm:cxn modelId="{9B353949-F233-48DD-B0D8-70D7B3419EE2}" srcId="{D674E6D9-8CE7-4F09-91CD-4FB4BD9C37B9}" destId="{BF7D4ED8-5CB2-4F94-8A6C-FF83EA49F125}" srcOrd="0" destOrd="0" parTransId="{3E83FAD5-1C85-44B2-A0EB-194B0CF28B7C}" sibTransId="{F3A514F4-CED5-478C-A501-68485CDE0565}"/>
    <dgm:cxn modelId="{B1A57D5A-D32A-4B2D-9662-9B6EC31415C3}" type="presOf" srcId="{F908107E-6E84-4BE9-95BC-3727E1D26348}" destId="{EFECE0F1-CC37-42E6-9044-8FA8E79FD35F}" srcOrd="0" destOrd="2" presId="urn:microsoft.com/office/officeart/2005/8/layout/vList2"/>
    <dgm:cxn modelId="{D244FA7A-A441-46A9-9BE5-0AD823D79CC0}" type="presOf" srcId="{58BE87E2-31AE-451F-9940-53BCD42851C5}" destId="{3C9CAC1E-EE81-478D-9800-3C587A58A4A3}" srcOrd="0" destOrd="0" presId="urn:microsoft.com/office/officeart/2005/8/layout/vList2"/>
    <dgm:cxn modelId="{425E2589-ED94-49E2-9625-CE053BC7719E}" type="presOf" srcId="{BDEA562A-7B28-4B7A-AA69-F7B78A1C4DCF}" destId="{EFECE0F1-CC37-42E6-9044-8FA8E79FD35F}" srcOrd="0" destOrd="1" presId="urn:microsoft.com/office/officeart/2005/8/layout/vList2"/>
    <dgm:cxn modelId="{8AD32D97-D845-430C-88E3-0E0CC2330D19}" type="presOf" srcId="{BF7D4ED8-5CB2-4F94-8A6C-FF83EA49F125}" destId="{EFECE0F1-CC37-42E6-9044-8FA8E79FD35F}" srcOrd="0" destOrd="0" presId="urn:microsoft.com/office/officeart/2005/8/layout/vList2"/>
    <dgm:cxn modelId="{0E71ECB0-7335-400E-B444-0F13A8FAD4BF}" srcId="{251AED6C-8840-4A65-892E-5638FA944B42}" destId="{0A00ABF0-EC92-45C6-B9F3-A33B59806EEC}" srcOrd="1" destOrd="0" parTransId="{0132E7E7-62C0-4BAE-AC91-B88392A2B7B9}" sibTransId="{1A92B013-8D7C-4AE5-88D3-F2B838D142C0}"/>
    <dgm:cxn modelId="{F18BA9C0-30D7-404C-90A0-FC6350FEDE8E}" srcId="{251AED6C-8840-4A65-892E-5638FA944B42}" destId="{F479F008-4933-4C51-8BD4-579F37614302}" srcOrd="0" destOrd="0" parTransId="{F738406B-8755-4E87-9FAE-AD4D7A6C35A1}" sibTransId="{1DDBF09A-97F2-49F3-A809-FAFDF8A59B02}"/>
    <dgm:cxn modelId="{62771ECF-E728-43D7-9DD6-E41B4E8D58FF}" srcId="{BF7D4ED8-5CB2-4F94-8A6C-FF83EA49F125}" destId="{BDEA562A-7B28-4B7A-AA69-F7B78A1C4DCF}" srcOrd="0" destOrd="0" parTransId="{CB9AC4C6-3D35-46E7-85D9-C74C828B0510}" sibTransId="{F9F8EC05-585F-43EA-B27B-812FB154DF43}"/>
    <dgm:cxn modelId="{1A2879DE-2F80-4775-9B58-1419EF2B3C55}" srcId="{BF7D4ED8-5CB2-4F94-8A6C-FF83EA49F125}" destId="{F908107E-6E84-4BE9-95BC-3727E1D26348}" srcOrd="1" destOrd="0" parTransId="{9EC0E1F2-F1D2-4CF2-A111-9869BBAA5F4D}" sibTransId="{E9D5EA02-6FDB-4041-8753-7CC1F713052D}"/>
    <dgm:cxn modelId="{0263CFE3-DA5C-49F6-BB7E-5C7942DCA266}" type="presOf" srcId="{F479F008-4933-4C51-8BD4-579F37614302}" destId="{1AEE44CC-DAC7-4931-9B4F-EBD9341C3A7D}" srcOrd="0" destOrd="0" presId="urn:microsoft.com/office/officeart/2005/8/layout/vList2"/>
    <dgm:cxn modelId="{A95F885E-11B9-450D-A701-87325F19FF0C}" type="presParOf" srcId="{3C9CAC1E-EE81-478D-9800-3C587A58A4A3}" destId="{8CF78ECC-18C9-4C07-800B-5FDA6A96BBC6}" srcOrd="0" destOrd="0" presId="urn:microsoft.com/office/officeart/2005/8/layout/vList2"/>
    <dgm:cxn modelId="{3C6FDBC3-A7CF-4396-8BDC-8E6B95F95970}" type="presParOf" srcId="{3C9CAC1E-EE81-478D-9800-3C587A58A4A3}" destId="{1AEE44CC-DAC7-4931-9B4F-EBD9341C3A7D}" srcOrd="1" destOrd="0" presId="urn:microsoft.com/office/officeart/2005/8/layout/vList2"/>
    <dgm:cxn modelId="{767EDBB7-6313-45FA-9D62-978501369823}" type="presParOf" srcId="{3C9CAC1E-EE81-478D-9800-3C587A58A4A3}" destId="{B6601505-1898-41E9-86F2-AE08E66379B2}" srcOrd="2" destOrd="0" presId="urn:microsoft.com/office/officeart/2005/8/layout/vList2"/>
    <dgm:cxn modelId="{C9FD33DE-0F77-4FF0-A126-E0B0A1970C35}" type="presParOf" srcId="{3C9CAC1E-EE81-478D-9800-3C587A58A4A3}" destId="{EFECE0F1-CC37-42E6-9044-8FA8E79FD35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FFE873-6C7F-4F71-B864-22111448C6B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623D333-F4FD-4D8B-A5D2-CE59688BA8C3}">
      <dgm:prSet/>
      <dgm:spPr/>
      <dgm:t>
        <a:bodyPr/>
        <a:lstStyle/>
        <a:p>
          <a:r>
            <a:rPr lang="pt-BR" b="1"/>
            <a:t>Distorções:</a:t>
          </a:r>
          <a:endParaRPr lang="en-US"/>
        </a:p>
      </dgm:t>
    </dgm:pt>
    <dgm:pt modelId="{B4861E1F-F4E7-4C9E-BDBF-A82B745E1EC2}" type="parTrans" cxnId="{B2717062-C86D-4155-85C6-FA248A08D386}">
      <dgm:prSet/>
      <dgm:spPr/>
      <dgm:t>
        <a:bodyPr/>
        <a:lstStyle/>
        <a:p>
          <a:endParaRPr lang="en-US"/>
        </a:p>
      </dgm:t>
    </dgm:pt>
    <dgm:pt modelId="{05CF7CD7-2BCC-4AED-B2DB-BF67F3558130}" type="sibTrans" cxnId="{B2717062-C86D-4155-85C6-FA248A08D386}">
      <dgm:prSet/>
      <dgm:spPr/>
      <dgm:t>
        <a:bodyPr/>
        <a:lstStyle/>
        <a:p>
          <a:endParaRPr lang="en-US"/>
        </a:p>
      </dgm:t>
    </dgm:pt>
    <dgm:pt modelId="{A019BA2C-9A52-44E1-9071-3D69DEA6D5FF}">
      <dgm:prSet/>
      <dgm:spPr/>
      <dgm:t>
        <a:bodyPr/>
        <a:lstStyle/>
        <a:p>
          <a:r>
            <a:rPr lang="pt-BR" dirty="0"/>
            <a:t>Contabilização do estoque direto na despesa;</a:t>
          </a:r>
          <a:endParaRPr lang="en-US" dirty="0"/>
        </a:p>
      </dgm:t>
    </dgm:pt>
    <dgm:pt modelId="{89BE4BD4-45AA-483E-B5C8-06F6A3EBA95E}" type="parTrans" cxnId="{3986BAC7-6C0E-4A86-A7CB-250E95D4E4BD}">
      <dgm:prSet/>
      <dgm:spPr/>
      <dgm:t>
        <a:bodyPr/>
        <a:lstStyle/>
        <a:p>
          <a:endParaRPr lang="en-US"/>
        </a:p>
      </dgm:t>
    </dgm:pt>
    <dgm:pt modelId="{C158A657-6221-4BC4-AC67-CEEE20EB2C29}" type="sibTrans" cxnId="{3986BAC7-6C0E-4A86-A7CB-250E95D4E4BD}">
      <dgm:prSet/>
      <dgm:spPr/>
      <dgm:t>
        <a:bodyPr/>
        <a:lstStyle/>
        <a:p>
          <a:endParaRPr lang="en-US"/>
        </a:p>
      </dgm:t>
    </dgm:pt>
    <dgm:pt modelId="{6D817978-8419-485C-868F-6E4B1E10A4BA}">
      <dgm:prSet/>
      <dgm:spPr/>
      <dgm:t>
        <a:bodyPr/>
        <a:lstStyle/>
        <a:p>
          <a:r>
            <a:rPr lang="pt-BR" dirty="0"/>
            <a:t>Divergência entre os inventários e o saldo contábil;</a:t>
          </a:r>
          <a:endParaRPr lang="en-US" dirty="0"/>
        </a:p>
      </dgm:t>
    </dgm:pt>
    <dgm:pt modelId="{5B8E5E32-6756-46F0-BD20-887B3D3A8182}" type="parTrans" cxnId="{60B29B4E-7FFD-4F2D-BCF8-EFD526AF6912}">
      <dgm:prSet/>
      <dgm:spPr/>
      <dgm:t>
        <a:bodyPr/>
        <a:lstStyle/>
        <a:p>
          <a:endParaRPr lang="en-US"/>
        </a:p>
      </dgm:t>
    </dgm:pt>
    <dgm:pt modelId="{0763CD33-3A22-4C45-B6F7-6E6828DEBCBC}" type="sibTrans" cxnId="{60B29B4E-7FFD-4F2D-BCF8-EFD526AF6912}">
      <dgm:prSet/>
      <dgm:spPr/>
      <dgm:t>
        <a:bodyPr/>
        <a:lstStyle/>
        <a:p>
          <a:endParaRPr lang="en-US"/>
        </a:p>
      </dgm:t>
    </dgm:pt>
    <dgm:pt modelId="{ACB55471-DDD9-4404-B311-987C3B7A653E}">
      <dgm:prSet/>
      <dgm:spPr/>
      <dgm:t>
        <a:bodyPr/>
        <a:lstStyle/>
        <a:p>
          <a:r>
            <a:rPr lang="pt-BR" dirty="0"/>
            <a:t>Ausência total/parcial de controle sobre os estoques.</a:t>
          </a:r>
          <a:endParaRPr lang="en-US" dirty="0"/>
        </a:p>
      </dgm:t>
    </dgm:pt>
    <dgm:pt modelId="{67B38A19-6513-4637-8A86-142AEBCB4ADC}" type="parTrans" cxnId="{86960945-0285-4653-BDEB-6A6FA9F8BBA8}">
      <dgm:prSet/>
      <dgm:spPr/>
      <dgm:t>
        <a:bodyPr/>
        <a:lstStyle/>
        <a:p>
          <a:endParaRPr lang="en-US"/>
        </a:p>
      </dgm:t>
    </dgm:pt>
    <dgm:pt modelId="{ED0CE312-A15D-4817-877D-4FB65F645B36}" type="sibTrans" cxnId="{86960945-0285-4653-BDEB-6A6FA9F8BBA8}">
      <dgm:prSet/>
      <dgm:spPr/>
      <dgm:t>
        <a:bodyPr/>
        <a:lstStyle/>
        <a:p>
          <a:endParaRPr lang="en-US"/>
        </a:p>
      </dgm:t>
    </dgm:pt>
    <dgm:pt modelId="{338CE831-B6A9-4871-B3B2-CF4B93201A23}">
      <dgm:prSet/>
      <dgm:spPr/>
      <dgm:t>
        <a:bodyPr/>
        <a:lstStyle/>
        <a:p>
          <a:r>
            <a:rPr lang="pt-BR" dirty="0"/>
            <a:t>Contabilização apenas das entradas de estoque, sem contabilização das baixas;</a:t>
          </a:r>
          <a:endParaRPr lang="en-US" dirty="0"/>
        </a:p>
      </dgm:t>
    </dgm:pt>
    <dgm:pt modelId="{D2BC6C54-332F-4F8A-B9AD-EE080F8EA44C}" type="parTrans" cxnId="{49FFB711-1A55-47F7-BCF8-0E1E5C84BC11}">
      <dgm:prSet/>
      <dgm:spPr/>
      <dgm:t>
        <a:bodyPr/>
        <a:lstStyle/>
        <a:p>
          <a:endParaRPr lang="pt-BR"/>
        </a:p>
      </dgm:t>
    </dgm:pt>
    <dgm:pt modelId="{D5204503-E5A4-4FE4-9D7E-54C3C5AB3E01}" type="sibTrans" cxnId="{49FFB711-1A55-47F7-BCF8-0E1E5C84BC11}">
      <dgm:prSet/>
      <dgm:spPr/>
      <dgm:t>
        <a:bodyPr/>
        <a:lstStyle/>
        <a:p>
          <a:endParaRPr lang="pt-BR"/>
        </a:p>
      </dgm:t>
    </dgm:pt>
    <dgm:pt modelId="{3E1EA8DD-970B-4E0B-8DDB-E03E3C06E020}" type="pres">
      <dgm:prSet presAssocID="{54FFE873-6C7F-4F71-B864-22111448C6BC}" presName="linear" presStyleCnt="0">
        <dgm:presLayoutVars>
          <dgm:animLvl val="lvl"/>
          <dgm:resizeHandles val="exact"/>
        </dgm:presLayoutVars>
      </dgm:prSet>
      <dgm:spPr/>
    </dgm:pt>
    <dgm:pt modelId="{881FFACA-2579-4942-BF9E-F1CD424C8AC4}" type="pres">
      <dgm:prSet presAssocID="{6623D333-F4FD-4D8B-A5D2-CE59688BA8C3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346CA8E-FCF4-44D1-A524-05B8E27C1027}" type="pres">
      <dgm:prSet presAssocID="{6623D333-F4FD-4D8B-A5D2-CE59688BA8C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9FFB711-1A55-47F7-BCF8-0E1E5C84BC11}" srcId="{6623D333-F4FD-4D8B-A5D2-CE59688BA8C3}" destId="{338CE831-B6A9-4871-B3B2-CF4B93201A23}" srcOrd="2" destOrd="0" parTransId="{D2BC6C54-332F-4F8A-B9AD-EE080F8EA44C}" sibTransId="{D5204503-E5A4-4FE4-9D7E-54C3C5AB3E01}"/>
    <dgm:cxn modelId="{8CAA8214-5B86-4F69-84F6-1E3D348EFD75}" type="presOf" srcId="{6D817978-8419-485C-868F-6E4B1E10A4BA}" destId="{F346CA8E-FCF4-44D1-A524-05B8E27C1027}" srcOrd="0" destOrd="1" presId="urn:microsoft.com/office/officeart/2005/8/layout/vList2"/>
    <dgm:cxn modelId="{B2717062-C86D-4155-85C6-FA248A08D386}" srcId="{54FFE873-6C7F-4F71-B864-22111448C6BC}" destId="{6623D333-F4FD-4D8B-A5D2-CE59688BA8C3}" srcOrd="0" destOrd="0" parTransId="{B4861E1F-F4E7-4C9E-BDBF-A82B745E1EC2}" sibTransId="{05CF7CD7-2BCC-4AED-B2DB-BF67F3558130}"/>
    <dgm:cxn modelId="{25900244-8360-4BAC-A5FA-C038357BB832}" type="presOf" srcId="{A019BA2C-9A52-44E1-9071-3D69DEA6D5FF}" destId="{F346CA8E-FCF4-44D1-A524-05B8E27C1027}" srcOrd="0" destOrd="0" presId="urn:microsoft.com/office/officeart/2005/8/layout/vList2"/>
    <dgm:cxn modelId="{86960945-0285-4653-BDEB-6A6FA9F8BBA8}" srcId="{6623D333-F4FD-4D8B-A5D2-CE59688BA8C3}" destId="{ACB55471-DDD9-4404-B311-987C3B7A653E}" srcOrd="3" destOrd="0" parTransId="{67B38A19-6513-4637-8A86-142AEBCB4ADC}" sibTransId="{ED0CE312-A15D-4817-877D-4FB65F645B36}"/>
    <dgm:cxn modelId="{60B29B4E-7FFD-4F2D-BCF8-EFD526AF6912}" srcId="{6623D333-F4FD-4D8B-A5D2-CE59688BA8C3}" destId="{6D817978-8419-485C-868F-6E4B1E10A4BA}" srcOrd="1" destOrd="0" parTransId="{5B8E5E32-6756-46F0-BD20-887B3D3A8182}" sibTransId="{0763CD33-3A22-4C45-B6F7-6E6828DEBCBC}"/>
    <dgm:cxn modelId="{3149F3BA-7602-4ACB-A719-EFF76B3937BC}" type="presOf" srcId="{ACB55471-DDD9-4404-B311-987C3B7A653E}" destId="{F346CA8E-FCF4-44D1-A524-05B8E27C1027}" srcOrd="0" destOrd="3" presId="urn:microsoft.com/office/officeart/2005/8/layout/vList2"/>
    <dgm:cxn modelId="{49CD74BB-219A-497A-BF09-8EB9733C66C5}" type="presOf" srcId="{338CE831-B6A9-4871-B3B2-CF4B93201A23}" destId="{F346CA8E-FCF4-44D1-A524-05B8E27C1027}" srcOrd="0" destOrd="2" presId="urn:microsoft.com/office/officeart/2005/8/layout/vList2"/>
    <dgm:cxn modelId="{C60F5EBF-E518-4465-9BDB-9B0D2E92E370}" type="presOf" srcId="{6623D333-F4FD-4D8B-A5D2-CE59688BA8C3}" destId="{881FFACA-2579-4942-BF9E-F1CD424C8AC4}" srcOrd="0" destOrd="0" presId="urn:microsoft.com/office/officeart/2005/8/layout/vList2"/>
    <dgm:cxn modelId="{3986BAC7-6C0E-4A86-A7CB-250E95D4E4BD}" srcId="{6623D333-F4FD-4D8B-A5D2-CE59688BA8C3}" destId="{A019BA2C-9A52-44E1-9071-3D69DEA6D5FF}" srcOrd="0" destOrd="0" parTransId="{89BE4BD4-45AA-483E-B5C8-06F6A3EBA95E}" sibTransId="{C158A657-6221-4BC4-AC67-CEEE20EB2C29}"/>
    <dgm:cxn modelId="{1B0C4FFD-7523-4FEA-8BBC-0E0A07BECE61}" type="presOf" srcId="{54FFE873-6C7F-4F71-B864-22111448C6BC}" destId="{3E1EA8DD-970B-4E0B-8DDB-E03E3C06E020}" srcOrd="0" destOrd="0" presId="urn:microsoft.com/office/officeart/2005/8/layout/vList2"/>
    <dgm:cxn modelId="{786C55D1-31B6-4FD2-98C1-116FD1B626C2}" type="presParOf" srcId="{3E1EA8DD-970B-4E0B-8DDB-E03E3C06E020}" destId="{881FFACA-2579-4942-BF9E-F1CD424C8AC4}" srcOrd="0" destOrd="0" presId="urn:microsoft.com/office/officeart/2005/8/layout/vList2"/>
    <dgm:cxn modelId="{7D0D95B3-18CD-42F0-9FEC-DBB9ED0CFC39}" type="presParOf" srcId="{3E1EA8DD-970B-4E0B-8DDB-E03E3C06E020}" destId="{F346CA8E-FCF4-44D1-A524-05B8E27C102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BFF1D4-BD3F-4C43-98D1-69BB46746B1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944418D-0391-4190-A3E2-3F942E653CA1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b="1"/>
            <a:t>Boas práticas:</a:t>
          </a:r>
          <a:endParaRPr lang="en-US"/>
        </a:p>
      </dgm:t>
    </dgm:pt>
    <dgm:pt modelId="{0C57B0BD-1543-4BF8-AEAD-991E253D9683}" type="parTrans" cxnId="{27252637-4852-4673-A18B-BE6BE9AF4C8B}">
      <dgm:prSet/>
      <dgm:spPr/>
      <dgm:t>
        <a:bodyPr/>
        <a:lstStyle/>
        <a:p>
          <a:endParaRPr lang="en-US"/>
        </a:p>
      </dgm:t>
    </dgm:pt>
    <dgm:pt modelId="{6695B30A-7407-42C6-8D5B-C031719CA6A7}" type="sibTrans" cxnId="{27252637-4852-4673-A18B-BE6BE9AF4C8B}">
      <dgm:prSet/>
      <dgm:spPr/>
      <dgm:t>
        <a:bodyPr/>
        <a:lstStyle/>
        <a:p>
          <a:endParaRPr lang="en-US"/>
        </a:p>
      </dgm:t>
    </dgm:pt>
    <dgm:pt modelId="{4A6C8538-73E0-4B3C-BC35-5133D471A0DC}">
      <dgm:prSet/>
      <dgm:spPr/>
      <dgm:t>
        <a:bodyPr/>
        <a:lstStyle/>
        <a:p>
          <a:r>
            <a:rPr lang="pt-BR" dirty="0"/>
            <a:t>A partir dos critérios normativos, identificar as áreas que possuam estoques no ente;</a:t>
          </a:r>
          <a:endParaRPr lang="en-US" dirty="0"/>
        </a:p>
      </dgm:t>
    </dgm:pt>
    <dgm:pt modelId="{22163660-6006-4613-BF9C-1463E1A47203}" type="parTrans" cxnId="{08C42231-F7B8-460C-B143-CC77C4E5F9A9}">
      <dgm:prSet/>
      <dgm:spPr/>
      <dgm:t>
        <a:bodyPr/>
        <a:lstStyle/>
        <a:p>
          <a:endParaRPr lang="en-US"/>
        </a:p>
      </dgm:t>
    </dgm:pt>
    <dgm:pt modelId="{CB1E6FEF-06D2-4D7D-8F2F-CA4235ED3DF3}" type="sibTrans" cxnId="{08C42231-F7B8-460C-B143-CC77C4E5F9A9}">
      <dgm:prSet/>
      <dgm:spPr/>
      <dgm:t>
        <a:bodyPr/>
        <a:lstStyle/>
        <a:p>
          <a:endParaRPr lang="en-US"/>
        </a:p>
      </dgm:t>
    </dgm:pt>
    <dgm:pt modelId="{29286895-893E-40FD-90AD-B1816BDB1DEB}">
      <dgm:prSet/>
      <dgm:spPr/>
      <dgm:t>
        <a:bodyPr/>
        <a:lstStyle/>
        <a:p>
          <a:r>
            <a:rPr lang="pt-BR"/>
            <a:t>Ideal: ter integração entre os sistemas de estoque e de contabilidade;</a:t>
          </a:r>
          <a:endParaRPr lang="en-US"/>
        </a:p>
      </dgm:t>
    </dgm:pt>
    <dgm:pt modelId="{DC0D8529-06A9-40D0-9B24-B1763D4F59E4}" type="parTrans" cxnId="{6538352D-A888-4323-95FD-CF4157DE70BE}">
      <dgm:prSet/>
      <dgm:spPr/>
      <dgm:t>
        <a:bodyPr/>
        <a:lstStyle/>
        <a:p>
          <a:endParaRPr lang="en-US"/>
        </a:p>
      </dgm:t>
    </dgm:pt>
    <dgm:pt modelId="{7B2969F2-5B56-4407-A528-E0F1B3E2E99C}" type="sibTrans" cxnId="{6538352D-A888-4323-95FD-CF4157DE70BE}">
      <dgm:prSet/>
      <dgm:spPr/>
      <dgm:t>
        <a:bodyPr/>
        <a:lstStyle/>
        <a:p>
          <a:endParaRPr lang="en-US"/>
        </a:p>
      </dgm:t>
    </dgm:pt>
    <dgm:pt modelId="{390196AD-6A04-4F42-992A-518C62F35E75}">
      <dgm:prSet/>
      <dgm:spPr/>
      <dgm:t>
        <a:bodyPr/>
        <a:lstStyle/>
        <a:p>
          <a:r>
            <a:rPr lang="pt-BR"/>
            <a:t>Estabelecer reporte periódico dos gestores de estoque à contabilidade.</a:t>
          </a:r>
          <a:endParaRPr lang="en-US"/>
        </a:p>
      </dgm:t>
    </dgm:pt>
    <dgm:pt modelId="{6DF4D6C9-39A5-447A-B330-49820D663049}" type="parTrans" cxnId="{A1E12809-0FD5-468E-A398-34FA0D0C19F7}">
      <dgm:prSet/>
      <dgm:spPr/>
      <dgm:t>
        <a:bodyPr/>
        <a:lstStyle/>
        <a:p>
          <a:endParaRPr lang="en-US"/>
        </a:p>
      </dgm:t>
    </dgm:pt>
    <dgm:pt modelId="{D28779AF-EC62-470A-A873-6E6717431C74}" type="sibTrans" cxnId="{A1E12809-0FD5-468E-A398-34FA0D0C19F7}">
      <dgm:prSet/>
      <dgm:spPr/>
      <dgm:t>
        <a:bodyPr/>
        <a:lstStyle/>
        <a:p>
          <a:endParaRPr lang="en-US"/>
        </a:p>
      </dgm:t>
    </dgm:pt>
    <dgm:pt modelId="{071D3F1F-0FF4-4BFC-91EC-BE9DD387CE79}">
      <dgm:prSet/>
      <dgm:spPr/>
      <dgm:t>
        <a:bodyPr/>
        <a:lstStyle/>
        <a:p>
          <a:r>
            <a:rPr lang="pt-BR" b="1"/>
            <a:t>Onde estudar o assunto:</a:t>
          </a:r>
          <a:endParaRPr lang="en-US"/>
        </a:p>
      </dgm:t>
    </dgm:pt>
    <dgm:pt modelId="{BD5D275A-F434-49A8-907A-CA9F71BBAEEB}" type="parTrans" cxnId="{88F0DE4B-C17B-4F1B-AF0E-45152DE17935}">
      <dgm:prSet/>
      <dgm:spPr/>
      <dgm:t>
        <a:bodyPr/>
        <a:lstStyle/>
        <a:p>
          <a:endParaRPr lang="en-US"/>
        </a:p>
      </dgm:t>
    </dgm:pt>
    <dgm:pt modelId="{8B484321-B846-4F3A-B690-447768F140FE}" type="sibTrans" cxnId="{88F0DE4B-C17B-4F1B-AF0E-45152DE17935}">
      <dgm:prSet/>
      <dgm:spPr/>
      <dgm:t>
        <a:bodyPr/>
        <a:lstStyle/>
        <a:p>
          <a:endParaRPr lang="en-US"/>
        </a:p>
      </dgm:t>
    </dgm:pt>
    <dgm:pt modelId="{F9DC17A2-BA7D-4A41-8ACE-EAE33335198E}">
      <dgm:prSet/>
      <dgm:spPr/>
      <dgm:t>
        <a:bodyPr/>
        <a:lstStyle/>
        <a:p>
          <a:r>
            <a:rPr lang="pt-BR"/>
            <a:t>NBC TSP 04 – Estoques;</a:t>
          </a:r>
          <a:endParaRPr lang="en-US"/>
        </a:p>
      </dgm:t>
    </dgm:pt>
    <dgm:pt modelId="{DC1D4F5B-33F3-4F03-83CA-3508643C3FDB}" type="parTrans" cxnId="{EEA3423D-4274-49E8-A4BE-B8DF766B2DFB}">
      <dgm:prSet/>
      <dgm:spPr/>
      <dgm:t>
        <a:bodyPr/>
        <a:lstStyle/>
        <a:p>
          <a:endParaRPr lang="en-US"/>
        </a:p>
      </dgm:t>
    </dgm:pt>
    <dgm:pt modelId="{3D7B1EB9-BEE2-4A6D-A5AA-D0B08324211B}" type="sibTrans" cxnId="{EEA3423D-4274-49E8-A4BE-B8DF766B2DFB}">
      <dgm:prSet/>
      <dgm:spPr/>
      <dgm:t>
        <a:bodyPr/>
        <a:lstStyle/>
        <a:p>
          <a:endParaRPr lang="en-US"/>
        </a:p>
      </dgm:t>
    </dgm:pt>
    <dgm:pt modelId="{BA5477D5-387C-40B0-B7D1-16A6B4119D52}">
      <dgm:prSet/>
      <dgm:spPr/>
      <dgm:t>
        <a:bodyPr/>
        <a:lstStyle/>
        <a:p>
          <a:r>
            <a:rPr lang="pt-BR"/>
            <a:t>MCASP (edição vigente);</a:t>
          </a:r>
          <a:endParaRPr lang="en-US"/>
        </a:p>
      </dgm:t>
    </dgm:pt>
    <dgm:pt modelId="{9CE0AEDB-FFFE-46FA-8507-B43A387414E9}" type="parTrans" cxnId="{9B32D243-B067-4E8A-957C-21737037D60C}">
      <dgm:prSet/>
      <dgm:spPr/>
      <dgm:t>
        <a:bodyPr/>
        <a:lstStyle/>
        <a:p>
          <a:endParaRPr lang="en-US"/>
        </a:p>
      </dgm:t>
    </dgm:pt>
    <dgm:pt modelId="{F9702763-6EF8-43FA-A484-38D193B56EED}" type="sibTrans" cxnId="{9B32D243-B067-4E8A-957C-21737037D60C}">
      <dgm:prSet/>
      <dgm:spPr/>
      <dgm:t>
        <a:bodyPr/>
        <a:lstStyle/>
        <a:p>
          <a:endParaRPr lang="en-US"/>
        </a:p>
      </dgm:t>
    </dgm:pt>
    <dgm:pt modelId="{02CF48CB-1AF5-4DB4-A9B8-733BD0FD5201}">
      <dgm:prSet/>
      <dgm:spPr/>
      <dgm:t>
        <a:bodyPr/>
        <a:lstStyle/>
        <a:p>
          <a:r>
            <a:rPr lang="pt-BR"/>
            <a:t>Portaria STN nº 548/2015 (Plano de Implementação dos Procedimentos Contábeis Patrimoniais – PIPCP).</a:t>
          </a:r>
          <a:endParaRPr lang="en-US"/>
        </a:p>
      </dgm:t>
    </dgm:pt>
    <dgm:pt modelId="{EA628B98-C467-4D37-81F5-5A9C2F78A97B}" type="parTrans" cxnId="{B8338415-5F4C-4BED-8374-B732E13294EC}">
      <dgm:prSet/>
      <dgm:spPr/>
      <dgm:t>
        <a:bodyPr/>
        <a:lstStyle/>
        <a:p>
          <a:endParaRPr lang="en-US"/>
        </a:p>
      </dgm:t>
    </dgm:pt>
    <dgm:pt modelId="{CADCA885-BAEC-49A1-A4FE-E9D10FED6F5E}" type="sibTrans" cxnId="{B8338415-5F4C-4BED-8374-B732E13294EC}">
      <dgm:prSet/>
      <dgm:spPr/>
      <dgm:t>
        <a:bodyPr/>
        <a:lstStyle/>
        <a:p>
          <a:endParaRPr lang="en-US"/>
        </a:p>
      </dgm:t>
    </dgm:pt>
    <dgm:pt modelId="{47BF3AD1-F5F7-44E2-BA95-523AB7FDCC56}" type="pres">
      <dgm:prSet presAssocID="{BCBFF1D4-BD3F-4C43-98D1-69BB46746B10}" presName="linear" presStyleCnt="0">
        <dgm:presLayoutVars>
          <dgm:animLvl val="lvl"/>
          <dgm:resizeHandles val="exact"/>
        </dgm:presLayoutVars>
      </dgm:prSet>
      <dgm:spPr/>
    </dgm:pt>
    <dgm:pt modelId="{C60487DD-C12D-436E-A5A2-19E4F6D43072}" type="pres">
      <dgm:prSet presAssocID="{B944418D-0391-4190-A3E2-3F942E653CA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C518E2C-08E7-4BA6-B86E-2E77963389A1}" type="pres">
      <dgm:prSet presAssocID="{B944418D-0391-4190-A3E2-3F942E653CA1}" presName="childText" presStyleLbl="revTx" presStyleIdx="0" presStyleCnt="2">
        <dgm:presLayoutVars>
          <dgm:bulletEnabled val="1"/>
        </dgm:presLayoutVars>
      </dgm:prSet>
      <dgm:spPr/>
    </dgm:pt>
    <dgm:pt modelId="{13DF8F27-D093-4724-A8B0-23689E337567}" type="pres">
      <dgm:prSet presAssocID="{071D3F1F-0FF4-4BFC-91EC-BE9DD387CE7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F48F04E-A895-4CDD-BB42-14FE4D47B013}" type="pres">
      <dgm:prSet presAssocID="{071D3F1F-0FF4-4BFC-91EC-BE9DD387CE7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1E12809-0FD5-468E-A398-34FA0D0C19F7}" srcId="{29286895-893E-40FD-90AD-B1816BDB1DEB}" destId="{390196AD-6A04-4F42-992A-518C62F35E75}" srcOrd="0" destOrd="0" parTransId="{6DF4D6C9-39A5-447A-B330-49820D663049}" sibTransId="{D28779AF-EC62-470A-A873-6E6717431C74}"/>
    <dgm:cxn modelId="{7454040B-BB83-4662-B70C-8E8C8EDF097A}" type="presOf" srcId="{B944418D-0391-4190-A3E2-3F942E653CA1}" destId="{C60487DD-C12D-436E-A5A2-19E4F6D43072}" srcOrd="0" destOrd="0" presId="urn:microsoft.com/office/officeart/2005/8/layout/vList2"/>
    <dgm:cxn modelId="{B8338415-5F4C-4BED-8374-B732E13294EC}" srcId="{071D3F1F-0FF4-4BFC-91EC-BE9DD387CE79}" destId="{02CF48CB-1AF5-4DB4-A9B8-733BD0FD5201}" srcOrd="2" destOrd="0" parTransId="{EA628B98-C467-4D37-81F5-5A9C2F78A97B}" sibTransId="{CADCA885-BAEC-49A1-A4FE-E9D10FED6F5E}"/>
    <dgm:cxn modelId="{8B4D2A1D-8209-4B48-84AC-DC933DE83841}" type="presOf" srcId="{390196AD-6A04-4F42-992A-518C62F35E75}" destId="{9C518E2C-08E7-4BA6-B86E-2E77963389A1}" srcOrd="0" destOrd="2" presId="urn:microsoft.com/office/officeart/2005/8/layout/vList2"/>
    <dgm:cxn modelId="{6538352D-A888-4323-95FD-CF4157DE70BE}" srcId="{B944418D-0391-4190-A3E2-3F942E653CA1}" destId="{29286895-893E-40FD-90AD-B1816BDB1DEB}" srcOrd="1" destOrd="0" parTransId="{DC0D8529-06A9-40D0-9B24-B1763D4F59E4}" sibTransId="{7B2969F2-5B56-4407-A528-E0F1B3E2E99C}"/>
    <dgm:cxn modelId="{08C42231-F7B8-460C-B143-CC77C4E5F9A9}" srcId="{B944418D-0391-4190-A3E2-3F942E653CA1}" destId="{4A6C8538-73E0-4B3C-BC35-5133D471A0DC}" srcOrd="0" destOrd="0" parTransId="{22163660-6006-4613-BF9C-1463E1A47203}" sibTransId="{CB1E6FEF-06D2-4D7D-8F2F-CA4235ED3DF3}"/>
    <dgm:cxn modelId="{9C5D5133-9FBF-44A4-8A56-F276E0B2C773}" type="presOf" srcId="{29286895-893E-40FD-90AD-B1816BDB1DEB}" destId="{9C518E2C-08E7-4BA6-B86E-2E77963389A1}" srcOrd="0" destOrd="1" presId="urn:microsoft.com/office/officeart/2005/8/layout/vList2"/>
    <dgm:cxn modelId="{27252637-4852-4673-A18B-BE6BE9AF4C8B}" srcId="{BCBFF1D4-BD3F-4C43-98D1-69BB46746B10}" destId="{B944418D-0391-4190-A3E2-3F942E653CA1}" srcOrd="0" destOrd="0" parTransId="{0C57B0BD-1543-4BF8-AEAD-991E253D9683}" sibTransId="{6695B30A-7407-42C6-8D5B-C031719CA6A7}"/>
    <dgm:cxn modelId="{EEA3423D-4274-49E8-A4BE-B8DF766B2DFB}" srcId="{071D3F1F-0FF4-4BFC-91EC-BE9DD387CE79}" destId="{F9DC17A2-BA7D-4A41-8ACE-EAE33335198E}" srcOrd="0" destOrd="0" parTransId="{DC1D4F5B-33F3-4F03-83CA-3508643C3FDB}" sibTransId="{3D7B1EB9-BEE2-4A6D-A5AA-D0B08324211B}"/>
    <dgm:cxn modelId="{9B32D243-B067-4E8A-957C-21737037D60C}" srcId="{071D3F1F-0FF4-4BFC-91EC-BE9DD387CE79}" destId="{BA5477D5-387C-40B0-B7D1-16A6B4119D52}" srcOrd="1" destOrd="0" parTransId="{9CE0AEDB-FFFE-46FA-8507-B43A387414E9}" sibTransId="{F9702763-6EF8-43FA-A484-38D193B56EED}"/>
    <dgm:cxn modelId="{88F0DE4B-C17B-4F1B-AF0E-45152DE17935}" srcId="{BCBFF1D4-BD3F-4C43-98D1-69BB46746B10}" destId="{071D3F1F-0FF4-4BFC-91EC-BE9DD387CE79}" srcOrd="1" destOrd="0" parTransId="{BD5D275A-F434-49A8-907A-CA9F71BBAEEB}" sibTransId="{8B484321-B846-4F3A-B690-447768F140FE}"/>
    <dgm:cxn modelId="{ACEC1E72-1D9F-4B68-B6BB-A92573728514}" type="presOf" srcId="{F9DC17A2-BA7D-4A41-8ACE-EAE33335198E}" destId="{7F48F04E-A895-4CDD-BB42-14FE4D47B013}" srcOrd="0" destOrd="0" presId="urn:microsoft.com/office/officeart/2005/8/layout/vList2"/>
    <dgm:cxn modelId="{A8CE427B-3D29-4B0D-9949-05939E63B978}" type="presOf" srcId="{BCBFF1D4-BD3F-4C43-98D1-69BB46746B10}" destId="{47BF3AD1-F5F7-44E2-BA95-523AB7FDCC56}" srcOrd="0" destOrd="0" presId="urn:microsoft.com/office/officeart/2005/8/layout/vList2"/>
    <dgm:cxn modelId="{8A36E08A-CE5F-4296-A61A-2669DB66C7B7}" type="presOf" srcId="{BA5477D5-387C-40B0-B7D1-16A6B4119D52}" destId="{7F48F04E-A895-4CDD-BB42-14FE4D47B013}" srcOrd="0" destOrd="1" presId="urn:microsoft.com/office/officeart/2005/8/layout/vList2"/>
    <dgm:cxn modelId="{248B00A6-0785-46DC-9EC9-212AB5D9F396}" type="presOf" srcId="{071D3F1F-0FF4-4BFC-91EC-BE9DD387CE79}" destId="{13DF8F27-D093-4724-A8B0-23689E337567}" srcOrd="0" destOrd="0" presId="urn:microsoft.com/office/officeart/2005/8/layout/vList2"/>
    <dgm:cxn modelId="{E605ADBA-F841-4CBE-B7F3-92A9614EC279}" type="presOf" srcId="{4A6C8538-73E0-4B3C-BC35-5133D471A0DC}" destId="{9C518E2C-08E7-4BA6-B86E-2E77963389A1}" srcOrd="0" destOrd="0" presId="urn:microsoft.com/office/officeart/2005/8/layout/vList2"/>
    <dgm:cxn modelId="{B30144E0-2010-4B90-A2F6-84D75BF65D2D}" type="presOf" srcId="{02CF48CB-1AF5-4DB4-A9B8-733BD0FD5201}" destId="{7F48F04E-A895-4CDD-BB42-14FE4D47B013}" srcOrd="0" destOrd="2" presId="urn:microsoft.com/office/officeart/2005/8/layout/vList2"/>
    <dgm:cxn modelId="{9D91F457-D908-4BA0-9B4F-1C7F9F48A793}" type="presParOf" srcId="{47BF3AD1-F5F7-44E2-BA95-523AB7FDCC56}" destId="{C60487DD-C12D-436E-A5A2-19E4F6D43072}" srcOrd="0" destOrd="0" presId="urn:microsoft.com/office/officeart/2005/8/layout/vList2"/>
    <dgm:cxn modelId="{692EFD5D-36BA-420B-8232-179CF85598CB}" type="presParOf" srcId="{47BF3AD1-F5F7-44E2-BA95-523AB7FDCC56}" destId="{9C518E2C-08E7-4BA6-B86E-2E77963389A1}" srcOrd="1" destOrd="0" presId="urn:microsoft.com/office/officeart/2005/8/layout/vList2"/>
    <dgm:cxn modelId="{35A7CEB4-7FE8-4F9F-A7E7-1F90428C3AD4}" type="presParOf" srcId="{47BF3AD1-F5F7-44E2-BA95-523AB7FDCC56}" destId="{13DF8F27-D093-4724-A8B0-23689E337567}" srcOrd="2" destOrd="0" presId="urn:microsoft.com/office/officeart/2005/8/layout/vList2"/>
    <dgm:cxn modelId="{9542FEB6-B7F6-490F-B802-37AC4E89D690}" type="presParOf" srcId="{47BF3AD1-F5F7-44E2-BA95-523AB7FDCC56}" destId="{7F48F04E-A895-4CDD-BB42-14FE4D47B01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BF99D69-7235-494A-93F0-06FE3E50549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75D2AD1-D898-41FA-A6DC-C4FC702A410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b="1"/>
            <a:t>Distorções:</a:t>
          </a:r>
          <a:endParaRPr lang="en-US"/>
        </a:p>
      </dgm:t>
    </dgm:pt>
    <dgm:pt modelId="{CA4326E0-6E7F-4B73-97D9-350149C173A5}" type="parTrans" cxnId="{BBF8C363-F453-49F3-977F-2D0268860AA9}">
      <dgm:prSet/>
      <dgm:spPr/>
      <dgm:t>
        <a:bodyPr/>
        <a:lstStyle/>
        <a:p>
          <a:endParaRPr lang="en-US"/>
        </a:p>
      </dgm:t>
    </dgm:pt>
    <dgm:pt modelId="{6887A2CF-5608-400A-94B8-C226012CD935}" type="sibTrans" cxnId="{BBF8C363-F453-49F3-977F-2D0268860AA9}">
      <dgm:prSet/>
      <dgm:spPr/>
      <dgm:t>
        <a:bodyPr/>
        <a:lstStyle/>
        <a:p>
          <a:endParaRPr lang="en-US"/>
        </a:p>
      </dgm:t>
    </dgm:pt>
    <dgm:pt modelId="{66FC05BF-6E8E-4FB0-AD76-0E72CE883B81}">
      <dgm:prSet/>
      <dgm:spPr/>
      <dgm:t>
        <a:bodyPr/>
        <a:lstStyle/>
        <a:p>
          <a:r>
            <a:rPr lang="pt-BR"/>
            <a:t>Reconhecimento parcial (apenas do 1/3 de férias) da apropriação mensal de férias;</a:t>
          </a:r>
          <a:endParaRPr lang="en-US"/>
        </a:p>
      </dgm:t>
    </dgm:pt>
    <dgm:pt modelId="{E162FD96-4E1C-49AC-B21B-567BFF9BC065}" type="parTrans" cxnId="{317A9E1A-96AD-42F2-9B41-418295D050F5}">
      <dgm:prSet/>
      <dgm:spPr/>
      <dgm:t>
        <a:bodyPr/>
        <a:lstStyle/>
        <a:p>
          <a:endParaRPr lang="en-US"/>
        </a:p>
      </dgm:t>
    </dgm:pt>
    <dgm:pt modelId="{C0201595-09D4-4260-B0D2-82E7FC2F6F37}" type="sibTrans" cxnId="{317A9E1A-96AD-42F2-9B41-418295D050F5}">
      <dgm:prSet/>
      <dgm:spPr/>
      <dgm:t>
        <a:bodyPr/>
        <a:lstStyle/>
        <a:p>
          <a:endParaRPr lang="en-US"/>
        </a:p>
      </dgm:t>
    </dgm:pt>
    <dgm:pt modelId="{179A7D67-BF5C-4A97-9EDE-4C42A5E79C04}">
      <dgm:prSet/>
      <dgm:spPr/>
      <dgm:t>
        <a:bodyPr/>
        <a:lstStyle/>
        <a:p>
          <a:r>
            <a:rPr lang="pt-BR"/>
            <a:t>Inconsistência de apropriação gerada automaticamente pelo sistema de RH (pessoal, licença-prêmio e contribuições patronais).</a:t>
          </a:r>
          <a:endParaRPr lang="en-US"/>
        </a:p>
      </dgm:t>
    </dgm:pt>
    <dgm:pt modelId="{8187641B-8AA9-42E1-9BCA-F99488B1DB8A}" type="parTrans" cxnId="{9956331D-40EE-4CB1-868F-4F2C665FE598}">
      <dgm:prSet/>
      <dgm:spPr/>
      <dgm:t>
        <a:bodyPr/>
        <a:lstStyle/>
        <a:p>
          <a:endParaRPr lang="en-US"/>
        </a:p>
      </dgm:t>
    </dgm:pt>
    <dgm:pt modelId="{92357796-FD26-499A-8AF8-E10FE2653E8C}" type="sibTrans" cxnId="{9956331D-40EE-4CB1-868F-4F2C665FE598}">
      <dgm:prSet/>
      <dgm:spPr/>
      <dgm:t>
        <a:bodyPr/>
        <a:lstStyle/>
        <a:p>
          <a:endParaRPr lang="en-US"/>
        </a:p>
      </dgm:t>
    </dgm:pt>
    <dgm:pt modelId="{4EF69E56-3DBF-4065-9C0C-4669BF2FA071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b="1" dirty="0"/>
            <a:t>Boas práticas:</a:t>
          </a:r>
          <a:endParaRPr lang="en-US" dirty="0"/>
        </a:p>
      </dgm:t>
    </dgm:pt>
    <dgm:pt modelId="{1C2361BB-8EE6-4841-9500-B855B6FF5FB9}" type="parTrans" cxnId="{A9362F9E-70A3-4A7F-9E8E-8D91310F30C9}">
      <dgm:prSet/>
      <dgm:spPr/>
      <dgm:t>
        <a:bodyPr/>
        <a:lstStyle/>
        <a:p>
          <a:endParaRPr lang="en-US"/>
        </a:p>
      </dgm:t>
    </dgm:pt>
    <dgm:pt modelId="{CC3F2E4A-439B-4C2C-BD62-EB73CFCCAD09}" type="sibTrans" cxnId="{A9362F9E-70A3-4A7F-9E8E-8D91310F30C9}">
      <dgm:prSet/>
      <dgm:spPr/>
      <dgm:t>
        <a:bodyPr/>
        <a:lstStyle/>
        <a:p>
          <a:endParaRPr lang="en-US"/>
        </a:p>
      </dgm:t>
    </dgm:pt>
    <dgm:pt modelId="{576DD37C-CBB9-42E2-AEB5-82C22B98D399}">
      <dgm:prSet/>
      <dgm:spPr/>
      <dgm:t>
        <a:bodyPr/>
        <a:lstStyle/>
        <a:p>
          <a:r>
            <a:rPr lang="pt-BR"/>
            <a:t>Conferir mensalmente dívidas de pessoal e suas atualizações;</a:t>
          </a:r>
          <a:endParaRPr lang="en-US"/>
        </a:p>
      </dgm:t>
    </dgm:pt>
    <dgm:pt modelId="{12458173-10CC-4117-8A9C-618325897FA9}" type="parTrans" cxnId="{3C28DC35-AA40-4CAF-9F4D-695731303D20}">
      <dgm:prSet/>
      <dgm:spPr/>
      <dgm:t>
        <a:bodyPr/>
        <a:lstStyle/>
        <a:p>
          <a:endParaRPr lang="en-US"/>
        </a:p>
      </dgm:t>
    </dgm:pt>
    <dgm:pt modelId="{FC0012B3-0577-4DA3-AED7-B935F918A879}" type="sibTrans" cxnId="{3C28DC35-AA40-4CAF-9F4D-695731303D20}">
      <dgm:prSet/>
      <dgm:spPr/>
      <dgm:t>
        <a:bodyPr/>
        <a:lstStyle/>
        <a:p>
          <a:endParaRPr lang="en-US"/>
        </a:p>
      </dgm:t>
    </dgm:pt>
    <dgm:pt modelId="{02AEE9EE-4EC7-4960-A571-2BBBC0FCB77A}">
      <dgm:prSet/>
      <dgm:spPr/>
      <dgm:t>
        <a:bodyPr/>
        <a:lstStyle/>
        <a:p>
          <a:r>
            <a:rPr lang="pt-BR"/>
            <a:t>Integrar o sistema de RH com o sistema contábil;</a:t>
          </a:r>
          <a:endParaRPr lang="en-US"/>
        </a:p>
      </dgm:t>
    </dgm:pt>
    <dgm:pt modelId="{F4074847-7572-483D-A1E4-ECB8096B9484}" type="parTrans" cxnId="{27F706FA-1248-4A37-AD08-B4A7A64DA6FF}">
      <dgm:prSet/>
      <dgm:spPr/>
      <dgm:t>
        <a:bodyPr/>
        <a:lstStyle/>
        <a:p>
          <a:endParaRPr lang="en-US"/>
        </a:p>
      </dgm:t>
    </dgm:pt>
    <dgm:pt modelId="{6DAEF6C5-66AE-4D5E-89C9-04A8EB6AF721}" type="sibTrans" cxnId="{27F706FA-1248-4A37-AD08-B4A7A64DA6FF}">
      <dgm:prSet/>
      <dgm:spPr/>
      <dgm:t>
        <a:bodyPr/>
        <a:lstStyle/>
        <a:p>
          <a:endParaRPr lang="en-US"/>
        </a:p>
      </dgm:t>
    </dgm:pt>
    <dgm:pt modelId="{6A121997-E410-4C73-8BF9-F16975D54CC0}">
      <dgm:prSet/>
      <dgm:spPr/>
      <dgm:t>
        <a:bodyPr/>
        <a:lstStyle/>
        <a:p>
          <a:r>
            <a:rPr lang="pt-BR" dirty="0"/>
            <a:t>Conferir os lançamentos de folha gerados pelo sistema de RH;</a:t>
          </a:r>
          <a:endParaRPr lang="en-US" dirty="0"/>
        </a:p>
      </dgm:t>
    </dgm:pt>
    <dgm:pt modelId="{3EB67368-1079-4E79-88A4-5851F0AF910D}" type="parTrans" cxnId="{4A494063-9B57-4221-B61E-6CBBAA8A622F}">
      <dgm:prSet/>
      <dgm:spPr/>
      <dgm:t>
        <a:bodyPr/>
        <a:lstStyle/>
        <a:p>
          <a:endParaRPr lang="en-US"/>
        </a:p>
      </dgm:t>
    </dgm:pt>
    <dgm:pt modelId="{E2E00D13-5E7C-48C4-AEC6-74900C42C08C}" type="sibTrans" cxnId="{4A494063-9B57-4221-B61E-6CBBAA8A622F}">
      <dgm:prSet/>
      <dgm:spPr/>
      <dgm:t>
        <a:bodyPr/>
        <a:lstStyle/>
        <a:p>
          <a:endParaRPr lang="en-US"/>
        </a:p>
      </dgm:t>
    </dgm:pt>
    <dgm:pt modelId="{CAA351FC-EB61-4725-9374-A6D4807C1422}">
      <dgm:prSet/>
      <dgm:spPr/>
      <dgm:t>
        <a:bodyPr/>
        <a:lstStyle/>
        <a:p>
          <a:r>
            <a:rPr lang="pt-BR"/>
            <a:t>Testar as apropriações mensais geradas pelo sistema.</a:t>
          </a:r>
          <a:endParaRPr lang="en-US"/>
        </a:p>
      </dgm:t>
    </dgm:pt>
    <dgm:pt modelId="{116D7998-019F-4B5C-90EA-4AC47DFA4ABC}" type="parTrans" cxnId="{36B56BD3-D65C-4A69-B17F-5264E0B97F55}">
      <dgm:prSet/>
      <dgm:spPr/>
      <dgm:t>
        <a:bodyPr/>
        <a:lstStyle/>
        <a:p>
          <a:endParaRPr lang="en-US"/>
        </a:p>
      </dgm:t>
    </dgm:pt>
    <dgm:pt modelId="{C9573149-47CA-4277-8FA7-2FA269E6AE9C}" type="sibTrans" cxnId="{36B56BD3-D65C-4A69-B17F-5264E0B97F55}">
      <dgm:prSet/>
      <dgm:spPr/>
      <dgm:t>
        <a:bodyPr/>
        <a:lstStyle/>
        <a:p>
          <a:endParaRPr lang="en-US"/>
        </a:p>
      </dgm:t>
    </dgm:pt>
    <dgm:pt modelId="{98D89E39-CA95-4304-BD0C-150D2DA514B3}">
      <dgm:prSet/>
      <dgm:spPr/>
      <dgm:t>
        <a:bodyPr/>
        <a:lstStyle/>
        <a:p>
          <a:r>
            <a:rPr lang="pt-BR" b="1"/>
            <a:t>Onde estudar o assunto:</a:t>
          </a:r>
          <a:endParaRPr lang="en-US"/>
        </a:p>
      </dgm:t>
    </dgm:pt>
    <dgm:pt modelId="{B99EB43B-3D01-4E82-AE4D-35FE93B9199D}" type="parTrans" cxnId="{C06E67CA-1500-49B7-A0B6-7EFD7A6B0B57}">
      <dgm:prSet/>
      <dgm:spPr/>
      <dgm:t>
        <a:bodyPr/>
        <a:lstStyle/>
        <a:p>
          <a:endParaRPr lang="en-US"/>
        </a:p>
      </dgm:t>
    </dgm:pt>
    <dgm:pt modelId="{2C7FFA3B-2C44-47FF-BE54-CE0959C0B7E0}" type="sibTrans" cxnId="{C06E67CA-1500-49B7-A0B6-7EFD7A6B0B57}">
      <dgm:prSet/>
      <dgm:spPr/>
      <dgm:t>
        <a:bodyPr/>
        <a:lstStyle/>
        <a:p>
          <a:endParaRPr lang="en-US"/>
        </a:p>
      </dgm:t>
    </dgm:pt>
    <dgm:pt modelId="{195BF2A3-CCDA-4B4E-B104-994550B3A1E8}">
      <dgm:prSet/>
      <dgm:spPr/>
      <dgm:t>
        <a:bodyPr/>
        <a:lstStyle/>
        <a:p>
          <a:r>
            <a:rPr lang="pt-BR"/>
            <a:t>MCASP (edição vigente).</a:t>
          </a:r>
          <a:endParaRPr lang="en-US"/>
        </a:p>
      </dgm:t>
    </dgm:pt>
    <dgm:pt modelId="{61040CBE-B7F6-41F3-9CCD-3886979A487A}" type="parTrans" cxnId="{EA4F3F52-5C56-410A-969A-C1752D50A8A5}">
      <dgm:prSet/>
      <dgm:spPr/>
      <dgm:t>
        <a:bodyPr/>
        <a:lstStyle/>
        <a:p>
          <a:endParaRPr lang="en-US"/>
        </a:p>
      </dgm:t>
    </dgm:pt>
    <dgm:pt modelId="{B5C85372-18DF-4745-BEA3-747202873116}" type="sibTrans" cxnId="{EA4F3F52-5C56-410A-969A-C1752D50A8A5}">
      <dgm:prSet/>
      <dgm:spPr/>
      <dgm:t>
        <a:bodyPr/>
        <a:lstStyle/>
        <a:p>
          <a:endParaRPr lang="en-US"/>
        </a:p>
      </dgm:t>
    </dgm:pt>
    <dgm:pt modelId="{C9726012-6906-4C0C-825B-99A7E0CD9DE6}" type="pres">
      <dgm:prSet presAssocID="{ABF99D69-7235-494A-93F0-06FE3E505498}" presName="linear" presStyleCnt="0">
        <dgm:presLayoutVars>
          <dgm:animLvl val="lvl"/>
          <dgm:resizeHandles val="exact"/>
        </dgm:presLayoutVars>
      </dgm:prSet>
      <dgm:spPr/>
    </dgm:pt>
    <dgm:pt modelId="{767E8072-B6C5-4A31-B6D5-03F43041A648}" type="pres">
      <dgm:prSet presAssocID="{875D2AD1-D898-41FA-A6DC-C4FC702A410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735201A-9709-4656-B945-133EF65CC196}" type="pres">
      <dgm:prSet presAssocID="{875D2AD1-D898-41FA-A6DC-C4FC702A4103}" presName="childText" presStyleLbl="revTx" presStyleIdx="0" presStyleCnt="3">
        <dgm:presLayoutVars>
          <dgm:bulletEnabled val="1"/>
        </dgm:presLayoutVars>
      </dgm:prSet>
      <dgm:spPr/>
    </dgm:pt>
    <dgm:pt modelId="{DD4B0C9C-FE44-4AF1-882A-6781F2B90FA9}" type="pres">
      <dgm:prSet presAssocID="{4EF69E56-3DBF-4065-9C0C-4669BF2FA07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186FF4B-A173-4FF2-9048-69377AA88092}" type="pres">
      <dgm:prSet presAssocID="{4EF69E56-3DBF-4065-9C0C-4669BF2FA071}" presName="childText" presStyleLbl="revTx" presStyleIdx="1" presStyleCnt="3">
        <dgm:presLayoutVars>
          <dgm:bulletEnabled val="1"/>
        </dgm:presLayoutVars>
      </dgm:prSet>
      <dgm:spPr/>
    </dgm:pt>
    <dgm:pt modelId="{037036EA-4F3C-45C9-A7D2-0777F9116265}" type="pres">
      <dgm:prSet presAssocID="{98D89E39-CA95-4304-BD0C-150D2DA514B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D9CE9E9-69ED-4E32-A3AE-716C839D0C69}" type="pres">
      <dgm:prSet presAssocID="{98D89E39-CA95-4304-BD0C-150D2DA514B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B793E02-2C7E-4FA6-A798-8FB408E39B83}" type="presOf" srcId="{4EF69E56-3DBF-4065-9C0C-4669BF2FA071}" destId="{DD4B0C9C-FE44-4AF1-882A-6781F2B90FA9}" srcOrd="0" destOrd="0" presId="urn:microsoft.com/office/officeart/2005/8/layout/vList2"/>
    <dgm:cxn modelId="{0C1EB107-1162-438A-B535-F6FBE2E6D525}" type="presOf" srcId="{66FC05BF-6E8E-4FB0-AD76-0E72CE883B81}" destId="{4735201A-9709-4656-B945-133EF65CC196}" srcOrd="0" destOrd="0" presId="urn:microsoft.com/office/officeart/2005/8/layout/vList2"/>
    <dgm:cxn modelId="{317A9E1A-96AD-42F2-9B41-418295D050F5}" srcId="{875D2AD1-D898-41FA-A6DC-C4FC702A4103}" destId="{66FC05BF-6E8E-4FB0-AD76-0E72CE883B81}" srcOrd="0" destOrd="0" parTransId="{E162FD96-4E1C-49AC-B21B-567BFF9BC065}" sibTransId="{C0201595-09D4-4260-B0D2-82E7FC2F6F37}"/>
    <dgm:cxn modelId="{9956331D-40EE-4CB1-868F-4F2C665FE598}" srcId="{875D2AD1-D898-41FA-A6DC-C4FC702A4103}" destId="{179A7D67-BF5C-4A97-9EDE-4C42A5E79C04}" srcOrd="1" destOrd="0" parTransId="{8187641B-8AA9-42E1-9BCA-F99488B1DB8A}" sibTransId="{92357796-FD26-499A-8AF8-E10FE2653E8C}"/>
    <dgm:cxn modelId="{3C28DC35-AA40-4CAF-9F4D-695731303D20}" srcId="{4EF69E56-3DBF-4065-9C0C-4669BF2FA071}" destId="{576DD37C-CBB9-42E2-AEB5-82C22B98D399}" srcOrd="0" destOrd="0" parTransId="{12458173-10CC-4117-8A9C-618325897FA9}" sibTransId="{FC0012B3-0577-4DA3-AED7-B935F918A879}"/>
    <dgm:cxn modelId="{B9A3A361-4621-47A9-99F0-F1C50C2999D5}" type="presOf" srcId="{6A121997-E410-4C73-8BF9-F16975D54CC0}" destId="{9186FF4B-A173-4FF2-9048-69377AA88092}" srcOrd="0" destOrd="2" presId="urn:microsoft.com/office/officeart/2005/8/layout/vList2"/>
    <dgm:cxn modelId="{4A494063-9B57-4221-B61E-6CBBAA8A622F}" srcId="{02AEE9EE-4EC7-4960-A571-2BBBC0FCB77A}" destId="{6A121997-E410-4C73-8BF9-F16975D54CC0}" srcOrd="0" destOrd="0" parTransId="{3EB67368-1079-4E79-88A4-5851F0AF910D}" sibTransId="{E2E00D13-5E7C-48C4-AEC6-74900C42C08C}"/>
    <dgm:cxn modelId="{BBF8C363-F453-49F3-977F-2D0268860AA9}" srcId="{ABF99D69-7235-494A-93F0-06FE3E505498}" destId="{875D2AD1-D898-41FA-A6DC-C4FC702A4103}" srcOrd="0" destOrd="0" parTransId="{CA4326E0-6E7F-4B73-97D9-350149C173A5}" sibTransId="{6887A2CF-5608-400A-94B8-C226012CD935}"/>
    <dgm:cxn modelId="{EA4F3F52-5C56-410A-969A-C1752D50A8A5}" srcId="{98D89E39-CA95-4304-BD0C-150D2DA514B3}" destId="{195BF2A3-CCDA-4B4E-B104-994550B3A1E8}" srcOrd="0" destOrd="0" parTransId="{61040CBE-B7F6-41F3-9CCD-3886979A487A}" sibTransId="{B5C85372-18DF-4745-BEA3-747202873116}"/>
    <dgm:cxn modelId="{BD66F354-C56E-4364-97C6-54EB79315795}" type="presOf" srcId="{CAA351FC-EB61-4725-9374-A6D4807C1422}" destId="{9186FF4B-A173-4FF2-9048-69377AA88092}" srcOrd="0" destOrd="3" presId="urn:microsoft.com/office/officeart/2005/8/layout/vList2"/>
    <dgm:cxn modelId="{77526759-01FE-4726-97BD-420AAB952E45}" type="presOf" srcId="{195BF2A3-CCDA-4B4E-B104-994550B3A1E8}" destId="{BD9CE9E9-69ED-4E32-A3AE-716C839D0C69}" srcOrd="0" destOrd="0" presId="urn:microsoft.com/office/officeart/2005/8/layout/vList2"/>
    <dgm:cxn modelId="{A9362F9E-70A3-4A7F-9E8E-8D91310F30C9}" srcId="{ABF99D69-7235-494A-93F0-06FE3E505498}" destId="{4EF69E56-3DBF-4065-9C0C-4669BF2FA071}" srcOrd="1" destOrd="0" parTransId="{1C2361BB-8EE6-4841-9500-B855B6FF5FB9}" sibTransId="{CC3F2E4A-439B-4C2C-BD62-EB73CFCCAD09}"/>
    <dgm:cxn modelId="{F01E35A7-8A91-4E74-AA3C-B0E3EC782642}" type="presOf" srcId="{576DD37C-CBB9-42E2-AEB5-82C22B98D399}" destId="{9186FF4B-A173-4FF2-9048-69377AA88092}" srcOrd="0" destOrd="0" presId="urn:microsoft.com/office/officeart/2005/8/layout/vList2"/>
    <dgm:cxn modelId="{837E4CAF-4912-4190-BEDB-2C2E6CADD527}" type="presOf" srcId="{179A7D67-BF5C-4A97-9EDE-4C42A5E79C04}" destId="{4735201A-9709-4656-B945-133EF65CC196}" srcOrd="0" destOrd="1" presId="urn:microsoft.com/office/officeart/2005/8/layout/vList2"/>
    <dgm:cxn modelId="{D9CC84B0-F201-4072-B8AE-9981E0621458}" type="presOf" srcId="{ABF99D69-7235-494A-93F0-06FE3E505498}" destId="{C9726012-6906-4C0C-825B-99A7E0CD9DE6}" srcOrd="0" destOrd="0" presId="urn:microsoft.com/office/officeart/2005/8/layout/vList2"/>
    <dgm:cxn modelId="{96C540B9-34B8-4C94-AE42-2E5E9A7932EE}" type="presOf" srcId="{02AEE9EE-4EC7-4960-A571-2BBBC0FCB77A}" destId="{9186FF4B-A173-4FF2-9048-69377AA88092}" srcOrd="0" destOrd="1" presId="urn:microsoft.com/office/officeart/2005/8/layout/vList2"/>
    <dgm:cxn modelId="{C06E67CA-1500-49B7-A0B6-7EFD7A6B0B57}" srcId="{ABF99D69-7235-494A-93F0-06FE3E505498}" destId="{98D89E39-CA95-4304-BD0C-150D2DA514B3}" srcOrd="2" destOrd="0" parTransId="{B99EB43B-3D01-4E82-AE4D-35FE93B9199D}" sibTransId="{2C7FFA3B-2C44-47FF-BE54-CE0959C0B7E0}"/>
    <dgm:cxn modelId="{36B56BD3-D65C-4A69-B17F-5264E0B97F55}" srcId="{6A121997-E410-4C73-8BF9-F16975D54CC0}" destId="{CAA351FC-EB61-4725-9374-A6D4807C1422}" srcOrd="0" destOrd="0" parTransId="{116D7998-019F-4B5C-90EA-4AC47DFA4ABC}" sibTransId="{C9573149-47CA-4277-8FA7-2FA269E6AE9C}"/>
    <dgm:cxn modelId="{1F5D23DD-9749-4520-A814-1AE07CB83F2D}" type="presOf" srcId="{98D89E39-CA95-4304-BD0C-150D2DA514B3}" destId="{037036EA-4F3C-45C9-A7D2-0777F9116265}" srcOrd="0" destOrd="0" presId="urn:microsoft.com/office/officeart/2005/8/layout/vList2"/>
    <dgm:cxn modelId="{187F62E6-0C20-4C87-962A-478C6855E51B}" type="presOf" srcId="{875D2AD1-D898-41FA-A6DC-C4FC702A4103}" destId="{767E8072-B6C5-4A31-B6D5-03F43041A648}" srcOrd="0" destOrd="0" presId="urn:microsoft.com/office/officeart/2005/8/layout/vList2"/>
    <dgm:cxn modelId="{27F706FA-1248-4A37-AD08-B4A7A64DA6FF}" srcId="{4EF69E56-3DBF-4065-9C0C-4669BF2FA071}" destId="{02AEE9EE-4EC7-4960-A571-2BBBC0FCB77A}" srcOrd="1" destOrd="0" parTransId="{F4074847-7572-483D-A1E4-ECB8096B9484}" sibTransId="{6DAEF6C5-66AE-4D5E-89C9-04A8EB6AF721}"/>
    <dgm:cxn modelId="{2F307A97-C56D-4956-B188-BD7BA6C150AD}" type="presParOf" srcId="{C9726012-6906-4C0C-825B-99A7E0CD9DE6}" destId="{767E8072-B6C5-4A31-B6D5-03F43041A648}" srcOrd="0" destOrd="0" presId="urn:microsoft.com/office/officeart/2005/8/layout/vList2"/>
    <dgm:cxn modelId="{538EC206-8889-4068-A0F7-AA7A00AA26BD}" type="presParOf" srcId="{C9726012-6906-4C0C-825B-99A7E0CD9DE6}" destId="{4735201A-9709-4656-B945-133EF65CC196}" srcOrd="1" destOrd="0" presId="urn:microsoft.com/office/officeart/2005/8/layout/vList2"/>
    <dgm:cxn modelId="{3B1B0E4C-0857-4682-AEA9-67217BB46D12}" type="presParOf" srcId="{C9726012-6906-4C0C-825B-99A7E0CD9DE6}" destId="{DD4B0C9C-FE44-4AF1-882A-6781F2B90FA9}" srcOrd="2" destOrd="0" presId="urn:microsoft.com/office/officeart/2005/8/layout/vList2"/>
    <dgm:cxn modelId="{8A34551E-6A03-4A37-A77E-F64138653988}" type="presParOf" srcId="{C9726012-6906-4C0C-825B-99A7E0CD9DE6}" destId="{9186FF4B-A173-4FF2-9048-69377AA88092}" srcOrd="3" destOrd="0" presId="urn:microsoft.com/office/officeart/2005/8/layout/vList2"/>
    <dgm:cxn modelId="{1419D3E4-8211-49D4-BAF9-CAE8F54B20C6}" type="presParOf" srcId="{C9726012-6906-4C0C-825B-99A7E0CD9DE6}" destId="{037036EA-4F3C-45C9-A7D2-0777F9116265}" srcOrd="4" destOrd="0" presId="urn:microsoft.com/office/officeart/2005/8/layout/vList2"/>
    <dgm:cxn modelId="{EA0D96C7-A8A9-4ECE-9D28-8730CB02E739}" type="presParOf" srcId="{C9726012-6906-4C0C-825B-99A7E0CD9DE6}" destId="{BD9CE9E9-69ED-4E32-A3AE-716C839D0C6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BF99D69-7235-494A-93F0-06FE3E50549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75D2AD1-D898-41FA-A6DC-C4FC702A4103}">
      <dgm:prSet/>
      <dgm:spPr/>
      <dgm:t>
        <a:bodyPr/>
        <a:lstStyle/>
        <a:p>
          <a:r>
            <a:rPr lang="pt-BR" b="1"/>
            <a:t>Distorções:</a:t>
          </a:r>
          <a:endParaRPr lang="en-US"/>
        </a:p>
      </dgm:t>
    </dgm:pt>
    <dgm:pt modelId="{CA4326E0-6E7F-4B73-97D9-350149C173A5}" type="parTrans" cxnId="{BBF8C363-F453-49F3-977F-2D0268860AA9}">
      <dgm:prSet/>
      <dgm:spPr/>
      <dgm:t>
        <a:bodyPr/>
        <a:lstStyle/>
        <a:p>
          <a:endParaRPr lang="en-US"/>
        </a:p>
      </dgm:t>
    </dgm:pt>
    <dgm:pt modelId="{6887A2CF-5608-400A-94B8-C226012CD935}" type="sibTrans" cxnId="{BBF8C363-F453-49F3-977F-2D0268860AA9}">
      <dgm:prSet/>
      <dgm:spPr/>
      <dgm:t>
        <a:bodyPr/>
        <a:lstStyle/>
        <a:p>
          <a:endParaRPr lang="en-US"/>
        </a:p>
      </dgm:t>
    </dgm:pt>
    <dgm:pt modelId="{66FC05BF-6E8E-4FB0-AD76-0E72CE883B81}">
      <dgm:prSet/>
      <dgm:spPr/>
      <dgm:t>
        <a:bodyPr/>
        <a:lstStyle/>
        <a:p>
          <a:r>
            <a:rPr lang="pt-BR" dirty="0"/>
            <a:t>Não registrar os precatórios no Passivo;</a:t>
          </a:r>
          <a:endParaRPr lang="en-US" dirty="0"/>
        </a:p>
      </dgm:t>
    </dgm:pt>
    <dgm:pt modelId="{E162FD96-4E1C-49AC-B21B-567BFF9BC065}" type="parTrans" cxnId="{317A9E1A-96AD-42F2-9B41-418295D050F5}">
      <dgm:prSet/>
      <dgm:spPr/>
      <dgm:t>
        <a:bodyPr/>
        <a:lstStyle/>
        <a:p>
          <a:endParaRPr lang="en-US"/>
        </a:p>
      </dgm:t>
    </dgm:pt>
    <dgm:pt modelId="{C0201595-09D4-4260-B0D2-82E7FC2F6F37}" type="sibTrans" cxnId="{317A9E1A-96AD-42F2-9B41-418295D050F5}">
      <dgm:prSet/>
      <dgm:spPr/>
      <dgm:t>
        <a:bodyPr/>
        <a:lstStyle/>
        <a:p>
          <a:endParaRPr lang="en-US"/>
        </a:p>
      </dgm:t>
    </dgm:pt>
    <dgm:pt modelId="{4EF69E56-3DBF-4065-9C0C-4669BF2FA071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b="1" dirty="0"/>
            <a:t>Boas práticas:</a:t>
          </a:r>
          <a:endParaRPr lang="en-US" dirty="0"/>
        </a:p>
      </dgm:t>
    </dgm:pt>
    <dgm:pt modelId="{1C2361BB-8EE6-4841-9500-B855B6FF5FB9}" type="parTrans" cxnId="{A9362F9E-70A3-4A7F-9E8E-8D91310F30C9}">
      <dgm:prSet/>
      <dgm:spPr/>
      <dgm:t>
        <a:bodyPr/>
        <a:lstStyle/>
        <a:p>
          <a:endParaRPr lang="en-US"/>
        </a:p>
      </dgm:t>
    </dgm:pt>
    <dgm:pt modelId="{CC3F2E4A-439B-4C2C-BD62-EB73CFCCAD09}" type="sibTrans" cxnId="{A9362F9E-70A3-4A7F-9E8E-8D91310F30C9}">
      <dgm:prSet/>
      <dgm:spPr/>
      <dgm:t>
        <a:bodyPr/>
        <a:lstStyle/>
        <a:p>
          <a:endParaRPr lang="en-US"/>
        </a:p>
      </dgm:t>
    </dgm:pt>
    <dgm:pt modelId="{576DD37C-CBB9-42E2-AEB5-82C22B98D399}">
      <dgm:prSet/>
      <dgm:spPr/>
      <dgm:t>
        <a:bodyPr/>
        <a:lstStyle/>
        <a:p>
          <a:r>
            <a:rPr lang="pt-BR" dirty="0"/>
            <a:t>Solicitar periodicamente ao Judiciário informações sobre precatórios (Circular);</a:t>
          </a:r>
          <a:endParaRPr lang="en-US" dirty="0"/>
        </a:p>
      </dgm:t>
    </dgm:pt>
    <dgm:pt modelId="{12458173-10CC-4117-8A9C-618325897FA9}" type="parTrans" cxnId="{3C28DC35-AA40-4CAF-9F4D-695731303D20}">
      <dgm:prSet/>
      <dgm:spPr/>
      <dgm:t>
        <a:bodyPr/>
        <a:lstStyle/>
        <a:p>
          <a:endParaRPr lang="en-US"/>
        </a:p>
      </dgm:t>
    </dgm:pt>
    <dgm:pt modelId="{FC0012B3-0577-4DA3-AED7-B935F918A879}" type="sibTrans" cxnId="{3C28DC35-AA40-4CAF-9F4D-695731303D20}">
      <dgm:prSet/>
      <dgm:spPr/>
      <dgm:t>
        <a:bodyPr/>
        <a:lstStyle/>
        <a:p>
          <a:endParaRPr lang="en-US"/>
        </a:p>
      </dgm:t>
    </dgm:pt>
    <dgm:pt modelId="{98D89E39-CA95-4304-BD0C-150D2DA514B3}">
      <dgm:prSet/>
      <dgm:spPr/>
      <dgm:t>
        <a:bodyPr/>
        <a:lstStyle/>
        <a:p>
          <a:r>
            <a:rPr lang="pt-BR" b="1"/>
            <a:t>Onde estudar o assunto:</a:t>
          </a:r>
          <a:endParaRPr lang="en-US"/>
        </a:p>
      </dgm:t>
    </dgm:pt>
    <dgm:pt modelId="{B99EB43B-3D01-4E82-AE4D-35FE93B9199D}" type="parTrans" cxnId="{C06E67CA-1500-49B7-A0B6-7EFD7A6B0B57}">
      <dgm:prSet/>
      <dgm:spPr/>
      <dgm:t>
        <a:bodyPr/>
        <a:lstStyle/>
        <a:p>
          <a:endParaRPr lang="en-US"/>
        </a:p>
      </dgm:t>
    </dgm:pt>
    <dgm:pt modelId="{2C7FFA3B-2C44-47FF-BE54-CE0959C0B7E0}" type="sibTrans" cxnId="{C06E67CA-1500-49B7-A0B6-7EFD7A6B0B57}">
      <dgm:prSet/>
      <dgm:spPr/>
      <dgm:t>
        <a:bodyPr/>
        <a:lstStyle/>
        <a:p>
          <a:endParaRPr lang="en-US"/>
        </a:p>
      </dgm:t>
    </dgm:pt>
    <dgm:pt modelId="{195BF2A3-CCDA-4B4E-B104-994550B3A1E8}">
      <dgm:prSet/>
      <dgm:spPr/>
      <dgm:t>
        <a:bodyPr/>
        <a:lstStyle/>
        <a:p>
          <a:r>
            <a:rPr lang="pt-BR"/>
            <a:t>MCASP (edição vigente).</a:t>
          </a:r>
          <a:endParaRPr lang="en-US"/>
        </a:p>
      </dgm:t>
    </dgm:pt>
    <dgm:pt modelId="{61040CBE-B7F6-41F3-9CCD-3886979A487A}" type="parTrans" cxnId="{EA4F3F52-5C56-410A-969A-C1752D50A8A5}">
      <dgm:prSet/>
      <dgm:spPr/>
      <dgm:t>
        <a:bodyPr/>
        <a:lstStyle/>
        <a:p>
          <a:endParaRPr lang="en-US"/>
        </a:p>
      </dgm:t>
    </dgm:pt>
    <dgm:pt modelId="{B5C85372-18DF-4745-BEA3-747202873116}" type="sibTrans" cxnId="{EA4F3F52-5C56-410A-969A-C1752D50A8A5}">
      <dgm:prSet/>
      <dgm:spPr/>
      <dgm:t>
        <a:bodyPr/>
        <a:lstStyle/>
        <a:p>
          <a:endParaRPr lang="en-US"/>
        </a:p>
      </dgm:t>
    </dgm:pt>
    <dgm:pt modelId="{8A0ADF7D-8338-4283-B4FF-7568ED4C6D42}">
      <dgm:prSet/>
      <dgm:spPr/>
      <dgm:t>
        <a:bodyPr/>
        <a:lstStyle/>
        <a:p>
          <a:r>
            <a:rPr lang="pt-BR" dirty="0"/>
            <a:t>Conferir junto ao setor jurídico a que se refere cada processo;</a:t>
          </a:r>
          <a:endParaRPr lang="en-US" dirty="0"/>
        </a:p>
      </dgm:t>
    </dgm:pt>
    <dgm:pt modelId="{BFE37621-2500-432E-BE79-5111ABE4C785}" type="parTrans" cxnId="{7C9AB0D4-C5FB-4857-B38E-BE69504C6001}">
      <dgm:prSet/>
      <dgm:spPr/>
      <dgm:t>
        <a:bodyPr/>
        <a:lstStyle/>
        <a:p>
          <a:endParaRPr lang="pt-BR"/>
        </a:p>
      </dgm:t>
    </dgm:pt>
    <dgm:pt modelId="{A45A9275-4735-4D42-ADFE-7BCC5F960520}" type="sibTrans" cxnId="{7C9AB0D4-C5FB-4857-B38E-BE69504C6001}">
      <dgm:prSet/>
      <dgm:spPr/>
      <dgm:t>
        <a:bodyPr/>
        <a:lstStyle/>
        <a:p>
          <a:endParaRPr lang="pt-BR"/>
        </a:p>
      </dgm:t>
    </dgm:pt>
    <dgm:pt modelId="{FED4BDEF-745A-4BB3-BE96-141E9F867CA4}">
      <dgm:prSet/>
      <dgm:spPr/>
      <dgm:t>
        <a:bodyPr/>
        <a:lstStyle/>
        <a:p>
          <a:r>
            <a:rPr lang="pt-BR" dirty="0"/>
            <a:t>Proceder ao registro contábil.</a:t>
          </a:r>
          <a:endParaRPr lang="en-US" dirty="0"/>
        </a:p>
      </dgm:t>
    </dgm:pt>
    <dgm:pt modelId="{615DFA53-21BD-40EA-8411-23C71AFE6C9D}" type="parTrans" cxnId="{E86B11AB-4A8F-49F1-8C1B-EAD51DC6B034}">
      <dgm:prSet/>
      <dgm:spPr/>
      <dgm:t>
        <a:bodyPr/>
        <a:lstStyle/>
        <a:p>
          <a:endParaRPr lang="pt-BR"/>
        </a:p>
      </dgm:t>
    </dgm:pt>
    <dgm:pt modelId="{C8A595D1-EAE2-4E48-8EF8-37D3B26D9136}" type="sibTrans" cxnId="{E86B11AB-4A8F-49F1-8C1B-EAD51DC6B034}">
      <dgm:prSet/>
      <dgm:spPr/>
      <dgm:t>
        <a:bodyPr/>
        <a:lstStyle/>
        <a:p>
          <a:endParaRPr lang="pt-BR"/>
        </a:p>
      </dgm:t>
    </dgm:pt>
    <dgm:pt modelId="{39707161-3F6B-492C-B9C1-1335A180ED65}">
      <dgm:prSet/>
      <dgm:spPr/>
      <dgm:t>
        <a:bodyPr/>
        <a:lstStyle/>
        <a:p>
          <a:r>
            <a:rPr lang="pt-BR" dirty="0"/>
            <a:t>Saldo registrado divergente ao que consta do Judiciário;</a:t>
          </a:r>
          <a:endParaRPr lang="en-US" dirty="0"/>
        </a:p>
      </dgm:t>
    </dgm:pt>
    <dgm:pt modelId="{16476A2B-CDBB-4F6D-A28C-D5FD2172ADBE}" type="parTrans" cxnId="{B49F418B-B5DB-4D51-8426-00EE89859D09}">
      <dgm:prSet/>
      <dgm:spPr/>
      <dgm:t>
        <a:bodyPr/>
        <a:lstStyle/>
        <a:p>
          <a:endParaRPr lang="pt-BR"/>
        </a:p>
      </dgm:t>
    </dgm:pt>
    <dgm:pt modelId="{A8840ACE-B5B9-45B6-9604-9E4758630A28}" type="sibTrans" cxnId="{B49F418B-B5DB-4D51-8426-00EE89859D09}">
      <dgm:prSet/>
      <dgm:spPr/>
      <dgm:t>
        <a:bodyPr/>
        <a:lstStyle/>
        <a:p>
          <a:endParaRPr lang="pt-BR"/>
        </a:p>
      </dgm:t>
    </dgm:pt>
    <dgm:pt modelId="{C82FBC2A-9F94-4E13-887B-8B3F51E1C1F7}">
      <dgm:prSet/>
      <dgm:spPr/>
      <dgm:t>
        <a:bodyPr/>
        <a:lstStyle/>
        <a:p>
          <a:r>
            <a:rPr lang="pt-BR" dirty="0"/>
            <a:t>Erro de classificação (“alimentar” e “comum”; curto e longo prazo; pessoal, fornecedores/credores etc.).</a:t>
          </a:r>
          <a:endParaRPr lang="en-US" dirty="0"/>
        </a:p>
      </dgm:t>
    </dgm:pt>
    <dgm:pt modelId="{4F9C29F4-6F89-4404-AFD7-39D8E268BD71}" type="parTrans" cxnId="{7E3CEF7D-E22A-4BA2-8C8D-BC5E1039C984}">
      <dgm:prSet/>
      <dgm:spPr/>
      <dgm:t>
        <a:bodyPr/>
        <a:lstStyle/>
        <a:p>
          <a:endParaRPr lang="pt-BR"/>
        </a:p>
      </dgm:t>
    </dgm:pt>
    <dgm:pt modelId="{4FF32353-40A6-4EE7-98A7-9EF9F28F227C}" type="sibTrans" cxnId="{7E3CEF7D-E22A-4BA2-8C8D-BC5E1039C984}">
      <dgm:prSet/>
      <dgm:spPr/>
      <dgm:t>
        <a:bodyPr/>
        <a:lstStyle/>
        <a:p>
          <a:endParaRPr lang="pt-BR"/>
        </a:p>
      </dgm:t>
    </dgm:pt>
    <dgm:pt modelId="{C9726012-6906-4C0C-825B-99A7E0CD9DE6}" type="pres">
      <dgm:prSet presAssocID="{ABF99D69-7235-494A-93F0-06FE3E505498}" presName="linear" presStyleCnt="0">
        <dgm:presLayoutVars>
          <dgm:animLvl val="lvl"/>
          <dgm:resizeHandles val="exact"/>
        </dgm:presLayoutVars>
      </dgm:prSet>
      <dgm:spPr/>
    </dgm:pt>
    <dgm:pt modelId="{767E8072-B6C5-4A31-B6D5-03F43041A648}" type="pres">
      <dgm:prSet presAssocID="{875D2AD1-D898-41FA-A6DC-C4FC702A410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735201A-9709-4656-B945-133EF65CC196}" type="pres">
      <dgm:prSet presAssocID="{875D2AD1-D898-41FA-A6DC-C4FC702A4103}" presName="childText" presStyleLbl="revTx" presStyleIdx="0" presStyleCnt="3">
        <dgm:presLayoutVars>
          <dgm:bulletEnabled val="1"/>
        </dgm:presLayoutVars>
      </dgm:prSet>
      <dgm:spPr/>
    </dgm:pt>
    <dgm:pt modelId="{DD4B0C9C-FE44-4AF1-882A-6781F2B90FA9}" type="pres">
      <dgm:prSet presAssocID="{4EF69E56-3DBF-4065-9C0C-4669BF2FA07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186FF4B-A173-4FF2-9048-69377AA88092}" type="pres">
      <dgm:prSet presAssocID="{4EF69E56-3DBF-4065-9C0C-4669BF2FA071}" presName="childText" presStyleLbl="revTx" presStyleIdx="1" presStyleCnt="3">
        <dgm:presLayoutVars>
          <dgm:bulletEnabled val="1"/>
        </dgm:presLayoutVars>
      </dgm:prSet>
      <dgm:spPr/>
    </dgm:pt>
    <dgm:pt modelId="{037036EA-4F3C-45C9-A7D2-0777F9116265}" type="pres">
      <dgm:prSet presAssocID="{98D89E39-CA95-4304-BD0C-150D2DA514B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D9CE9E9-69ED-4E32-A3AE-716C839D0C69}" type="pres">
      <dgm:prSet presAssocID="{98D89E39-CA95-4304-BD0C-150D2DA514B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B793E02-2C7E-4FA6-A798-8FB408E39B83}" type="presOf" srcId="{4EF69E56-3DBF-4065-9C0C-4669BF2FA071}" destId="{DD4B0C9C-FE44-4AF1-882A-6781F2B90FA9}" srcOrd="0" destOrd="0" presId="urn:microsoft.com/office/officeart/2005/8/layout/vList2"/>
    <dgm:cxn modelId="{0C1EB107-1162-438A-B535-F6FBE2E6D525}" type="presOf" srcId="{66FC05BF-6E8E-4FB0-AD76-0E72CE883B81}" destId="{4735201A-9709-4656-B945-133EF65CC196}" srcOrd="0" destOrd="0" presId="urn:microsoft.com/office/officeart/2005/8/layout/vList2"/>
    <dgm:cxn modelId="{317A9E1A-96AD-42F2-9B41-418295D050F5}" srcId="{875D2AD1-D898-41FA-A6DC-C4FC702A4103}" destId="{66FC05BF-6E8E-4FB0-AD76-0E72CE883B81}" srcOrd="0" destOrd="0" parTransId="{E162FD96-4E1C-49AC-B21B-567BFF9BC065}" sibTransId="{C0201595-09D4-4260-B0D2-82E7FC2F6F37}"/>
    <dgm:cxn modelId="{3C28DC35-AA40-4CAF-9F4D-695731303D20}" srcId="{4EF69E56-3DBF-4065-9C0C-4669BF2FA071}" destId="{576DD37C-CBB9-42E2-AEB5-82C22B98D399}" srcOrd="0" destOrd="0" parTransId="{12458173-10CC-4117-8A9C-618325897FA9}" sibTransId="{FC0012B3-0577-4DA3-AED7-B935F918A879}"/>
    <dgm:cxn modelId="{BBF8C363-F453-49F3-977F-2D0268860AA9}" srcId="{ABF99D69-7235-494A-93F0-06FE3E505498}" destId="{875D2AD1-D898-41FA-A6DC-C4FC702A4103}" srcOrd="0" destOrd="0" parTransId="{CA4326E0-6E7F-4B73-97D9-350149C173A5}" sibTransId="{6887A2CF-5608-400A-94B8-C226012CD935}"/>
    <dgm:cxn modelId="{EA4F3F52-5C56-410A-969A-C1752D50A8A5}" srcId="{98D89E39-CA95-4304-BD0C-150D2DA514B3}" destId="{195BF2A3-CCDA-4B4E-B104-994550B3A1E8}" srcOrd="0" destOrd="0" parTransId="{61040CBE-B7F6-41F3-9CCD-3886979A487A}" sibTransId="{B5C85372-18DF-4745-BEA3-747202873116}"/>
    <dgm:cxn modelId="{77526759-01FE-4726-97BD-420AAB952E45}" type="presOf" srcId="{195BF2A3-CCDA-4B4E-B104-994550B3A1E8}" destId="{BD9CE9E9-69ED-4E32-A3AE-716C839D0C69}" srcOrd="0" destOrd="0" presId="urn:microsoft.com/office/officeart/2005/8/layout/vList2"/>
    <dgm:cxn modelId="{5D15017A-81B1-4649-B5B5-233FDA055FF3}" type="presOf" srcId="{39707161-3F6B-492C-B9C1-1335A180ED65}" destId="{4735201A-9709-4656-B945-133EF65CC196}" srcOrd="0" destOrd="1" presId="urn:microsoft.com/office/officeart/2005/8/layout/vList2"/>
    <dgm:cxn modelId="{7E3CEF7D-E22A-4BA2-8C8D-BC5E1039C984}" srcId="{875D2AD1-D898-41FA-A6DC-C4FC702A4103}" destId="{C82FBC2A-9F94-4E13-887B-8B3F51E1C1F7}" srcOrd="2" destOrd="0" parTransId="{4F9C29F4-6F89-4404-AFD7-39D8E268BD71}" sibTransId="{4FF32353-40A6-4EE7-98A7-9EF9F28F227C}"/>
    <dgm:cxn modelId="{B49F418B-B5DB-4D51-8426-00EE89859D09}" srcId="{875D2AD1-D898-41FA-A6DC-C4FC702A4103}" destId="{39707161-3F6B-492C-B9C1-1335A180ED65}" srcOrd="1" destOrd="0" parTransId="{16476A2B-CDBB-4F6D-A28C-D5FD2172ADBE}" sibTransId="{A8840ACE-B5B9-45B6-9604-9E4758630A28}"/>
    <dgm:cxn modelId="{8BAD3F96-6AD7-4E29-9345-FC6FF94A48E7}" type="presOf" srcId="{FED4BDEF-745A-4BB3-BE96-141E9F867CA4}" destId="{9186FF4B-A173-4FF2-9048-69377AA88092}" srcOrd="0" destOrd="2" presId="urn:microsoft.com/office/officeart/2005/8/layout/vList2"/>
    <dgm:cxn modelId="{A9362F9E-70A3-4A7F-9E8E-8D91310F30C9}" srcId="{ABF99D69-7235-494A-93F0-06FE3E505498}" destId="{4EF69E56-3DBF-4065-9C0C-4669BF2FA071}" srcOrd="1" destOrd="0" parTransId="{1C2361BB-8EE6-4841-9500-B855B6FF5FB9}" sibTransId="{CC3F2E4A-439B-4C2C-BD62-EB73CFCCAD09}"/>
    <dgm:cxn modelId="{F01E35A7-8A91-4E74-AA3C-B0E3EC782642}" type="presOf" srcId="{576DD37C-CBB9-42E2-AEB5-82C22B98D399}" destId="{9186FF4B-A173-4FF2-9048-69377AA88092}" srcOrd="0" destOrd="0" presId="urn:microsoft.com/office/officeart/2005/8/layout/vList2"/>
    <dgm:cxn modelId="{E86B11AB-4A8F-49F1-8C1B-EAD51DC6B034}" srcId="{4EF69E56-3DBF-4065-9C0C-4669BF2FA071}" destId="{FED4BDEF-745A-4BB3-BE96-141E9F867CA4}" srcOrd="2" destOrd="0" parTransId="{615DFA53-21BD-40EA-8411-23C71AFE6C9D}" sibTransId="{C8A595D1-EAE2-4E48-8EF8-37D3B26D9136}"/>
    <dgm:cxn modelId="{D9CC84B0-F201-4072-B8AE-9981E0621458}" type="presOf" srcId="{ABF99D69-7235-494A-93F0-06FE3E505498}" destId="{C9726012-6906-4C0C-825B-99A7E0CD9DE6}" srcOrd="0" destOrd="0" presId="urn:microsoft.com/office/officeart/2005/8/layout/vList2"/>
    <dgm:cxn modelId="{C06E67CA-1500-49B7-A0B6-7EFD7A6B0B57}" srcId="{ABF99D69-7235-494A-93F0-06FE3E505498}" destId="{98D89E39-CA95-4304-BD0C-150D2DA514B3}" srcOrd="2" destOrd="0" parTransId="{B99EB43B-3D01-4E82-AE4D-35FE93B9199D}" sibTransId="{2C7FFA3B-2C44-47FF-BE54-CE0959C0B7E0}"/>
    <dgm:cxn modelId="{379A03D3-4835-42C9-BD01-FB4B2DC3F665}" type="presOf" srcId="{8A0ADF7D-8338-4283-B4FF-7568ED4C6D42}" destId="{9186FF4B-A173-4FF2-9048-69377AA88092}" srcOrd="0" destOrd="1" presId="urn:microsoft.com/office/officeart/2005/8/layout/vList2"/>
    <dgm:cxn modelId="{7C9AB0D4-C5FB-4857-B38E-BE69504C6001}" srcId="{4EF69E56-3DBF-4065-9C0C-4669BF2FA071}" destId="{8A0ADF7D-8338-4283-B4FF-7568ED4C6D42}" srcOrd="1" destOrd="0" parTransId="{BFE37621-2500-432E-BE79-5111ABE4C785}" sibTransId="{A45A9275-4735-4D42-ADFE-7BCC5F960520}"/>
    <dgm:cxn modelId="{8977B4D8-A20B-41B9-81B3-75DECA9DC121}" type="presOf" srcId="{C82FBC2A-9F94-4E13-887B-8B3F51E1C1F7}" destId="{4735201A-9709-4656-B945-133EF65CC196}" srcOrd="0" destOrd="2" presId="urn:microsoft.com/office/officeart/2005/8/layout/vList2"/>
    <dgm:cxn modelId="{1F5D23DD-9749-4520-A814-1AE07CB83F2D}" type="presOf" srcId="{98D89E39-CA95-4304-BD0C-150D2DA514B3}" destId="{037036EA-4F3C-45C9-A7D2-0777F9116265}" srcOrd="0" destOrd="0" presId="urn:microsoft.com/office/officeart/2005/8/layout/vList2"/>
    <dgm:cxn modelId="{187F62E6-0C20-4C87-962A-478C6855E51B}" type="presOf" srcId="{875D2AD1-D898-41FA-A6DC-C4FC702A4103}" destId="{767E8072-B6C5-4A31-B6D5-03F43041A648}" srcOrd="0" destOrd="0" presId="urn:microsoft.com/office/officeart/2005/8/layout/vList2"/>
    <dgm:cxn modelId="{2F307A97-C56D-4956-B188-BD7BA6C150AD}" type="presParOf" srcId="{C9726012-6906-4C0C-825B-99A7E0CD9DE6}" destId="{767E8072-B6C5-4A31-B6D5-03F43041A648}" srcOrd="0" destOrd="0" presId="urn:microsoft.com/office/officeart/2005/8/layout/vList2"/>
    <dgm:cxn modelId="{538EC206-8889-4068-A0F7-AA7A00AA26BD}" type="presParOf" srcId="{C9726012-6906-4C0C-825B-99A7E0CD9DE6}" destId="{4735201A-9709-4656-B945-133EF65CC196}" srcOrd="1" destOrd="0" presId="urn:microsoft.com/office/officeart/2005/8/layout/vList2"/>
    <dgm:cxn modelId="{3B1B0E4C-0857-4682-AEA9-67217BB46D12}" type="presParOf" srcId="{C9726012-6906-4C0C-825B-99A7E0CD9DE6}" destId="{DD4B0C9C-FE44-4AF1-882A-6781F2B90FA9}" srcOrd="2" destOrd="0" presId="urn:microsoft.com/office/officeart/2005/8/layout/vList2"/>
    <dgm:cxn modelId="{8A34551E-6A03-4A37-A77E-F64138653988}" type="presParOf" srcId="{C9726012-6906-4C0C-825B-99A7E0CD9DE6}" destId="{9186FF4B-A173-4FF2-9048-69377AA88092}" srcOrd="3" destOrd="0" presId="urn:microsoft.com/office/officeart/2005/8/layout/vList2"/>
    <dgm:cxn modelId="{1419D3E4-8211-49D4-BAF9-CAE8F54B20C6}" type="presParOf" srcId="{C9726012-6906-4C0C-825B-99A7E0CD9DE6}" destId="{037036EA-4F3C-45C9-A7D2-0777F9116265}" srcOrd="4" destOrd="0" presId="urn:microsoft.com/office/officeart/2005/8/layout/vList2"/>
    <dgm:cxn modelId="{EA0D96C7-A8A9-4ECE-9D28-8730CB02E739}" type="presParOf" srcId="{C9726012-6906-4C0C-825B-99A7E0CD9DE6}" destId="{BD9CE9E9-69ED-4E32-A3AE-716C839D0C6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ACB085E-713E-47F4-B219-7896E8358AB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0D523AD-09D6-44DE-8433-846C0254039C}">
      <dgm:prSet/>
      <dgm:spPr/>
      <dgm:t>
        <a:bodyPr/>
        <a:lstStyle/>
        <a:p>
          <a:r>
            <a:rPr lang="pt-BR" b="1"/>
            <a:t>Distorções:</a:t>
          </a:r>
          <a:endParaRPr lang="en-US"/>
        </a:p>
      </dgm:t>
    </dgm:pt>
    <dgm:pt modelId="{C14D0D2D-2949-42E2-B8D8-C979587A7652}" type="parTrans" cxnId="{391899E0-FF28-45B8-8A55-6E58323CC6A0}">
      <dgm:prSet/>
      <dgm:spPr/>
      <dgm:t>
        <a:bodyPr/>
        <a:lstStyle/>
        <a:p>
          <a:endParaRPr lang="en-US"/>
        </a:p>
      </dgm:t>
    </dgm:pt>
    <dgm:pt modelId="{C4340C7F-2AFC-447F-99D1-5BCCD47A99EE}" type="sibTrans" cxnId="{391899E0-FF28-45B8-8A55-6E58323CC6A0}">
      <dgm:prSet/>
      <dgm:spPr/>
      <dgm:t>
        <a:bodyPr/>
        <a:lstStyle/>
        <a:p>
          <a:endParaRPr lang="en-US"/>
        </a:p>
      </dgm:t>
    </dgm:pt>
    <dgm:pt modelId="{963E6EB3-6936-482B-9742-1C11BC930F27}">
      <dgm:prSet/>
      <dgm:spPr/>
      <dgm:t>
        <a:bodyPr/>
        <a:lstStyle/>
        <a:p>
          <a:r>
            <a:rPr lang="pt-BR" dirty="0"/>
            <a:t>Provisões indevidas/desatualizadas;</a:t>
          </a:r>
          <a:endParaRPr lang="en-US" dirty="0"/>
        </a:p>
      </dgm:t>
    </dgm:pt>
    <dgm:pt modelId="{DCA0D7EC-C30C-42D2-8C77-DA1F8D140E26}" type="parTrans" cxnId="{9DC4FCF2-0BB1-4728-AB1F-B6AE55F9FE55}">
      <dgm:prSet/>
      <dgm:spPr/>
      <dgm:t>
        <a:bodyPr/>
        <a:lstStyle/>
        <a:p>
          <a:endParaRPr lang="en-US"/>
        </a:p>
      </dgm:t>
    </dgm:pt>
    <dgm:pt modelId="{7A5DDE24-FBC0-4267-9D7A-658E29B1C91F}" type="sibTrans" cxnId="{9DC4FCF2-0BB1-4728-AB1F-B6AE55F9FE55}">
      <dgm:prSet/>
      <dgm:spPr/>
      <dgm:t>
        <a:bodyPr/>
        <a:lstStyle/>
        <a:p>
          <a:endParaRPr lang="en-US"/>
        </a:p>
      </dgm:t>
    </dgm:pt>
    <dgm:pt modelId="{574A4F2E-5200-47F0-8ECA-2162638E1BAB}">
      <dgm:prSet/>
      <dgm:spPr/>
      <dgm:t>
        <a:bodyPr/>
        <a:lstStyle/>
        <a:p>
          <a:r>
            <a:rPr lang="pt-BR" dirty="0"/>
            <a:t>Provisões previdenciárias não reconhecidas/reconhecidas a menor;</a:t>
          </a:r>
          <a:endParaRPr lang="en-US" dirty="0"/>
        </a:p>
      </dgm:t>
    </dgm:pt>
    <dgm:pt modelId="{E7D9070D-7031-4200-8FDD-2332E6DB02A0}" type="parTrans" cxnId="{70AB88AD-8786-497D-BD0E-123AABB6468D}">
      <dgm:prSet/>
      <dgm:spPr/>
      <dgm:t>
        <a:bodyPr/>
        <a:lstStyle/>
        <a:p>
          <a:endParaRPr lang="en-US"/>
        </a:p>
      </dgm:t>
    </dgm:pt>
    <dgm:pt modelId="{2D0A46AE-5276-4916-8AF9-C0E365F5D2DB}" type="sibTrans" cxnId="{70AB88AD-8786-497D-BD0E-123AABB6468D}">
      <dgm:prSet/>
      <dgm:spPr/>
      <dgm:t>
        <a:bodyPr/>
        <a:lstStyle/>
        <a:p>
          <a:endParaRPr lang="en-US"/>
        </a:p>
      </dgm:t>
    </dgm:pt>
    <dgm:pt modelId="{8C57B525-092A-4B9D-81B1-2A9907DB06C9}">
      <dgm:prSet/>
      <dgm:spPr/>
      <dgm:t>
        <a:bodyPr/>
        <a:lstStyle/>
        <a:p>
          <a:r>
            <a:rPr lang="pt-BR" dirty="0"/>
            <a:t>Dívidas do ente patrocinador com a previdência não reconhecidas;</a:t>
          </a:r>
          <a:endParaRPr lang="en-US" dirty="0"/>
        </a:p>
      </dgm:t>
    </dgm:pt>
    <dgm:pt modelId="{298A5513-F959-4291-892F-39507AD62247}" type="parTrans" cxnId="{3AC410BA-B866-40AA-8AAF-89D737A4DEED}">
      <dgm:prSet/>
      <dgm:spPr/>
      <dgm:t>
        <a:bodyPr/>
        <a:lstStyle/>
        <a:p>
          <a:endParaRPr lang="en-US"/>
        </a:p>
      </dgm:t>
    </dgm:pt>
    <dgm:pt modelId="{D1418BE7-3D0B-48D5-8087-FB3A19EA3DE5}" type="sibTrans" cxnId="{3AC410BA-B866-40AA-8AAF-89D737A4DEED}">
      <dgm:prSet/>
      <dgm:spPr/>
      <dgm:t>
        <a:bodyPr/>
        <a:lstStyle/>
        <a:p>
          <a:endParaRPr lang="en-US"/>
        </a:p>
      </dgm:t>
    </dgm:pt>
    <dgm:pt modelId="{B8C9F3E4-617E-41EA-881C-87F620227769}">
      <dgm:prSet/>
      <dgm:spPr/>
      <dgm:t>
        <a:bodyPr/>
        <a:lstStyle/>
        <a:p>
          <a:r>
            <a:rPr lang="pt-BR" dirty="0"/>
            <a:t>Ausência de provisão para perdas com processos judiciais.</a:t>
          </a:r>
          <a:endParaRPr lang="en-US" dirty="0"/>
        </a:p>
      </dgm:t>
    </dgm:pt>
    <dgm:pt modelId="{E31D0114-BCFC-4585-B325-2FD78C420DCE}" type="parTrans" cxnId="{5E488903-A4CB-4B45-8EAC-B61989D79734}">
      <dgm:prSet/>
      <dgm:spPr/>
      <dgm:t>
        <a:bodyPr/>
        <a:lstStyle/>
        <a:p>
          <a:endParaRPr lang="en-US"/>
        </a:p>
      </dgm:t>
    </dgm:pt>
    <dgm:pt modelId="{3D1A570E-8DEF-4488-B58C-925B0578B6D6}" type="sibTrans" cxnId="{5E488903-A4CB-4B45-8EAC-B61989D79734}">
      <dgm:prSet/>
      <dgm:spPr/>
      <dgm:t>
        <a:bodyPr/>
        <a:lstStyle/>
        <a:p>
          <a:endParaRPr lang="en-US"/>
        </a:p>
      </dgm:t>
    </dgm:pt>
    <dgm:pt modelId="{D280ACDA-9A90-4428-AD57-E641E06B71FA}" type="pres">
      <dgm:prSet presAssocID="{DACB085E-713E-47F4-B219-7896E8358AB4}" presName="linear" presStyleCnt="0">
        <dgm:presLayoutVars>
          <dgm:animLvl val="lvl"/>
          <dgm:resizeHandles val="exact"/>
        </dgm:presLayoutVars>
      </dgm:prSet>
      <dgm:spPr/>
    </dgm:pt>
    <dgm:pt modelId="{C8A333DB-D833-4F1B-8664-DAA17EDB1693}" type="pres">
      <dgm:prSet presAssocID="{40D523AD-09D6-44DE-8433-846C0254039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60226E7-A5DD-4103-A7F8-294856662F51}" type="pres">
      <dgm:prSet presAssocID="{40D523AD-09D6-44DE-8433-846C0254039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E488903-A4CB-4B45-8EAC-B61989D79734}" srcId="{40D523AD-09D6-44DE-8433-846C0254039C}" destId="{B8C9F3E4-617E-41EA-881C-87F620227769}" srcOrd="2" destOrd="0" parTransId="{E31D0114-BCFC-4585-B325-2FD78C420DCE}" sibTransId="{3D1A570E-8DEF-4488-B58C-925B0578B6D6}"/>
    <dgm:cxn modelId="{2EC55711-2169-4E65-B8BC-6FF59FD25737}" type="presOf" srcId="{DACB085E-713E-47F4-B219-7896E8358AB4}" destId="{D280ACDA-9A90-4428-AD57-E641E06B71FA}" srcOrd="0" destOrd="0" presId="urn:microsoft.com/office/officeart/2005/8/layout/vList2"/>
    <dgm:cxn modelId="{C80EDA24-219E-4670-AE0A-EE4AE10B7365}" type="presOf" srcId="{8C57B525-092A-4B9D-81B1-2A9907DB06C9}" destId="{960226E7-A5DD-4103-A7F8-294856662F51}" srcOrd="0" destOrd="2" presId="urn:microsoft.com/office/officeart/2005/8/layout/vList2"/>
    <dgm:cxn modelId="{C8134060-5BDA-456C-AE20-B9D2403B2D63}" type="presOf" srcId="{B8C9F3E4-617E-41EA-881C-87F620227769}" destId="{960226E7-A5DD-4103-A7F8-294856662F51}" srcOrd="0" destOrd="3" presId="urn:microsoft.com/office/officeart/2005/8/layout/vList2"/>
    <dgm:cxn modelId="{70AB88AD-8786-497D-BD0E-123AABB6468D}" srcId="{40D523AD-09D6-44DE-8433-846C0254039C}" destId="{574A4F2E-5200-47F0-8ECA-2162638E1BAB}" srcOrd="1" destOrd="0" parTransId="{E7D9070D-7031-4200-8FDD-2332E6DB02A0}" sibTransId="{2D0A46AE-5276-4916-8AF9-C0E365F5D2DB}"/>
    <dgm:cxn modelId="{3AC410BA-B866-40AA-8AAF-89D737A4DEED}" srcId="{574A4F2E-5200-47F0-8ECA-2162638E1BAB}" destId="{8C57B525-092A-4B9D-81B1-2A9907DB06C9}" srcOrd="0" destOrd="0" parTransId="{298A5513-F959-4291-892F-39507AD62247}" sibTransId="{D1418BE7-3D0B-48D5-8087-FB3A19EA3DE5}"/>
    <dgm:cxn modelId="{F52C5BC7-E606-422E-8713-1A1DEFA03777}" type="presOf" srcId="{574A4F2E-5200-47F0-8ECA-2162638E1BAB}" destId="{960226E7-A5DD-4103-A7F8-294856662F51}" srcOrd="0" destOrd="1" presId="urn:microsoft.com/office/officeart/2005/8/layout/vList2"/>
    <dgm:cxn modelId="{391899E0-FF28-45B8-8A55-6E58323CC6A0}" srcId="{DACB085E-713E-47F4-B219-7896E8358AB4}" destId="{40D523AD-09D6-44DE-8433-846C0254039C}" srcOrd="0" destOrd="0" parTransId="{C14D0D2D-2949-42E2-B8D8-C979587A7652}" sibTransId="{C4340C7F-2AFC-447F-99D1-5BCCD47A99EE}"/>
    <dgm:cxn modelId="{9DC4FCF2-0BB1-4728-AB1F-B6AE55F9FE55}" srcId="{40D523AD-09D6-44DE-8433-846C0254039C}" destId="{963E6EB3-6936-482B-9742-1C11BC930F27}" srcOrd="0" destOrd="0" parTransId="{DCA0D7EC-C30C-42D2-8C77-DA1F8D140E26}" sibTransId="{7A5DDE24-FBC0-4267-9D7A-658E29B1C91F}"/>
    <dgm:cxn modelId="{064F10F5-AD72-4794-B843-A3808B1CEE6A}" type="presOf" srcId="{963E6EB3-6936-482B-9742-1C11BC930F27}" destId="{960226E7-A5DD-4103-A7F8-294856662F51}" srcOrd="0" destOrd="0" presId="urn:microsoft.com/office/officeart/2005/8/layout/vList2"/>
    <dgm:cxn modelId="{C55AEAF9-9C51-4A04-A744-14A8AD50E067}" type="presOf" srcId="{40D523AD-09D6-44DE-8433-846C0254039C}" destId="{C8A333DB-D833-4F1B-8664-DAA17EDB1693}" srcOrd="0" destOrd="0" presId="urn:microsoft.com/office/officeart/2005/8/layout/vList2"/>
    <dgm:cxn modelId="{7D5DED71-1F99-47EF-97FF-F7FA9A8EDED1}" type="presParOf" srcId="{D280ACDA-9A90-4428-AD57-E641E06B71FA}" destId="{C8A333DB-D833-4F1B-8664-DAA17EDB1693}" srcOrd="0" destOrd="0" presId="urn:microsoft.com/office/officeart/2005/8/layout/vList2"/>
    <dgm:cxn modelId="{60348B6C-D237-49A0-8521-2FEB84248967}" type="presParOf" srcId="{D280ACDA-9A90-4428-AD57-E641E06B71FA}" destId="{960226E7-A5DD-4103-A7F8-294856662F5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2C6DD9-D4CA-40D4-B21E-28BDC8298429}">
      <dsp:nvSpPr>
        <dsp:cNvPr id="0" name=""/>
        <dsp:cNvSpPr/>
      </dsp:nvSpPr>
      <dsp:spPr>
        <a:xfrm>
          <a:off x="1313166" y="2121"/>
          <a:ext cx="2254076" cy="11270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Estado: finanças e perenidade</a:t>
          </a:r>
          <a:endParaRPr lang="en-US" sz="2300" kern="1200" dirty="0"/>
        </a:p>
      </dsp:txBody>
      <dsp:txXfrm>
        <a:off x="1346176" y="35131"/>
        <a:ext cx="2188056" cy="1061018"/>
      </dsp:txXfrm>
    </dsp:sp>
    <dsp:sp modelId="{DC55C5BB-22E3-4490-953B-88F43F59F4CB}">
      <dsp:nvSpPr>
        <dsp:cNvPr id="0" name=""/>
        <dsp:cNvSpPr/>
      </dsp:nvSpPr>
      <dsp:spPr>
        <a:xfrm>
          <a:off x="1538573" y="1129159"/>
          <a:ext cx="225407" cy="845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5278"/>
              </a:lnTo>
              <a:lnTo>
                <a:pt x="225407" y="84527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DFA773-2907-4ACE-930B-5883EBD0375B}">
      <dsp:nvSpPr>
        <dsp:cNvPr id="0" name=""/>
        <dsp:cNvSpPr/>
      </dsp:nvSpPr>
      <dsp:spPr>
        <a:xfrm>
          <a:off x="1763981" y="1410918"/>
          <a:ext cx="1803261" cy="1127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O que a História tem a nos dizer?</a:t>
          </a:r>
          <a:endParaRPr lang="en-US" sz="1600" kern="1200"/>
        </a:p>
      </dsp:txBody>
      <dsp:txXfrm>
        <a:off x="1796991" y="1443928"/>
        <a:ext cx="1737241" cy="1061018"/>
      </dsp:txXfrm>
    </dsp:sp>
    <dsp:sp modelId="{12C7D676-A859-450A-B9F0-80B14177782C}">
      <dsp:nvSpPr>
        <dsp:cNvPr id="0" name=""/>
        <dsp:cNvSpPr/>
      </dsp:nvSpPr>
      <dsp:spPr>
        <a:xfrm>
          <a:off x="1538573" y="1129159"/>
          <a:ext cx="225407" cy="2254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4076"/>
              </a:lnTo>
              <a:lnTo>
                <a:pt x="225407" y="225407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A99425-C775-4BE8-AC1C-24CDBCD9B4F1}">
      <dsp:nvSpPr>
        <dsp:cNvPr id="0" name=""/>
        <dsp:cNvSpPr/>
      </dsp:nvSpPr>
      <dsp:spPr>
        <a:xfrm>
          <a:off x="1763981" y="2819716"/>
          <a:ext cx="1803261" cy="1127038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Estados são mais resilientes, mas não totalmente imunes</a:t>
          </a:r>
          <a:endParaRPr lang="en-US" sz="1600" kern="1200"/>
        </a:p>
      </dsp:txBody>
      <dsp:txXfrm>
        <a:off x="1796991" y="2852726"/>
        <a:ext cx="1737241" cy="1061018"/>
      </dsp:txXfrm>
    </dsp:sp>
    <dsp:sp modelId="{C6C59541-1680-4896-9D6E-1BB8F6B6C03A}">
      <dsp:nvSpPr>
        <dsp:cNvPr id="0" name=""/>
        <dsp:cNvSpPr/>
      </dsp:nvSpPr>
      <dsp:spPr>
        <a:xfrm>
          <a:off x="4130761" y="2121"/>
          <a:ext cx="2254076" cy="11270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Servidores públicos</a:t>
          </a:r>
          <a:endParaRPr lang="en-US" sz="2300" kern="1200"/>
        </a:p>
      </dsp:txBody>
      <dsp:txXfrm>
        <a:off x="4163771" y="35131"/>
        <a:ext cx="2188056" cy="1061018"/>
      </dsp:txXfrm>
    </dsp:sp>
    <dsp:sp modelId="{86C53450-A8BE-4E49-9E52-E80745F64D8A}">
      <dsp:nvSpPr>
        <dsp:cNvPr id="0" name=""/>
        <dsp:cNvSpPr/>
      </dsp:nvSpPr>
      <dsp:spPr>
        <a:xfrm>
          <a:off x="4356169" y="1129159"/>
          <a:ext cx="225407" cy="845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5278"/>
              </a:lnTo>
              <a:lnTo>
                <a:pt x="225407" y="845278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635CD-802B-4AEF-BE14-83AA726FA29C}">
      <dsp:nvSpPr>
        <dsp:cNvPr id="0" name=""/>
        <dsp:cNvSpPr/>
      </dsp:nvSpPr>
      <dsp:spPr>
        <a:xfrm>
          <a:off x="4581577" y="1410918"/>
          <a:ext cx="1803261" cy="1127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Quem é o dono do Estado?</a:t>
          </a:r>
          <a:endParaRPr lang="en-US" sz="1600" kern="1200"/>
        </a:p>
      </dsp:txBody>
      <dsp:txXfrm>
        <a:off x="4614587" y="1443928"/>
        <a:ext cx="1737241" cy="1061018"/>
      </dsp:txXfrm>
    </dsp:sp>
    <dsp:sp modelId="{73123FA8-C216-4D0F-AE16-853757CBD41E}">
      <dsp:nvSpPr>
        <dsp:cNvPr id="0" name=""/>
        <dsp:cNvSpPr/>
      </dsp:nvSpPr>
      <dsp:spPr>
        <a:xfrm>
          <a:off x="4356169" y="1129159"/>
          <a:ext cx="225407" cy="2254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4076"/>
              </a:lnTo>
              <a:lnTo>
                <a:pt x="225407" y="2254076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53FE2-D9DA-4FD7-9A72-47C60D09407F}">
      <dsp:nvSpPr>
        <dsp:cNvPr id="0" name=""/>
        <dsp:cNvSpPr/>
      </dsp:nvSpPr>
      <dsp:spPr>
        <a:xfrm>
          <a:off x="4581577" y="2819716"/>
          <a:ext cx="1803261" cy="1127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Aumento de eficácia ou invasão de competências?</a:t>
          </a:r>
          <a:endParaRPr lang="en-US" sz="1600" kern="1200"/>
        </a:p>
      </dsp:txBody>
      <dsp:txXfrm>
        <a:off x="4614587" y="2852726"/>
        <a:ext cx="1737241" cy="1061018"/>
      </dsp:txXfrm>
    </dsp:sp>
    <dsp:sp modelId="{B1659997-1227-4012-B5FE-E91E8242C719}">
      <dsp:nvSpPr>
        <dsp:cNvPr id="0" name=""/>
        <dsp:cNvSpPr/>
      </dsp:nvSpPr>
      <dsp:spPr>
        <a:xfrm>
          <a:off x="6948357" y="2121"/>
          <a:ext cx="2254076" cy="11270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Auditoria financeira: qual a contribuição?</a:t>
          </a:r>
          <a:endParaRPr lang="en-US" sz="2300" kern="1200" dirty="0"/>
        </a:p>
      </dsp:txBody>
      <dsp:txXfrm>
        <a:off x="6981367" y="35131"/>
        <a:ext cx="2188056" cy="1061018"/>
      </dsp:txXfrm>
    </dsp:sp>
    <dsp:sp modelId="{94BEA067-FF71-4532-A9F4-38B44BC61899}">
      <dsp:nvSpPr>
        <dsp:cNvPr id="0" name=""/>
        <dsp:cNvSpPr/>
      </dsp:nvSpPr>
      <dsp:spPr>
        <a:xfrm>
          <a:off x="7173764" y="1129159"/>
          <a:ext cx="225407" cy="845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5278"/>
              </a:lnTo>
              <a:lnTo>
                <a:pt x="225407" y="84527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FF83A-640D-4957-9FBB-0A310691EF19}">
      <dsp:nvSpPr>
        <dsp:cNvPr id="0" name=""/>
        <dsp:cNvSpPr/>
      </dsp:nvSpPr>
      <dsp:spPr>
        <a:xfrm>
          <a:off x="7399172" y="1410918"/>
          <a:ext cx="1803261" cy="1127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O valor preditivo da informação contábil</a:t>
          </a:r>
          <a:endParaRPr lang="en-US" sz="1600" kern="1200"/>
        </a:p>
      </dsp:txBody>
      <dsp:txXfrm>
        <a:off x="7432182" y="1443928"/>
        <a:ext cx="1737241" cy="1061018"/>
      </dsp:txXfrm>
    </dsp:sp>
    <dsp:sp modelId="{0901AE99-D2AD-47DA-8C01-32F41E678F21}">
      <dsp:nvSpPr>
        <dsp:cNvPr id="0" name=""/>
        <dsp:cNvSpPr/>
      </dsp:nvSpPr>
      <dsp:spPr>
        <a:xfrm>
          <a:off x="7173764" y="1129159"/>
          <a:ext cx="225407" cy="2254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4076"/>
              </a:lnTo>
              <a:lnTo>
                <a:pt x="225407" y="2254076"/>
              </a:lnTo>
            </a:path>
          </a:pathLst>
        </a:custGeom>
        <a:noFill/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4B0BD6-96C2-416A-9A41-0CEA51B223B0}">
      <dsp:nvSpPr>
        <dsp:cNvPr id="0" name=""/>
        <dsp:cNvSpPr/>
      </dsp:nvSpPr>
      <dsp:spPr>
        <a:xfrm>
          <a:off x="7399172" y="2819716"/>
          <a:ext cx="1803261" cy="1127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Auditoria financeira: aferição da exatidão da informação contábil</a:t>
          </a:r>
          <a:endParaRPr lang="en-US" sz="1600" kern="1200"/>
        </a:p>
      </dsp:txBody>
      <dsp:txXfrm>
        <a:off x="7432182" y="2852726"/>
        <a:ext cx="1737241" cy="10610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F7C71-AE0E-4FF1-B111-A34E3034FA12}">
      <dsp:nvSpPr>
        <dsp:cNvPr id="0" name=""/>
        <dsp:cNvSpPr/>
      </dsp:nvSpPr>
      <dsp:spPr>
        <a:xfrm>
          <a:off x="0" y="8273"/>
          <a:ext cx="6245265" cy="57563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/>
            <a:t>Boas práticas:</a:t>
          </a:r>
          <a:endParaRPr lang="en-US" sz="2400" kern="1200"/>
        </a:p>
      </dsp:txBody>
      <dsp:txXfrm>
        <a:off x="28100" y="36373"/>
        <a:ext cx="6189065" cy="519439"/>
      </dsp:txXfrm>
    </dsp:sp>
    <dsp:sp modelId="{D3E035B9-0C6C-4B02-9538-C2009F2C6C5D}">
      <dsp:nvSpPr>
        <dsp:cNvPr id="0" name=""/>
        <dsp:cNvSpPr/>
      </dsp:nvSpPr>
      <dsp:spPr>
        <a:xfrm>
          <a:off x="0" y="583913"/>
          <a:ext cx="6245265" cy="2285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 dirty="0"/>
            <a:t>Junto ao setor jurídico, alinhar procedimentos para:</a:t>
          </a:r>
          <a:endParaRPr lang="en-US" sz="1900" kern="1200" dirty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 dirty="0"/>
            <a:t>Classificação de risco sobre processos judiciais:</a:t>
          </a:r>
          <a:endParaRPr lang="en-US" sz="1900" kern="1200" dirty="0"/>
        </a:p>
        <a:p>
          <a:pPr marL="514350" lvl="3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 noProof="0" dirty="0"/>
            <a:t>Mapeamento dos processos;</a:t>
          </a:r>
        </a:p>
        <a:p>
          <a:pPr marL="514350" lvl="3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 noProof="0" dirty="0"/>
            <a:t>Classificar o risco (provável, possível e remoto);</a:t>
          </a:r>
        </a:p>
        <a:p>
          <a:pPr marL="514350" lvl="3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 noProof="0" dirty="0"/>
            <a:t>Monitoramento periódico;</a:t>
          </a:r>
        </a:p>
        <a:p>
          <a:pPr marL="514350" lvl="3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 noProof="0" dirty="0"/>
            <a:t>Reporte à contabilidade;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 dirty="0"/>
            <a:t>Registro/ajuste tempestivo de provisões.</a:t>
          </a:r>
          <a:endParaRPr lang="en-US" sz="1900" kern="1200" dirty="0"/>
        </a:p>
      </dsp:txBody>
      <dsp:txXfrm>
        <a:off x="0" y="583913"/>
        <a:ext cx="6245265" cy="2285280"/>
      </dsp:txXfrm>
    </dsp:sp>
    <dsp:sp modelId="{22F4BE71-512A-4D98-A16B-710B94746D11}">
      <dsp:nvSpPr>
        <dsp:cNvPr id="0" name=""/>
        <dsp:cNvSpPr/>
      </dsp:nvSpPr>
      <dsp:spPr>
        <a:xfrm>
          <a:off x="0" y="2869193"/>
          <a:ext cx="6245265" cy="575639"/>
        </a:xfrm>
        <a:prstGeom prst="roundRect">
          <a:avLst/>
        </a:prstGeom>
        <a:solidFill>
          <a:schemeClr val="accent2">
            <a:hueOff val="-20817136"/>
            <a:satOff val="-72334"/>
            <a:lumOff val="335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/>
            <a:t>Onde estudar o assunto:</a:t>
          </a:r>
          <a:endParaRPr lang="en-US" sz="2400" kern="1200"/>
        </a:p>
      </dsp:txBody>
      <dsp:txXfrm>
        <a:off x="28100" y="2897293"/>
        <a:ext cx="6189065" cy="519439"/>
      </dsp:txXfrm>
    </dsp:sp>
    <dsp:sp modelId="{AEB23A9C-4F4F-4F05-9C21-70EC538D84F9}">
      <dsp:nvSpPr>
        <dsp:cNvPr id="0" name=""/>
        <dsp:cNvSpPr/>
      </dsp:nvSpPr>
      <dsp:spPr>
        <a:xfrm>
          <a:off x="0" y="3444833"/>
          <a:ext cx="6245265" cy="2136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/>
            <a:t>NBC TSP 03 – Provisões, Passivos Contingentes e Ativos Contingentes;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 dirty="0"/>
            <a:t>CTSP 01 – Provisões, Passivos Contingentes e Ativos Contingentes;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/>
            <a:t>MCASP (edição vigente);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/>
            <a:t>Portaria STN nº 548/2015 (Plano de Implementação dos Procedimentos Contábeis Patrimoniais – PIPCP).</a:t>
          </a:r>
          <a:endParaRPr lang="en-US" sz="1900" kern="1200"/>
        </a:p>
      </dsp:txBody>
      <dsp:txXfrm>
        <a:off x="0" y="3444833"/>
        <a:ext cx="6245265" cy="2136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96966-9467-4314-B482-C5AED4E8118E}">
      <dsp:nvSpPr>
        <dsp:cNvPr id="0" name=""/>
        <dsp:cNvSpPr/>
      </dsp:nvSpPr>
      <dsp:spPr>
        <a:xfrm>
          <a:off x="0" y="53926"/>
          <a:ext cx="6245265" cy="9833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100" b="1" kern="1200"/>
            <a:t>Distorções:</a:t>
          </a:r>
          <a:endParaRPr lang="en-US" sz="4100" kern="1200"/>
        </a:p>
      </dsp:txBody>
      <dsp:txXfrm>
        <a:off x="48005" y="101931"/>
        <a:ext cx="6149255" cy="887374"/>
      </dsp:txXfrm>
    </dsp:sp>
    <dsp:sp modelId="{FB0548F9-F575-497E-9D33-7D690C44B3BB}">
      <dsp:nvSpPr>
        <dsp:cNvPr id="0" name=""/>
        <dsp:cNvSpPr/>
      </dsp:nvSpPr>
      <dsp:spPr>
        <a:xfrm>
          <a:off x="0" y="1037311"/>
          <a:ext cx="6245265" cy="4498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200" kern="1200" dirty="0"/>
            <a:t>Não identificação de recursos recebidos;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200" kern="1200" dirty="0"/>
            <a:t>Contabilização de pagamentos ainda não realizados no banco;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200" kern="1200" dirty="0"/>
            <a:t>Manutenção de saldos que não se enquadram como caixa (via “conciliação bancária”);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200" kern="1200"/>
            <a:t>Pagamentos sem execução orçamentária.</a:t>
          </a:r>
          <a:endParaRPr lang="en-US" sz="3200" kern="1200"/>
        </a:p>
      </dsp:txBody>
      <dsp:txXfrm>
        <a:off x="0" y="1037311"/>
        <a:ext cx="6245265" cy="44981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87010-662A-46C9-A0B1-60D6CDD5F24F}">
      <dsp:nvSpPr>
        <dsp:cNvPr id="0" name=""/>
        <dsp:cNvSpPr/>
      </dsp:nvSpPr>
      <dsp:spPr>
        <a:xfrm>
          <a:off x="0" y="36785"/>
          <a:ext cx="6900512" cy="791505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b="1" kern="1200" dirty="0"/>
            <a:t>Boas práticas:</a:t>
          </a:r>
          <a:endParaRPr lang="en-US" sz="3300" kern="1200" dirty="0"/>
        </a:p>
      </dsp:txBody>
      <dsp:txXfrm>
        <a:off x="38638" y="75423"/>
        <a:ext cx="6823236" cy="714229"/>
      </dsp:txXfrm>
    </dsp:sp>
    <dsp:sp modelId="{EB223AD7-7B51-43B2-88D4-6FC64CDEBEA5}">
      <dsp:nvSpPr>
        <dsp:cNvPr id="0" name=""/>
        <dsp:cNvSpPr/>
      </dsp:nvSpPr>
      <dsp:spPr>
        <a:xfrm>
          <a:off x="0" y="828290"/>
          <a:ext cx="6900512" cy="2800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800" kern="1200" dirty="0"/>
            <a:t>Ofício de circularização assim que fechar o ano, pelo menos;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800" kern="1200" dirty="0"/>
            <a:t>Dupla conferência pelo setor contábil: Conciliação bancária x Conferência entre extratos e saldos contábeis;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800" kern="1200" dirty="0"/>
            <a:t>Delegação integral de responsabilidade do setor contábil ao setor de tesouraria/financeiro;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800" kern="1200" dirty="0"/>
            <a:t>Ter um cadastro à parte de todas as contas bancárias do ente, com as informações básicas de cada uma delas (banco, agência, número, a que serve, quando foi aberta, se está encerrada ou se já foi solicitado o encerramento, e quando foi encerrada, se for o caso);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800" kern="1200" dirty="0"/>
            <a:t>Conferir contas sem movimentação contábil no período.</a:t>
          </a:r>
          <a:endParaRPr lang="en-US" sz="1800" kern="1200" dirty="0"/>
        </a:p>
      </dsp:txBody>
      <dsp:txXfrm>
        <a:off x="0" y="828290"/>
        <a:ext cx="6900512" cy="2800710"/>
      </dsp:txXfrm>
    </dsp:sp>
    <dsp:sp modelId="{C3B760BD-B6C1-4277-AA37-2465D3CC6FBB}">
      <dsp:nvSpPr>
        <dsp:cNvPr id="0" name=""/>
        <dsp:cNvSpPr/>
      </dsp:nvSpPr>
      <dsp:spPr>
        <a:xfrm>
          <a:off x="0" y="3629000"/>
          <a:ext cx="6900512" cy="791505"/>
        </a:xfrm>
        <a:prstGeom prst="roundRect">
          <a:avLst/>
        </a:prstGeom>
        <a:solidFill>
          <a:schemeClr val="accent2">
            <a:hueOff val="-20817136"/>
            <a:satOff val="-72334"/>
            <a:lumOff val="335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/>
            <a:t>Onde estudar o assunto:</a:t>
          </a:r>
          <a:endParaRPr lang="en-US" sz="3200" kern="1200" dirty="0"/>
        </a:p>
      </dsp:txBody>
      <dsp:txXfrm>
        <a:off x="38638" y="3667638"/>
        <a:ext cx="6823236" cy="714229"/>
      </dsp:txXfrm>
    </dsp:sp>
    <dsp:sp modelId="{D708EBCD-4309-4450-9281-1CC49B1ECCA8}">
      <dsp:nvSpPr>
        <dsp:cNvPr id="0" name=""/>
        <dsp:cNvSpPr/>
      </dsp:nvSpPr>
      <dsp:spPr>
        <a:xfrm>
          <a:off x="0" y="4420505"/>
          <a:ext cx="6900512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600" kern="1200" dirty="0"/>
            <a:t>NBC TSP 12 – Demonstração dos Fluxos de Caixa;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600" kern="1200" dirty="0"/>
            <a:t>MCASP (edição vigente).</a:t>
          </a:r>
          <a:endParaRPr lang="en-US" sz="1600" kern="1200" dirty="0"/>
        </a:p>
      </dsp:txBody>
      <dsp:txXfrm>
        <a:off x="0" y="4420505"/>
        <a:ext cx="6900512" cy="5464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F78ECC-18C9-4C07-800B-5FDA6A96BBC6}">
      <dsp:nvSpPr>
        <dsp:cNvPr id="0" name=""/>
        <dsp:cNvSpPr/>
      </dsp:nvSpPr>
      <dsp:spPr>
        <a:xfrm>
          <a:off x="0" y="42714"/>
          <a:ext cx="6245265" cy="8634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/>
            <a:t>Distorções:</a:t>
          </a:r>
          <a:endParaRPr lang="en-US" sz="3600" kern="1200"/>
        </a:p>
      </dsp:txBody>
      <dsp:txXfrm>
        <a:off x="42151" y="84865"/>
        <a:ext cx="6160963" cy="779158"/>
      </dsp:txXfrm>
    </dsp:sp>
    <dsp:sp modelId="{1AEE44CC-DAC7-4931-9B4F-EBD9341C3A7D}">
      <dsp:nvSpPr>
        <dsp:cNvPr id="0" name=""/>
        <dsp:cNvSpPr/>
      </dsp:nvSpPr>
      <dsp:spPr>
        <a:xfrm>
          <a:off x="0" y="906174"/>
          <a:ext cx="6245265" cy="1751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800" kern="1200" dirty="0"/>
            <a:t>Saldos a receber que não pertencem ao curto prazo;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800" kern="1200" dirty="0"/>
            <a:t>Saldos que não atendem a critério normativo.</a:t>
          </a:r>
          <a:endParaRPr lang="en-US" sz="2800" kern="1200" dirty="0"/>
        </a:p>
      </dsp:txBody>
      <dsp:txXfrm>
        <a:off x="0" y="906174"/>
        <a:ext cx="6245265" cy="1751220"/>
      </dsp:txXfrm>
    </dsp:sp>
    <dsp:sp modelId="{B6601505-1898-41E9-86F2-AE08E66379B2}">
      <dsp:nvSpPr>
        <dsp:cNvPr id="0" name=""/>
        <dsp:cNvSpPr/>
      </dsp:nvSpPr>
      <dsp:spPr>
        <a:xfrm>
          <a:off x="0" y="2657395"/>
          <a:ext cx="6245265" cy="86346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/>
            <a:t>Boas práticas:</a:t>
          </a:r>
          <a:endParaRPr lang="en-US" sz="3600" kern="1200"/>
        </a:p>
      </dsp:txBody>
      <dsp:txXfrm>
        <a:off x="42151" y="2699546"/>
        <a:ext cx="6160963" cy="779158"/>
      </dsp:txXfrm>
    </dsp:sp>
    <dsp:sp modelId="{EFECE0F1-CC37-42E6-9044-8FA8E79FD35F}">
      <dsp:nvSpPr>
        <dsp:cNvPr id="0" name=""/>
        <dsp:cNvSpPr/>
      </dsp:nvSpPr>
      <dsp:spPr>
        <a:xfrm>
          <a:off x="0" y="3520855"/>
          <a:ext cx="6245265" cy="186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800" kern="1200" noProof="0" dirty="0"/>
            <a:t>Controle sobre os saldos: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800" kern="1200" noProof="0" dirty="0"/>
            <a:t>Manter lista/planilha com detalhamento dos saldos;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800" kern="1200" dirty="0"/>
            <a:t>Conferir periodicamente os saldos.</a:t>
          </a:r>
          <a:endParaRPr lang="en-US" sz="2800" kern="1200" dirty="0"/>
        </a:p>
      </dsp:txBody>
      <dsp:txXfrm>
        <a:off x="0" y="3520855"/>
        <a:ext cx="6245265" cy="1863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FFACA-2579-4942-BF9E-F1CD424C8AC4}">
      <dsp:nvSpPr>
        <dsp:cNvPr id="0" name=""/>
        <dsp:cNvSpPr/>
      </dsp:nvSpPr>
      <dsp:spPr>
        <a:xfrm>
          <a:off x="0" y="53926"/>
          <a:ext cx="6245265" cy="9833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100" b="1" kern="1200"/>
            <a:t>Distorções:</a:t>
          </a:r>
          <a:endParaRPr lang="en-US" sz="4100" kern="1200"/>
        </a:p>
      </dsp:txBody>
      <dsp:txXfrm>
        <a:off x="48005" y="101931"/>
        <a:ext cx="6149255" cy="887374"/>
      </dsp:txXfrm>
    </dsp:sp>
    <dsp:sp modelId="{F346CA8E-FCF4-44D1-A524-05B8E27C1027}">
      <dsp:nvSpPr>
        <dsp:cNvPr id="0" name=""/>
        <dsp:cNvSpPr/>
      </dsp:nvSpPr>
      <dsp:spPr>
        <a:xfrm>
          <a:off x="0" y="1037311"/>
          <a:ext cx="6245265" cy="4498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200" kern="1200" dirty="0"/>
            <a:t>Contabilização do estoque direto na despesa;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200" kern="1200" dirty="0"/>
            <a:t>Divergência entre os inventários e o saldo contábil;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200" kern="1200" dirty="0"/>
            <a:t>Contabilização apenas das entradas de estoque, sem contabilização das baixas;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200" kern="1200" dirty="0"/>
            <a:t>Ausência total/parcial de controle sobre os estoques.</a:t>
          </a:r>
          <a:endParaRPr lang="en-US" sz="3200" kern="1200" dirty="0"/>
        </a:p>
      </dsp:txBody>
      <dsp:txXfrm>
        <a:off x="0" y="1037311"/>
        <a:ext cx="6245265" cy="44981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487DD-C12D-436E-A5A2-19E4F6D43072}">
      <dsp:nvSpPr>
        <dsp:cNvPr id="0" name=""/>
        <dsp:cNvSpPr/>
      </dsp:nvSpPr>
      <dsp:spPr>
        <a:xfrm>
          <a:off x="0" y="72398"/>
          <a:ext cx="6245265" cy="71954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/>
            <a:t>Boas práticas:</a:t>
          </a:r>
          <a:endParaRPr lang="en-US" sz="3000" kern="1200"/>
        </a:p>
      </dsp:txBody>
      <dsp:txXfrm>
        <a:off x="35125" y="107523"/>
        <a:ext cx="6175015" cy="649299"/>
      </dsp:txXfrm>
    </dsp:sp>
    <dsp:sp modelId="{9C518E2C-08E7-4BA6-B86E-2E77963389A1}">
      <dsp:nvSpPr>
        <dsp:cNvPr id="0" name=""/>
        <dsp:cNvSpPr/>
      </dsp:nvSpPr>
      <dsp:spPr>
        <a:xfrm>
          <a:off x="0" y="791948"/>
          <a:ext cx="6245265" cy="2173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 dirty="0"/>
            <a:t>A partir dos critérios normativos, identificar as áreas que possuam estoques no ente;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/>
            <a:t>Ideal: ter integração entre os sistemas de estoque e de contabilidade;</a:t>
          </a:r>
          <a:endParaRPr lang="en-US" sz="2300" kern="120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/>
            <a:t>Estabelecer reporte periódico dos gestores de estoque à contabilidade.</a:t>
          </a:r>
          <a:endParaRPr lang="en-US" sz="2300" kern="1200"/>
        </a:p>
      </dsp:txBody>
      <dsp:txXfrm>
        <a:off x="0" y="791948"/>
        <a:ext cx="6245265" cy="2173500"/>
      </dsp:txXfrm>
    </dsp:sp>
    <dsp:sp modelId="{13DF8F27-D093-4724-A8B0-23689E337567}">
      <dsp:nvSpPr>
        <dsp:cNvPr id="0" name=""/>
        <dsp:cNvSpPr/>
      </dsp:nvSpPr>
      <dsp:spPr>
        <a:xfrm>
          <a:off x="0" y="2965448"/>
          <a:ext cx="6245265" cy="719549"/>
        </a:xfrm>
        <a:prstGeom prst="roundRect">
          <a:avLst/>
        </a:prstGeom>
        <a:solidFill>
          <a:schemeClr val="accent2">
            <a:hueOff val="-20817136"/>
            <a:satOff val="-72334"/>
            <a:lumOff val="335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/>
            <a:t>Onde estudar o assunto:</a:t>
          </a:r>
          <a:endParaRPr lang="en-US" sz="3000" kern="1200"/>
        </a:p>
      </dsp:txBody>
      <dsp:txXfrm>
        <a:off x="35125" y="3000573"/>
        <a:ext cx="6175015" cy="649299"/>
      </dsp:txXfrm>
    </dsp:sp>
    <dsp:sp modelId="{7F48F04E-A895-4CDD-BB42-14FE4D47B013}">
      <dsp:nvSpPr>
        <dsp:cNvPr id="0" name=""/>
        <dsp:cNvSpPr/>
      </dsp:nvSpPr>
      <dsp:spPr>
        <a:xfrm>
          <a:off x="0" y="3684998"/>
          <a:ext cx="6245265" cy="1831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/>
            <a:t>NBC TSP 04 – Estoques;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/>
            <a:t>MCASP (edição vigente);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/>
            <a:t>Portaria STN nº 548/2015 (Plano de Implementação dos Procedimentos Contábeis Patrimoniais – PIPCP).</a:t>
          </a:r>
          <a:endParaRPr lang="en-US" sz="2300" kern="1200"/>
        </a:p>
      </dsp:txBody>
      <dsp:txXfrm>
        <a:off x="0" y="3684998"/>
        <a:ext cx="6245265" cy="18319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E8072-B6C5-4A31-B6D5-03F43041A648}">
      <dsp:nvSpPr>
        <dsp:cNvPr id="0" name=""/>
        <dsp:cNvSpPr/>
      </dsp:nvSpPr>
      <dsp:spPr>
        <a:xfrm>
          <a:off x="0" y="80633"/>
          <a:ext cx="6245265" cy="575639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/>
            <a:t>Distorções:</a:t>
          </a:r>
          <a:endParaRPr lang="en-US" sz="2400" kern="1200"/>
        </a:p>
      </dsp:txBody>
      <dsp:txXfrm>
        <a:off x="28100" y="108733"/>
        <a:ext cx="6189065" cy="519439"/>
      </dsp:txXfrm>
    </dsp:sp>
    <dsp:sp modelId="{4735201A-9709-4656-B945-133EF65CC196}">
      <dsp:nvSpPr>
        <dsp:cNvPr id="0" name=""/>
        <dsp:cNvSpPr/>
      </dsp:nvSpPr>
      <dsp:spPr>
        <a:xfrm>
          <a:off x="0" y="656273"/>
          <a:ext cx="6245265" cy="1465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/>
            <a:t>Reconhecimento parcial (apenas do 1/3 de férias) da apropriação mensal de férias;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/>
            <a:t>Inconsistência de apropriação gerada automaticamente pelo sistema de RH (pessoal, licença-prêmio e contribuições patronais).</a:t>
          </a:r>
          <a:endParaRPr lang="en-US" sz="1900" kern="1200"/>
        </a:p>
      </dsp:txBody>
      <dsp:txXfrm>
        <a:off x="0" y="656273"/>
        <a:ext cx="6245265" cy="1465560"/>
      </dsp:txXfrm>
    </dsp:sp>
    <dsp:sp modelId="{DD4B0C9C-FE44-4AF1-882A-6781F2B90FA9}">
      <dsp:nvSpPr>
        <dsp:cNvPr id="0" name=""/>
        <dsp:cNvSpPr/>
      </dsp:nvSpPr>
      <dsp:spPr>
        <a:xfrm>
          <a:off x="0" y="2121833"/>
          <a:ext cx="6245265" cy="57563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Boas práticas:</a:t>
          </a:r>
          <a:endParaRPr lang="en-US" sz="2400" kern="1200" dirty="0"/>
        </a:p>
      </dsp:txBody>
      <dsp:txXfrm>
        <a:off x="28100" y="2149933"/>
        <a:ext cx="6189065" cy="519439"/>
      </dsp:txXfrm>
    </dsp:sp>
    <dsp:sp modelId="{9186FF4B-A173-4FF2-9048-69377AA88092}">
      <dsp:nvSpPr>
        <dsp:cNvPr id="0" name=""/>
        <dsp:cNvSpPr/>
      </dsp:nvSpPr>
      <dsp:spPr>
        <a:xfrm>
          <a:off x="0" y="2697473"/>
          <a:ext cx="6245265" cy="1838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/>
            <a:t>Conferir mensalmente dívidas de pessoal e suas atualizações;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/>
            <a:t>Integrar o sistema de RH com o sistema contábil;</a:t>
          </a:r>
          <a:endParaRPr lang="en-US" sz="1900" kern="120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 dirty="0"/>
            <a:t>Conferir os lançamentos de folha gerados pelo sistema de RH;</a:t>
          </a:r>
          <a:endParaRPr lang="en-US" sz="1900" kern="1200" dirty="0"/>
        </a:p>
        <a:p>
          <a:pPr marL="514350" lvl="3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/>
            <a:t>Testar as apropriações mensais geradas pelo sistema.</a:t>
          </a:r>
          <a:endParaRPr lang="en-US" sz="1900" kern="1200"/>
        </a:p>
      </dsp:txBody>
      <dsp:txXfrm>
        <a:off x="0" y="2697473"/>
        <a:ext cx="6245265" cy="1838160"/>
      </dsp:txXfrm>
    </dsp:sp>
    <dsp:sp modelId="{037036EA-4F3C-45C9-A7D2-0777F9116265}">
      <dsp:nvSpPr>
        <dsp:cNvPr id="0" name=""/>
        <dsp:cNvSpPr/>
      </dsp:nvSpPr>
      <dsp:spPr>
        <a:xfrm>
          <a:off x="0" y="4535633"/>
          <a:ext cx="6245265" cy="575639"/>
        </a:xfrm>
        <a:prstGeom prst="roundRect">
          <a:avLst/>
        </a:prstGeom>
        <a:solidFill>
          <a:schemeClr val="accent2">
            <a:hueOff val="-20817136"/>
            <a:satOff val="-72334"/>
            <a:lumOff val="335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/>
            <a:t>Onde estudar o assunto:</a:t>
          </a:r>
          <a:endParaRPr lang="en-US" sz="2400" kern="1200"/>
        </a:p>
      </dsp:txBody>
      <dsp:txXfrm>
        <a:off x="28100" y="4563733"/>
        <a:ext cx="6189065" cy="519439"/>
      </dsp:txXfrm>
    </dsp:sp>
    <dsp:sp modelId="{BD9CE9E9-69ED-4E32-A3AE-716C839D0C69}">
      <dsp:nvSpPr>
        <dsp:cNvPr id="0" name=""/>
        <dsp:cNvSpPr/>
      </dsp:nvSpPr>
      <dsp:spPr>
        <a:xfrm>
          <a:off x="0" y="5111273"/>
          <a:ext cx="624526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kern="1200"/>
            <a:t>MCASP (edição vigente).</a:t>
          </a:r>
          <a:endParaRPr lang="en-US" sz="1900" kern="1200"/>
        </a:p>
      </dsp:txBody>
      <dsp:txXfrm>
        <a:off x="0" y="5111273"/>
        <a:ext cx="6245265" cy="3974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E8072-B6C5-4A31-B6D5-03F43041A648}">
      <dsp:nvSpPr>
        <dsp:cNvPr id="0" name=""/>
        <dsp:cNvSpPr/>
      </dsp:nvSpPr>
      <dsp:spPr>
        <a:xfrm>
          <a:off x="0" y="56288"/>
          <a:ext cx="6245265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/>
            <a:t>Distorções:</a:t>
          </a:r>
          <a:endParaRPr lang="en-US" sz="2600" kern="1200"/>
        </a:p>
      </dsp:txBody>
      <dsp:txXfrm>
        <a:off x="30442" y="86730"/>
        <a:ext cx="6184381" cy="562726"/>
      </dsp:txXfrm>
    </dsp:sp>
    <dsp:sp modelId="{4735201A-9709-4656-B945-133EF65CC196}">
      <dsp:nvSpPr>
        <dsp:cNvPr id="0" name=""/>
        <dsp:cNvSpPr/>
      </dsp:nvSpPr>
      <dsp:spPr>
        <a:xfrm>
          <a:off x="0" y="679898"/>
          <a:ext cx="6245265" cy="1587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Não registrar os precatórios no Passivo;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Saldo registrado divergente ao que consta do Judiciário;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Erro de classificação (“alimentar” e “comum”; curto e longo prazo; pessoal, fornecedores/credores etc.).</a:t>
          </a:r>
          <a:endParaRPr lang="en-US" sz="2000" kern="1200" dirty="0"/>
        </a:p>
      </dsp:txBody>
      <dsp:txXfrm>
        <a:off x="0" y="679898"/>
        <a:ext cx="6245265" cy="1587690"/>
      </dsp:txXfrm>
    </dsp:sp>
    <dsp:sp modelId="{DD4B0C9C-FE44-4AF1-882A-6781F2B90FA9}">
      <dsp:nvSpPr>
        <dsp:cNvPr id="0" name=""/>
        <dsp:cNvSpPr/>
      </dsp:nvSpPr>
      <dsp:spPr>
        <a:xfrm>
          <a:off x="0" y="2267588"/>
          <a:ext cx="6245265" cy="62361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/>
            <a:t>Boas práticas:</a:t>
          </a:r>
          <a:endParaRPr lang="en-US" sz="2600" kern="1200" dirty="0"/>
        </a:p>
      </dsp:txBody>
      <dsp:txXfrm>
        <a:off x="30442" y="2298030"/>
        <a:ext cx="6184381" cy="562726"/>
      </dsp:txXfrm>
    </dsp:sp>
    <dsp:sp modelId="{9186FF4B-A173-4FF2-9048-69377AA88092}">
      <dsp:nvSpPr>
        <dsp:cNvPr id="0" name=""/>
        <dsp:cNvSpPr/>
      </dsp:nvSpPr>
      <dsp:spPr>
        <a:xfrm>
          <a:off x="0" y="2891198"/>
          <a:ext cx="6245265" cy="1587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Solicitar periodicamente ao Judiciário informações sobre precatórios (Circular);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Conferir junto ao setor jurídico a que se refere cada processo;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Proceder ao registro contábil.</a:t>
          </a:r>
          <a:endParaRPr lang="en-US" sz="2000" kern="1200" dirty="0"/>
        </a:p>
      </dsp:txBody>
      <dsp:txXfrm>
        <a:off x="0" y="2891198"/>
        <a:ext cx="6245265" cy="1587690"/>
      </dsp:txXfrm>
    </dsp:sp>
    <dsp:sp modelId="{037036EA-4F3C-45C9-A7D2-0777F9116265}">
      <dsp:nvSpPr>
        <dsp:cNvPr id="0" name=""/>
        <dsp:cNvSpPr/>
      </dsp:nvSpPr>
      <dsp:spPr>
        <a:xfrm>
          <a:off x="0" y="4478888"/>
          <a:ext cx="6245265" cy="623610"/>
        </a:xfrm>
        <a:prstGeom prst="roundRect">
          <a:avLst/>
        </a:prstGeom>
        <a:solidFill>
          <a:schemeClr val="accent2">
            <a:hueOff val="-20817136"/>
            <a:satOff val="-72334"/>
            <a:lumOff val="335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/>
            <a:t>Onde estudar o assunto:</a:t>
          </a:r>
          <a:endParaRPr lang="en-US" sz="2600" kern="1200"/>
        </a:p>
      </dsp:txBody>
      <dsp:txXfrm>
        <a:off x="30442" y="4509330"/>
        <a:ext cx="6184381" cy="562726"/>
      </dsp:txXfrm>
    </dsp:sp>
    <dsp:sp modelId="{BD9CE9E9-69ED-4E32-A3AE-716C839D0C69}">
      <dsp:nvSpPr>
        <dsp:cNvPr id="0" name=""/>
        <dsp:cNvSpPr/>
      </dsp:nvSpPr>
      <dsp:spPr>
        <a:xfrm>
          <a:off x="0" y="5102498"/>
          <a:ext cx="6245265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/>
            <a:t>MCASP (edição vigente).</a:t>
          </a:r>
          <a:endParaRPr lang="en-US" sz="2000" kern="1200"/>
        </a:p>
      </dsp:txBody>
      <dsp:txXfrm>
        <a:off x="0" y="5102498"/>
        <a:ext cx="6245265" cy="4305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333DB-D833-4F1B-8664-DAA17EDB1693}">
      <dsp:nvSpPr>
        <dsp:cNvPr id="0" name=""/>
        <dsp:cNvSpPr/>
      </dsp:nvSpPr>
      <dsp:spPr>
        <a:xfrm>
          <a:off x="0" y="26161"/>
          <a:ext cx="6245265" cy="9354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b="1" kern="1200"/>
            <a:t>Distorções:</a:t>
          </a:r>
          <a:endParaRPr lang="en-US" sz="3900" kern="1200"/>
        </a:p>
      </dsp:txBody>
      <dsp:txXfrm>
        <a:off x="45663" y="71824"/>
        <a:ext cx="6153939" cy="844089"/>
      </dsp:txXfrm>
    </dsp:sp>
    <dsp:sp modelId="{960226E7-A5DD-4103-A7F8-294856662F51}">
      <dsp:nvSpPr>
        <dsp:cNvPr id="0" name=""/>
        <dsp:cNvSpPr/>
      </dsp:nvSpPr>
      <dsp:spPr>
        <a:xfrm>
          <a:off x="0" y="961576"/>
          <a:ext cx="6245265" cy="4601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000" kern="1200" dirty="0"/>
            <a:t>Provisões indevidas/desatualizadas;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000" kern="1200" dirty="0"/>
            <a:t>Provisões previdenciárias não reconhecidas/reconhecidas a menor;</a:t>
          </a:r>
          <a:endParaRPr lang="en-US" sz="3000" kern="1200" dirty="0"/>
        </a:p>
        <a:p>
          <a:pPr marL="571500" lvl="2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000" kern="1200" dirty="0"/>
            <a:t>Dívidas do ente patrocinador com a previdência não reconhecidas;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000" kern="1200" dirty="0"/>
            <a:t>Ausência de provisão para perdas com processos judiciais.</a:t>
          </a:r>
          <a:endParaRPr lang="en-US" sz="3000" kern="1200" dirty="0"/>
        </a:p>
      </dsp:txBody>
      <dsp:txXfrm>
        <a:off x="0" y="961576"/>
        <a:ext cx="6245265" cy="4601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36C8DE-0A10-974B-B4AF-3285746F9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463A1F-1593-EF98-DB66-2D342E60E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D76E91-A028-F081-332C-679BED9C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481515-D051-08D8-62F0-EE3897AD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83BF72-30B8-BC79-58D3-46636A549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3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5F5640-F980-D7B3-EA21-CBEF15767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134D6E-CAB0-4591-BD32-FD19F2162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3EBA8D-6306-9B83-59DA-6635C661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4F3CF0-7287-8C11-AFFF-AA544B0ED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75EDA0-71A0-3F3F-A3BC-766913953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408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07AE951-4B05-DF5D-FE57-D09193057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7308FBC-0E19-DD53-4814-DAE002F51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1F8981-A50E-2E7D-6B89-D302CE3B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C6D4F1-DD97-768E-0193-F24760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5D9162-0781-16A7-1012-14601F91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8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64155D-CBC9-2FF7-7487-5408E9EB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46AEFC-05DE-1B3B-FE3C-A2B5A72DD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1718E3-818C-F91A-7DAE-A8934F38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26D6B9-9630-258B-9343-27C0F1D7B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B3D76C-0A70-DD88-22F2-87DA0E39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688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B4171F-F9FB-0950-E118-D409CB1F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A2DA21-9E55-E884-B5FF-481091EB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615FCF-3A16-4A84-270B-49706BB9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54034E-7D1C-D494-1362-817A6D8C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54FA46-A2AC-1475-B075-D1C7AD58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48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FF0888-87D1-C8A7-CCCE-3E41963B0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BF1760-5765-CDA4-4D2C-01CF6E4CE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0941B67-FCA9-9A36-3C5E-3A03C2676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077C1F-4F68-CE37-5841-88CED7430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C82DD9F-995F-EAAC-B846-4852C4541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09101B-AEDE-31D3-94A2-908B16C8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617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21775-AC0D-3E2A-DAA5-B1D1B19E3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A64343-2431-749C-3B17-922FDE941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F848AF8-BEAA-75A4-48E9-CD8CABDB2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5197CC-D3FA-4666-3977-BDAAF2A43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E7B46A-3EF0-2D38-4DE8-EE5616314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6026BEB-262E-661B-64A5-D91AC55B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DF8C04A-E4C5-E0D4-E900-28D483C7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489A95A-5AD1-7E6F-2E7B-798FA1E8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18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B9ED0B-FAEE-2696-F0D8-7DA98A1FF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E0AF7D1-EEB2-24AC-8D71-072B2E42F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F86F0F3-1E6D-BC22-B190-9A886F11F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14D156A-0DEA-3CE3-BF15-EB2CA884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146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254DA87-4273-D584-7E76-1DEBE7AA9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CFBBE08-BD99-9E61-B948-3B8B5611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84F6DFD-9AFA-969E-EEB9-C04876E9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512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E6E08B-F610-ED7B-1CF2-94E2B5533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0E05E8-5BE7-C074-2932-547F945B8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A6B32E-B8BA-C0B4-3689-CCB08F0C0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907DCF3-B4DE-EC8D-4934-5E3F5282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DD8DF27-EC9A-E858-4372-3F4F0DD53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1188331-AFC7-A1CD-7CEE-59540D3EE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7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C2583-D7E5-E74E-0CFE-5DF530C36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4BD0E65-D637-2809-85E7-78527C5408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95B698F-E236-B5E7-0AA5-A3F69FFE9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8276D2E-2E49-FDB1-3285-99FFE6F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3466AE2-4A4C-E634-EAD2-68C435F8D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30702B9-28D0-53DE-3A80-1BE7012E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93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58BEBF-9DFB-E9A2-B3DD-DC23DAF57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6183133-267F-B35C-4B23-524177AEB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7CA96B-DE4F-AA58-B353-6DAD4C84B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60076E-EA13-1366-783F-5213D5CA2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3B1B18-945D-F60B-A018-886310552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72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orre de um prédio&#10;&#10;Descrição gerada automaticamente com confiança média">
            <a:extLst>
              <a:ext uri="{FF2B5EF4-FFF2-40B4-BE49-F238E27FC236}">
                <a16:creationId xmlns:a16="http://schemas.microsoft.com/office/drawing/2014/main" id="{8763EF84-FA1B-7685-18D4-1494A2C154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t="839" r="2138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63B9DE-1E17-28D2-EF29-85C041A4BA28}"/>
              </a:ext>
            </a:extLst>
          </p:cNvPr>
          <p:cNvSpPr txBox="1"/>
          <p:nvPr/>
        </p:nvSpPr>
        <p:spPr>
          <a:xfrm>
            <a:off x="1287624" y="2224469"/>
            <a:ext cx="3489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300" dirty="0">
                <a:solidFill>
                  <a:srgbClr val="B71E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AUDITORIA </a:t>
            </a:r>
          </a:p>
          <a:p>
            <a:r>
              <a:rPr lang="pt-BR" sz="4000" b="1" spc="300" dirty="0">
                <a:solidFill>
                  <a:srgbClr val="B71E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FINANCEIRA</a:t>
            </a:r>
            <a:endParaRPr lang="pt-BR" sz="4400" b="1" spc="300" dirty="0">
              <a:solidFill>
                <a:srgbClr val="B71E3F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B7EF91E-5E4B-90D2-27AC-1300A12530B3}"/>
              </a:ext>
            </a:extLst>
          </p:cNvPr>
          <p:cNvGrpSpPr/>
          <p:nvPr/>
        </p:nvGrpSpPr>
        <p:grpSpPr>
          <a:xfrm>
            <a:off x="1287624" y="4839738"/>
            <a:ext cx="5208515" cy="1471270"/>
            <a:chOff x="1924976" y="4567920"/>
            <a:chExt cx="7183805" cy="2140309"/>
          </a:xfrm>
          <a:solidFill>
            <a:srgbClr val="E6DED0"/>
          </a:solidFill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70ECE3AA-CF54-0887-7A1B-E2A58BF2EA14}"/>
                </a:ext>
              </a:extLst>
            </p:cNvPr>
            <p:cNvSpPr/>
            <p:nvPr/>
          </p:nvSpPr>
          <p:spPr>
            <a:xfrm>
              <a:off x="1924976" y="4567920"/>
              <a:ext cx="7183805" cy="2140309"/>
            </a:xfrm>
            <a:prstGeom prst="roundRect">
              <a:avLst>
                <a:gd name="adj" fmla="val 7734"/>
              </a:avLst>
            </a:prstGeom>
            <a:grpFill/>
            <a:ln w="6350">
              <a:solidFill>
                <a:srgbClr val="5DBCB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E424D6E1-71E2-11F8-76F9-D52557473024}"/>
                </a:ext>
              </a:extLst>
            </p:cNvPr>
            <p:cNvSpPr txBox="1"/>
            <p:nvPr/>
          </p:nvSpPr>
          <p:spPr>
            <a:xfrm>
              <a:off x="2073565" y="4683761"/>
              <a:ext cx="6749156" cy="13781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2000" b="1" dirty="0">
                  <a:solidFill>
                    <a:srgbClr val="3F4E55"/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Diretoria de Contas de Governo</a:t>
              </a:r>
            </a:p>
            <a:p>
              <a:pPr>
                <a:lnSpc>
                  <a:spcPct val="150000"/>
                </a:lnSpc>
              </a:pPr>
              <a:r>
                <a:rPr lang="pt-BR" sz="1600" dirty="0">
                  <a:solidFill>
                    <a:srgbClr val="3F4E55"/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Alana Alice da Cruz Silva – Coordenadora CCG II</a:t>
              </a:r>
            </a:p>
            <a:p>
              <a:pPr>
                <a:spcAft>
                  <a:spcPts val="1200"/>
                </a:spcAft>
                <a:tabLst>
                  <a:tab pos="179388" algn="l"/>
                </a:tabLst>
              </a:pPr>
              <a:r>
                <a:rPr lang="pt-BR" sz="1600" dirty="0">
                  <a:solidFill>
                    <a:srgbClr val="3F4E55"/>
                  </a:solidFill>
                  <a:latin typeface="Trebuchet MS" panose="020B0603020202020204" pitchFamily="34" charset="0"/>
                </a:rPr>
                <a:t>Lucas do Nascimento Magalhães – Divisão 5</a:t>
              </a:r>
            </a:p>
          </p:txBody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7E88EC14-608D-8D2E-0E9F-43EBC52D689E}"/>
              </a:ext>
            </a:extLst>
          </p:cNvPr>
          <p:cNvSpPr txBox="1">
            <a:spLocks/>
          </p:cNvSpPr>
          <p:nvPr/>
        </p:nvSpPr>
        <p:spPr>
          <a:xfrm>
            <a:off x="1287625" y="3643881"/>
            <a:ext cx="4808376" cy="6488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latin typeface="+mn-lt"/>
              </a:rPr>
              <a:t>BOAS PRÁTICAS PARA MELHORIA DAS INFORMAÇÕES CONTÁBEIS</a:t>
            </a:r>
          </a:p>
        </p:txBody>
      </p:sp>
      <p:pic>
        <p:nvPicPr>
          <p:cNvPr id="9" name="Imagem 8" descr="Desenho de um círculo&#10;&#10;O conteúdo gerado por IA pode estar incorreto.">
            <a:extLst>
              <a:ext uri="{FF2B5EF4-FFF2-40B4-BE49-F238E27FC236}">
                <a16:creationId xmlns:a16="http://schemas.microsoft.com/office/drawing/2014/main" id="{F2D2E041-D7AB-66A6-AD15-BAB56B1386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4950" y="312582"/>
            <a:ext cx="2470730" cy="11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39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BA43C3-4F92-22BF-98E3-0F2F25168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FB94537-DEF0-B9D4-0C53-99FC4E7DB8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60" t="9091" r="22592" b="1"/>
          <a:stretch>
            <a:fillRect/>
          </a:stretch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98E7BB-AA4E-68E3-4A07-9B1A1DE67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Caixa e equivalentes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5A642D0-1C82-BE70-1F7C-39324857F3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52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2F021A-9B1E-4DA8-1847-96CD3319D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323D94-1DE4-D7D5-D039-A37E80EF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Caixa e equivalentes</a:t>
            </a: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877A05C0-0BC5-ECD6-3B66-770ABFFEE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  <p:graphicFrame>
        <p:nvGraphicFramePr>
          <p:cNvPr id="9" name="CaixaDeTexto 3">
            <a:extLst>
              <a:ext uri="{FF2B5EF4-FFF2-40B4-BE49-F238E27FC236}">
                <a16:creationId xmlns:a16="http://schemas.microsoft.com/office/drawing/2014/main" id="{7796072C-A45A-3BB7-87DC-221C434FB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432847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2348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673D8-BFFD-E3E5-63BD-BD7C4CDE9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1D19E8-6A3A-7F90-AD7C-D54966DEB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Caixa e equivalentes: boas práticas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Desenho de um círculo&#10;&#10;O conteúdo gerado por IA pode estar incorreto.">
            <a:extLst>
              <a:ext uri="{FF2B5EF4-FFF2-40B4-BE49-F238E27FC236}">
                <a16:creationId xmlns:a16="http://schemas.microsoft.com/office/drawing/2014/main" id="{5944C977-0AE7-3B23-792E-3CB041071F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  <p:graphicFrame>
        <p:nvGraphicFramePr>
          <p:cNvPr id="6" name="CaixaDeTexto 3">
            <a:extLst>
              <a:ext uri="{FF2B5EF4-FFF2-40B4-BE49-F238E27FC236}">
                <a16:creationId xmlns:a16="http://schemas.microsoft.com/office/drawing/2014/main" id="{9DD5E3E6-75F2-435B-9C07-1C6575D833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4026426"/>
              </p:ext>
            </p:extLst>
          </p:nvPr>
        </p:nvGraphicFramePr>
        <p:xfrm>
          <a:off x="4648018" y="1173192"/>
          <a:ext cx="6900512" cy="5003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1752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489F3A-93DB-537A-3550-254DC47D4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Diagrama, Desenho técnico&#10;&#10;O conteúdo gerado por IA pode estar incorreto.">
            <a:extLst>
              <a:ext uri="{FF2B5EF4-FFF2-40B4-BE49-F238E27FC236}">
                <a16:creationId xmlns:a16="http://schemas.microsoft.com/office/drawing/2014/main" id="{D0240253-3663-01AF-FA3C-F7624840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23" t="9091" r="10829" b="1"/>
          <a:stretch>
            <a:fillRect/>
          </a:stretch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45D115-8269-5BAB-FCBA-20752D6AF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Demais Créditos</a:t>
            </a:r>
            <a:br>
              <a:rPr lang="en-US" sz="4800" b="1" dirty="0"/>
            </a:br>
            <a:r>
              <a:rPr lang="en-US" sz="4800" b="1" dirty="0"/>
              <a:t>a Curto</a:t>
            </a:r>
            <a:br>
              <a:rPr lang="en-US" sz="4800" b="1" dirty="0"/>
            </a:br>
            <a:r>
              <a:rPr lang="pt-BR" sz="4800" b="1" noProof="0" dirty="0"/>
              <a:t>Prazo</a:t>
            </a:r>
            <a:endParaRPr lang="en-US" sz="4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DDC9760-061E-A422-A44E-88E1092038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7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BF6405-D116-335A-BE9B-E572264A7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2312AD-18CF-6032-D9F3-483B878F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pt-BR" sz="7200" b="1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Demais Créditos a Curto Prazo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Desenho de um círculo&#10;&#10;O conteúdo gerado por IA pode estar incorreto.">
            <a:extLst>
              <a:ext uri="{FF2B5EF4-FFF2-40B4-BE49-F238E27FC236}">
                <a16:creationId xmlns:a16="http://schemas.microsoft.com/office/drawing/2014/main" id="{95FCCC81-5C0D-D301-6423-589953C024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  <p:graphicFrame>
        <p:nvGraphicFramePr>
          <p:cNvPr id="6" name="CaixaDeTexto 3">
            <a:extLst>
              <a:ext uri="{FF2B5EF4-FFF2-40B4-BE49-F238E27FC236}">
                <a16:creationId xmlns:a16="http://schemas.microsoft.com/office/drawing/2014/main" id="{ED78440E-8A96-FB90-FEE4-07478A3EFE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3803129"/>
              </p:ext>
            </p:extLst>
          </p:nvPr>
        </p:nvGraphicFramePr>
        <p:xfrm>
          <a:off x="5108535" y="1233577"/>
          <a:ext cx="6245265" cy="5426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6393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4ADF17-11C7-5FB2-1C95-90298F87C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Rosto de uma biblioteca&#10;&#10;O conteúdo gerado por IA pode estar incorreto.">
            <a:extLst>
              <a:ext uri="{FF2B5EF4-FFF2-40B4-BE49-F238E27FC236}">
                <a16:creationId xmlns:a16="http://schemas.microsoft.com/office/drawing/2014/main" id="{E070D644-EB68-565B-3AF5-97BE168A0E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622" r="8030" b="9092"/>
          <a:stretch>
            <a:fillRect/>
          </a:stretch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3E62E1-55F4-E703-5412-E1AAD7811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/>
              <a:t>Estoques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B674E9D-58EC-BBCF-A047-575A6E0DBF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7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A7BA68-353B-457B-32A7-5564FC7B7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36AAC3-C422-E0EC-27A4-3BB8C1CAD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Estoques</a:t>
            </a:r>
          </a:p>
        </p:txBody>
      </p:sp>
      <p:cxnSp>
        <p:nvCxnSpPr>
          <p:cNvPr id="23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761A486E-53C8-60E1-EFCE-24BF816430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  <p:graphicFrame>
        <p:nvGraphicFramePr>
          <p:cNvPr id="24" name="CaixaDeTexto 3">
            <a:extLst>
              <a:ext uri="{FF2B5EF4-FFF2-40B4-BE49-F238E27FC236}">
                <a16:creationId xmlns:a16="http://schemas.microsoft.com/office/drawing/2014/main" id="{D621665B-BE81-B47C-539A-5058BD479D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9126801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9556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97C3CB-EA56-250B-494B-EE8E14FD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958C8E-9BF3-7832-10F6-883FF7800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Estoques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AAA7C270-0F18-494B-AC12-8EC59F0179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  <p:graphicFrame>
        <p:nvGraphicFramePr>
          <p:cNvPr id="6" name="CaixaDeTexto 3">
            <a:extLst>
              <a:ext uri="{FF2B5EF4-FFF2-40B4-BE49-F238E27FC236}">
                <a16:creationId xmlns:a16="http://schemas.microsoft.com/office/drawing/2014/main" id="{9DA7EE20-1C66-2B52-B2BB-EC211901BA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865570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2333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8ADF06-F5DC-710D-F86F-9373C3E6E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Pessoas sentadas em frente a computador&#10;&#10;O conteúdo gerado por IA pode estar incorreto.">
            <a:extLst>
              <a:ext uri="{FF2B5EF4-FFF2-40B4-BE49-F238E27FC236}">
                <a16:creationId xmlns:a16="http://schemas.microsoft.com/office/drawing/2014/main" id="{10870BF2-CA31-3A9E-FB2F-6EE5AC9201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06" r="20145" b="9092"/>
          <a:stretch>
            <a:fillRect/>
          </a:stretch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B080AC-1061-7CCB-AE15-3E4A1603A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z="4800" b="1" noProof="0" dirty="0"/>
              <a:t>Obrigações Trabalhistas, Previdenciárias e Assistenciais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D822358-34F5-D313-75D2-3F9343898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6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13254A-9940-ACF4-CF37-A406597A3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0EB526-FC9D-F7EA-182F-50C155524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pt-BR" b="1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Obrigações Trabalhistas, Previdenciárias e Assistenciais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D3834171-2129-0322-1C13-470E54CA24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  <p:graphicFrame>
        <p:nvGraphicFramePr>
          <p:cNvPr id="6" name="CaixaDeTexto 3">
            <a:extLst>
              <a:ext uri="{FF2B5EF4-FFF2-40B4-BE49-F238E27FC236}">
                <a16:creationId xmlns:a16="http://schemas.microsoft.com/office/drawing/2014/main" id="{95AEF670-422C-FEE7-ACA1-F3715112D6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7517405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3309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1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" name="Freeform: Shape 2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9" name="Freeform: Shape 2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4B7788D-7636-2179-2291-F501A9AC4BBA}"/>
              </a:ext>
            </a:extLst>
          </p:cNvPr>
          <p:cNvSpPr txBox="1"/>
          <p:nvPr/>
        </p:nvSpPr>
        <p:spPr>
          <a:xfrm>
            <a:off x="3718560" y="2046986"/>
            <a:ext cx="475488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 QUE AUDITORIA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FINANCEIRA?</a:t>
            </a:r>
            <a:endParaRPr lang="en-US" sz="6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" name="Rectangle 2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 descr="Desenho de um círculo&#10;&#10;O conteúdo gerado por IA pode estar incorreto.">
            <a:extLst>
              <a:ext uri="{FF2B5EF4-FFF2-40B4-BE49-F238E27FC236}">
                <a16:creationId xmlns:a16="http://schemas.microsoft.com/office/drawing/2014/main" id="{8AA9A04B-72A2-67C3-1B71-B37602F156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2D0577-AA0B-B046-997D-DADBD620C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ntendo mesa, no interior, de madeira, pequeno&#10;&#10;O conteúdo gerado por IA pode estar incorreto.">
            <a:extLst>
              <a:ext uri="{FF2B5EF4-FFF2-40B4-BE49-F238E27FC236}">
                <a16:creationId xmlns:a16="http://schemas.microsoft.com/office/drawing/2014/main" id="{5A7A4EE6-D067-FD99-F63D-4C5F623C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21" t="9091" r="6631" b="1"/>
          <a:stretch>
            <a:fillRect/>
          </a:stretch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6BAEAE-6F6E-3FEF-F95D-70E236678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/>
              <a:t>Precatórios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C53018-422B-EE97-1C79-A0F3B52005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7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CFE764-6CF0-575B-F4EE-CA6C01BEC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5416D9-B3CE-906F-F836-A6DA87570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463E59-73F4-068F-9CC5-2CBB52D9D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pt-BR" b="1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Precatórios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E227FB-D553-C174-1D08-F357B6975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D11EC7AA-F310-1EB5-1AB7-E7BD6B4488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  <p:graphicFrame>
        <p:nvGraphicFramePr>
          <p:cNvPr id="6" name="CaixaDeTexto 3">
            <a:extLst>
              <a:ext uri="{FF2B5EF4-FFF2-40B4-BE49-F238E27FC236}">
                <a16:creationId xmlns:a16="http://schemas.microsoft.com/office/drawing/2014/main" id="{4D0C69E1-6E5A-C676-E2B1-0C03B17DEC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35628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257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B8C645-E078-832F-167B-2A279826E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D1DB3AE2-63CA-ECEF-C19B-4E5E99DB5C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63" r="2553"/>
          <a:stretch>
            <a:fillRect/>
          </a:stretch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62A29D0-DDDC-CE6D-8351-9DDEABDA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/>
              <a:t>Provisões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9BB1584-F1FC-1DEC-0A79-E479A0D941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0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B85369-EAD7-BCD1-CA55-F9F2505EC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FC199F-CC4A-7380-D2BC-29ABED839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Provisões</a:t>
            </a:r>
            <a:endParaRPr lang="en-US" sz="7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D8EFEC23-BB25-4C33-5D6F-AC6BE25547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  <p:graphicFrame>
        <p:nvGraphicFramePr>
          <p:cNvPr id="6" name="CaixaDeTexto 3">
            <a:extLst>
              <a:ext uri="{FF2B5EF4-FFF2-40B4-BE49-F238E27FC236}">
                <a16:creationId xmlns:a16="http://schemas.microsoft.com/office/drawing/2014/main" id="{33DB25C7-2719-80F3-6B2C-7DC557FB7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6994794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11535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F32A53-6B96-C862-55B9-B71C17313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358DD8-8F15-AA28-310A-B08CC0EB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Provisões</a:t>
            </a:r>
            <a:endParaRPr lang="en-US" sz="7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57958C9F-097E-01AF-9BD6-D3E78FAF9D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  <p:graphicFrame>
        <p:nvGraphicFramePr>
          <p:cNvPr id="6" name="CaixaDeTexto 3">
            <a:extLst>
              <a:ext uri="{FF2B5EF4-FFF2-40B4-BE49-F238E27FC236}">
                <a16:creationId xmlns:a16="http://schemas.microsoft.com/office/drawing/2014/main" id="{E735B758-FF4B-0FF8-07A3-356E75C30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987620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5410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17CA2-6FFA-B20F-A5AD-BD817D26E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orre de um prédio&#10;&#10;Descrição gerada automaticamente com confiança média">
            <a:extLst>
              <a:ext uri="{FF2B5EF4-FFF2-40B4-BE49-F238E27FC236}">
                <a16:creationId xmlns:a16="http://schemas.microsoft.com/office/drawing/2014/main" id="{F97BD5D3-17B6-0B37-799B-032D2FCE2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t="839" r="2138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52B4420-BF89-6D17-FC0A-78EAC4476114}"/>
              </a:ext>
            </a:extLst>
          </p:cNvPr>
          <p:cNvSpPr txBox="1"/>
          <p:nvPr/>
        </p:nvSpPr>
        <p:spPr>
          <a:xfrm>
            <a:off x="1287624" y="2973499"/>
            <a:ext cx="3489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300" dirty="0">
                <a:solidFill>
                  <a:srgbClr val="B71E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OBRIGADO!</a:t>
            </a:r>
            <a:endParaRPr lang="pt-BR" sz="4400" b="1" spc="300" dirty="0">
              <a:solidFill>
                <a:srgbClr val="B71E3F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1ACA68A-7D0E-A4FE-26C0-43EEC429EDE0}"/>
              </a:ext>
            </a:extLst>
          </p:cNvPr>
          <p:cNvSpPr txBox="1">
            <a:spLocks/>
          </p:cNvSpPr>
          <p:nvPr/>
        </p:nvSpPr>
        <p:spPr>
          <a:xfrm>
            <a:off x="1287624" y="3812167"/>
            <a:ext cx="4808376" cy="6488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latin typeface="+mn-lt"/>
              </a:rPr>
              <a:t>RETORNAMOS APÓS O INTERVALO</a:t>
            </a:r>
          </a:p>
        </p:txBody>
      </p:sp>
      <p:pic>
        <p:nvPicPr>
          <p:cNvPr id="9" name="Imagem 8" descr="Desenho de um círculo&#10;&#10;O conteúdo gerado por IA pode estar incorreto.">
            <a:extLst>
              <a:ext uri="{FF2B5EF4-FFF2-40B4-BE49-F238E27FC236}">
                <a16:creationId xmlns:a16="http://schemas.microsoft.com/office/drawing/2014/main" id="{D4ED4E66-3390-0FA1-4A2D-36232AE95C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4950" y="312582"/>
            <a:ext cx="2470730" cy="11021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25872FC-CE13-6BD1-61C2-9A0333BC81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40731" y="5904690"/>
            <a:ext cx="6884898" cy="64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01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9A9A46-0595-9CE9-B887-635EC8594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87085-E8FF-C8A4-B38E-C13403246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65" y="160759"/>
            <a:ext cx="7328264" cy="1056319"/>
          </a:xfrm>
        </p:spPr>
        <p:txBody>
          <a:bodyPr>
            <a:normAutofit/>
          </a:bodyPr>
          <a:lstStyle/>
          <a:p>
            <a:r>
              <a:rPr lang="pt-BR" sz="4200" b="1" dirty="0">
                <a:latin typeface="+mn-lt"/>
              </a:rPr>
              <a:t>Por que auditoria financeira?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F7B894-CECF-89E8-FA53-1C70630F6E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  <p:pic>
        <p:nvPicPr>
          <p:cNvPr id="6" name="Imagem 5" descr="Grupo de pessoas em pé&#10;&#10;O conteúdo gerado por IA pode estar incorreto.">
            <a:extLst>
              <a:ext uri="{FF2B5EF4-FFF2-40B4-BE49-F238E27FC236}">
                <a16:creationId xmlns:a16="http://schemas.microsoft.com/office/drawing/2014/main" id="{E52283BE-B027-7C0B-F0AC-49112CC25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344057"/>
            <a:ext cx="10363200" cy="522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11581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E39BE1-C6A5-8674-894B-5F835B484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C7643-074E-D921-D700-68C00F92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65" y="160759"/>
            <a:ext cx="7328264" cy="1056319"/>
          </a:xfrm>
        </p:spPr>
        <p:txBody>
          <a:bodyPr>
            <a:normAutofit/>
          </a:bodyPr>
          <a:lstStyle/>
          <a:p>
            <a:r>
              <a:rPr lang="pt-BR" sz="4200" b="1" dirty="0">
                <a:latin typeface="+mn-lt"/>
              </a:rPr>
              <a:t>Por que auditoria financeira?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E16CDA-4457-C7C1-976A-F4565EB1A7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  <p:pic>
        <p:nvPicPr>
          <p:cNvPr id="5" name="Imagem 4" descr="Pessoas andando na calçada&#10;&#10;O conteúdo gerado por IA pode estar incorreto.">
            <a:extLst>
              <a:ext uri="{FF2B5EF4-FFF2-40B4-BE49-F238E27FC236}">
                <a16:creationId xmlns:a16="http://schemas.microsoft.com/office/drawing/2014/main" id="{3B1DA77F-B5C6-1397-32DF-D6BFB4781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973" y="1229095"/>
            <a:ext cx="8530054" cy="533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7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E967B6-895D-DADB-D216-43A45E5FF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6A898D-ECF9-BA76-27F3-55EA2426B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65" y="160759"/>
            <a:ext cx="7328264" cy="1056319"/>
          </a:xfrm>
        </p:spPr>
        <p:txBody>
          <a:bodyPr>
            <a:normAutofit/>
          </a:bodyPr>
          <a:lstStyle/>
          <a:p>
            <a:r>
              <a:rPr lang="pt-BR" sz="4200" b="1" dirty="0">
                <a:latin typeface="+mn-lt"/>
              </a:rPr>
              <a:t>Por que auditoria financeira?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861321D-6F54-DDBF-B4B5-F88B66FEAE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  <p:pic>
        <p:nvPicPr>
          <p:cNvPr id="6" name="Imagem 5" descr="Pessoas dentro de loja&#10;&#10;O conteúdo gerado por IA pode estar incorreto.">
            <a:extLst>
              <a:ext uri="{FF2B5EF4-FFF2-40B4-BE49-F238E27FC236}">
                <a16:creationId xmlns:a16="http://schemas.microsoft.com/office/drawing/2014/main" id="{1A68B2B3-7A88-8767-2CAB-667851ED4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191" y="1217078"/>
            <a:ext cx="8185617" cy="545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71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3DEA1D-91ED-F43C-6D60-0530BD27D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9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D0AE50-3399-AD64-9043-5695F6FB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5400" b="1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 que auditoria financeira?</a:t>
            </a:r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1978049-FB53-7FA7-0C0F-315731E089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  <p:graphicFrame>
        <p:nvGraphicFramePr>
          <p:cNvPr id="36" name="CaixaDeTexto 3">
            <a:extLst>
              <a:ext uri="{FF2B5EF4-FFF2-40B4-BE49-F238E27FC236}">
                <a16:creationId xmlns:a16="http://schemas.microsoft.com/office/drawing/2014/main" id="{565B3B4F-4529-EE30-6BFE-961304A88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1234159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862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5D3EA9-5F8E-8BEB-CC6A-8F04EBD93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947D10C-1245-6A62-3697-05BAFF455598}"/>
              </a:ext>
            </a:extLst>
          </p:cNvPr>
          <p:cNvSpPr txBox="1"/>
          <p:nvPr/>
        </p:nvSpPr>
        <p:spPr>
          <a:xfrm>
            <a:off x="2621278" y="2046986"/>
            <a:ext cx="6949443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COMO MELHORAR</a:t>
            </a:r>
            <a:br>
              <a:rPr lang="en-US" sz="6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MINHA INFORMAÇÃO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CONTÁBIL?</a:t>
            </a:r>
            <a:endParaRPr lang="en-US" sz="6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3076A0-2B65-FFCB-E7ED-774ECFCBB0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42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B9251E-48B2-F1F5-B77B-BE7EA9BB7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elula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BCC64A1B-4E74-AFA4-CD13-F2A47162E3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329B93-30B7-F7D7-2CB9-09B8871D6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Identificar e avaliar riscos (NBC TA 315)</a:t>
            </a:r>
          </a:p>
        </p:txBody>
      </p:sp>
      <p:cxnSp>
        <p:nvCxnSpPr>
          <p:cNvPr id="39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070607CF-CDB1-06E3-12FB-BCBA1C49CB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5046F5-4E7A-A3B8-3312-418A795BE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C105205-6BBD-29C7-6B9A-9867E3D4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417E1934-CAD0-ECE7-FA94-784BCD29B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AD4FCD1-6AA2-05BC-5490-62445B5D6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9ECEA91-AB7B-841B-D2D8-5F63E33D3A54}"/>
              </a:ext>
            </a:extLst>
          </p:cNvPr>
          <p:cNvSpPr txBox="1"/>
          <p:nvPr/>
        </p:nvSpPr>
        <p:spPr>
          <a:xfrm>
            <a:off x="1524003" y="1999615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DISTORÇÕES</a:t>
            </a:r>
            <a:br>
              <a:rPr lang="en-US" sz="6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MAIS COMUNS</a:t>
            </a:r>
            <a:endParaRPr lang="en-US" sz="6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81109D-7162-F97B-05D0-DCD01B6AF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335F592-3449-8001-E582-9ECC525011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5226" y="289092"/>
            <a:ext cx="1792609" cy="7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341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89162F"/>
      </a:accent2>
      <a:accent3>
        <a:srgbClr val="A5A5A5"/>
      </a:accent3>
      <a:accent4>
        <a:srgbClr val="E5658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87D36792DE1944A49C568FE14B57DD" ma:contentTypeVersion="16" ma:contentTypeDescription="Crie um novo documento." ma:contentTypeScope="" ma:versionID="1950415e8874a792d47b1e7719d75e33">
  <xsd:schema xmlns:xsd="http://www.w3.org/2001/XMLSchema" xmlns:xs="http://www.w3.org/2001/XMLSchema" xmlns:p="http://schemas.microsoft.com/office/2006/metadata/properties" xmlns:ns2="1ae3ea05-53a8-4f32-b802-dfbe623c3b8a" xmlns:ns3="b22e846b-2e75-4a71-8f67-cc4f94cb4e52" targetNamespace="http://schemas.microsoft.com/office/2006/metadata/properties" ma:root="true" ma:fieldsID="3150efbe2a4e96134c791b00a97f69ed" ns2:_="" ns3:_="">
    <xsd:import namespace="1ae3ea05-53a8-4f32-b802-dfbe623c3b8a"/>
    <xsd:import namespace="b22e846b-2e75-4a71-8f67-cc4f94cb4e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3ea05-53a8-4f32-b802-dfbe623c3b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4ec4d449-cc40-4ed3-840b-478290d670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e846b-2e75-4a71-8f67-cc4f94cb4e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b87d429-9174-42fb-b9d0-ca0fef1a4463}" ma:internalName="TaxCatchAll" ma:showField="CatchAllData" ma:web="b22e846b-2e75-4a71-8f67-cc4f94cb4e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e3ea05-53a8-4f32-b802-dfbe623c3b8a">
      <Terms xmlns="http://schemas.microsoft.com/office/infopath/2007/PartnerControls"/>
    </lcf76f155ced4ddcb4097134ff3c332f>
    <TaxCatchAll xmlns="b22e846b-2e75-4a71-8f67-cc4f94cb4e52" xsi:nil="true"/>
  </documentManagement>
</p:properties>
</file>

<file path=customXml/itemProps1.xml><?xml version="1.0" encoding="utf-8"?>
<ds:datastoreItem xmlns:ds="http://schemas.openxmlformats.org/officeDocument/2006/customXml" ds:itemID="{3FA367A6-2665-4662-856A-E4E693ABCD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687C03-420A-43BC-B9A4-D748AF566E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e3ea05-53a8-4f32-b802-dfbe623c3b8a"/>
    <ds:schemaRef ds:uri="b22e846b-2e75-4a71-8f67-cc4f94cb4e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2AA1DB-4251-4606-89CF-BDF2B0856958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http://schemas.openxmlformats.org/package/2006/metadata/core-properties"/>
    <ds:schemaRef ds:uri="b22e846b-2e75-4a71-8f67-cc4f94cb4e52"/>
    <ds:schemaRef ds:uri="1ae3ea05-53a8-4f32-b802-dfbe623c3b8a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1276</TotalTime>
  <Words>803</Words>
  <Application>Microsoft Office PowerPoint</Application>
  <PresentationFormat>Widescreen</PresentationFormat>
  <Paragraphs>114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Trebuchet MS</vt:lpstr>
      <vt:lpstr>Tema do Office</vt:lpstr>
      <vt:lpstr>Apresentação do PowerPoint</vt:lpstr>
      <vt:lpstr>Apresentação do PowerPoint</vt:lpstr>
      <vt:lpstr>Por que auditoria financeira?</vt:lpstr>
      <vt:lpstr>Por que auditoria financeira?</vt:lpstr>
      <vt:lpstr>Por que auditoria financeira?</vt:lpstr>
      <vt:lpstr>Por que auditoria financeira?</vt:lpstr>
      <vt:lpstr>Apresentação do PowerPoint</vt:lpstr>
      <vt:lpstr>Identificar e avaliar riscos (NBC TA 315)</vt:lpstr>
      <vt:lpstr>Apresentação do PowerPoint</vt:lpstr>
      <vt:lpstr>Caixa e equivalentes</vt:lpstr>
      <vt:lpstr>Caixa e equivalentes</vt:lpstr>
      <vt:lpstr>Caixa e equivalentes: boas práticas</vt:lpstr>
      <vt:lpstr>Demais Créditos a Curto Prazo</vt:lpstr>
      <vt:lpstr>Demais Créditos a Curto Prazo</vt:lpstr>
      <vt:lpstr>Estoques</vt:lpstr>
      <vt:lpstr>Estoques</vt:lpstr>
      <vt:lpstr>Estoques</vt:lpstr>
      <vt:lpstr>Obrigações Trabalhistas, Previdenciárias e Assistenciais</vt:lpstr>
      <vt:lpstr>Obrigações Trabalhistas, Previdenciárias e Assistenciais</vt:lpstr>
      <vt:lpstr>Precatórios</vt:lpstr>
      <vt:lpstr>Precatórios</vt:lpstr>
      <vt:lpstr>Provisões</vt:lpstr>
      <vt:lpstr>Provisões</vt:lpstr>
      <vt:lpstr>Provisões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LIGANDO OS PONTOS</dc:title>
  <dc:creator>RAFAEL TACHINI DE MELO</dc:creator>
  <cp:lastModifiedBy>DANIELA FERNANDA SBRAVATI</cp:lastModifiedBy>
  <cp:revision>25</cp:revision>
  <dcterms:created xsi:type="dcterms:W3CDTF">2021-11-03T18:42:43Z</dcterms:created>
  <dcterms:modified xsi:type="dcterms:W3CDTF">2025-11-11T14:49:52Z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0x0101007C87D36792DE1944A49C568FE14B57DD</vt:lpwstr>
  </property>
  <property fmtid="{D5CDD505-2E9C-101B-9397-08002B2CF9AE}" pid="3" name="MediaServiceImageTags">
    <vt:lpwstr/>
  </property>
</Properties>
</file>