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592" r:id="rId5"/>
    <p:sldId id="607" r:id="rId6"/>
    <p:sldId id="618" r:id="rId7"/>
    <p:sldId id="619" r:id="rId8"/>
    <p:sldId id="610" r:id="rId9"/>
    <p:sldId id="611" r:id="rId10"/>
    <p:sldId id="617" r:id="rId11"/>
    <p:sldId id="612" r:id="rId12"/>
    <p:sldId id="613" r:id="rId13"/>
    <p:sldId id="615" r:id="rId14"/>
    <p:sldId id="616" r:id="rId15"/>
    <p:sldId id="614" r:id="rId16"/>
    <p:sldId id="606" r:id="rId17"/>
    <p:sldId id="515" r:id="rId18"/>
  </p:sldIdLst>
  <p:sldSz cx="12192000" cy="6854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DDFE81-D85E-DA9A-4118-31034CB9D065}" name="ANA BEATRIZ OLIVEIRA RIBEIRO" initials="AR" userId="S::9715@tcesc.tc.br::82b2d8ea-f63b-426b-ad2a-4a97c5e86423" providerId="AD"/>
  <p188:author id="{A04EC9AA-D4A0-AC9C-C25F-A39881E09E0C}" name="MAGDA AUDREY PAMPLONA" initials="MP" userId="S::4509285@tcesc.tc.br::b4072c3a-6b6d-41b1-9c8f-4ea8e144d2cb" providerId="AD"/>
  <p188:author id="{6C16E1BD-3F23-1642-4ECD-53062B52FCB8}" name="JOSEANE APARECIDA CORREA" initials="JAC" userId="S::4507827@tcesc.tc.br::e0ab9136-e8d4-47f1-84df-425b4e3400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368"/>
    <a:srgbClr val="FFE300"/>
    <a:srgbClr val="BD2E42"/>
    <a:srgbClr val="000000"/>
    <a:srgbClr val="E3E9F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BC5B0-C0C0-403A-A400-616F5D808560}" v="43" dt="2025-11-06T16:47:40.179"/>
    <p1510:client id="{ACEBA728-1EE4-4985-8BF9-1BC6CAADA356}" v="4" dt="2025-11-05T16:53:44.780"/>
    <p1510:client id="{C607C617-6D9A-4C1F-9D0D-0B4551E14670}" v="86" dt="2025-11-06T15:24:47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58"/>
        <p:guide pos="51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O DAROS DE LUCA" userId="9ff91272-f777-4236-aa0d-6470053e5b8f" providerId="ADAL" clId="{0D8460CE-7BC6-4350-9652-C53AE5164157}"/>
    <pc:docChg chg="undo custSel addSld delSld modSld sldOrd">
      <pc:chgData name="SANDRO DAROS DE LUCA" userId="9ff91272-f777-4236-aa0d-6470053e5b8f" providerId="ADAL" clId="{0D8460CE-7BC6-4350-9652-C53AE5164157}" dt="2025-11-06T15:24:47.797" v="252"/>
      <pc:docMkLst>
        <pc:docMk/>
      </pc:docMkLst>
      <pc:sldChg chg="del">
        <pc:chgData name="SANDRO DAROS DE LUCA" userId="9ff91272-f777-4236-aa0d-6470053e5b8f" providerId="ADAL" clId="{0D8460CE-7BC6-4350-9652-C53AE5164157}" dt="2025-11-05T15:56:19.227" v="45" actId="47"/>
        <pc:sldMkLst>
          <pc:docMk/>
          <pc:sldMk cId="0" sldId="256"/>
        </pc:sldMkLst>
      </pc:sldChg>
      <pc:sldChg chg="del">
        <pc:chgData name="SANDRO DAROS DE LUCA" userId="9ff91272-f777-4236-aa0d-6470053e5b8f" providerId="ADAL" clId="{0D8460CE-7BC6-4350-9652-C53AE5164157}" dt="2025-11-05T15:56:15.945" v="39" actId="47"/>
        <pc:sldMkLst>
          <pc:docMk/>
          <pc:sldMk cId="0" sldId="257"/>
        </pc:sldMkLst>
      </pc:sldChg>
      <pc:sldChg chg="del">
        <pc:chgData name="SANDRO DAROS DE LUCA" userId="9ff91272-f777-4236-aa0d-6470053e5b8f" providerId="ADAL" clId="{0D8460CE-7BC6-4350-9652-C53AE5164157}" dt="2025-11-05T15:56:15.226" v="38" actId="47"/>
        <pc:sldMkLst>
          <pc:docMk/>
          <pc:sldMk cId="0" sldId="258"/>
        </pc:sldMkLst>
      </pc:sldChg>
      <pc:sldChg chg="del">
        <pc:chgData name="SANDRO DAROS DE LUCA" userId="9ff91272-f777-4236-aa0d-6470053e5b8f" providerId="ADAL" clId="{0D8460CE-7BC6-4350-9652-C53AE5164157}" dt="2025-11-05T15:56:14.648" v="37" actId="47"/>
        <pc:sldMkLst>
          <pc:docMk/>
          <pc:sldMk cId="0" sldId="259"/>
        </pc:sldMkLst>
      </pc:sldChg>
      <pc:sldChg chg="del">
        <pc:chgData name="SANDRO DAROS DE LUCA" userId="9ff91272-f777-4236-aa0d-6470053e5b8f" providerId="ADAL" clId="{0D8460CE-7BC6-4350-9652-C53AE5164157}" dt="2025-11-05T15:56:16.321" v="40" actId="47"/>
        <pc:sldMkLst>
          <pc:docMk/>
          <pc:sldMk cId="0" sldId="260"/>
        </pc:sldMkLst>
      </pc:sldChg>
      <pc:sldChg chg="del">
        <pc:chgData name="SANDRO DAROS DE LUCA" userId="9ff91272-f777-4236-aa0d-6470053e5b8f" providerId="ADAL" clId="{0D8460CE-7BC6-4350-9652-C53AE5164157}" dt="2025-11-05T15:56:17.429" v="42" actId="47"/>
        <pc:sldMkLst>
          <pc:docMk/>
          <pc:sldMk cId="0" sldId="261"/>
        </pc:sldMkLst>
      </pc:sldChg>
      <pc:sldChg chg="del">
        <pc:chgData name="SANDRO DAROS DE LUCA" userId="9ff91272-f777-4236-aa0d-6470053e5b8f" providerId="ADAL" clId="{0D8460CE-7BC6-4350-9652-C53AE5164157}" dt="2025-11-05T15:56:17.836" v="43" actId="47"/>
        <pc:sldMkLst>
          <pc:docMk/>
          <pc:sldMk cId="0" sldId="263"/>
        </pc:sldMkLst>
      </pc:sldChg>
      <pc:sldChg chg="del">
        <pc:chgData name="SANDRO DAROS DE LUCA" userId="9ff91272-f777-4236-aa0d-6470053e5b8f" providerId="ADAL" clId="{0D8460CE-7BC6-4350-9652-C53AE5164157}" dt="2025-11-05T15:56:19.633" v="46" actId="47"/>
        <pc:sldMkLst>
          <pc:docMk/>
          <pc:sldMk cId="0" sldId="265"/>
        </pc:sldMkLst>
      </pc:sldChg>
      <pc:sldChg chg="del">
        <pc:chgData name="SANDRO DAROS DE LUCA" userId="9ff91272-f777-4236-aa0d-6470053e5b8f" providerId="ADAL" clId="{0D8460CE-7BC6-4350-9652-C53AE5164157}" dt="2025-11-05T15:56:20.725" v="48" actId="47"/>
        <pc:sldMkLst>
          <pc:docMk/>
          <pc:sldMk cId="0" sldId="267"/>
        </pc:sldMkLst>
      </pc:sldChg>
      <pc:sldChg chg="del">
        <pc:chgData name="SANDRO DAROS DE LUCA" userId="9ff91272-f777-4236-aa0d-6470053e5b8f" providerId="ADAL" clId="{0D8460CE-7BC6-4350-9652-C53AE5164157}" dt="2025-11-05T15:56:21.462" v="49" actId="47"/>
        <pc:sldMkLst>
          <pc:docMk/>
          <pc:sldMk cId="0" sldId="268"/>
        </pc:sldMkLst>
      </pc:sldChg>
      <pc:sldChg chg="del">
        <pc:chgData name="SANDRO DAROS DE LUCA" userId="9ff91272-f777-4236-aa0d-6470053e5b8f" providerId="ADAL" clId="{0D8460CE-7BC6-4350-9652-C53AE5164157}" dt="2025-11-05T15:56:22.048" v="50" actId="47"/>
        <pc:sldMkLst>
          <pc:docMk/>
          <pc:sldMk cId="0" sldId="269"/>
        </pc:sldMkLst>
      </pc:sldChg>
      <pc:sldChg chg="del">
        <pc:chgData name="SANDRO DAROS DE LUCA" userId="9ff91272-f777-4236-aa0d-6470053e5b8f" providerId="ADAL" clId="{0D8460CE-7BC6-4350-9652-C53AE5164157}" dt="2025-11-05T15:56:23.416" v="51" actId="47"/>
        <pc:sldMkLst>
          <pc:docMk/>
          <pc:sldMk cId="0" sldId="270"/>
        </pc:sldMkLst>
      </pc:sldChg>
      <pc:sldChg chg="del">
        <pc:chgData name="SANDRO DAROS DE LUCA" userId="9ff91272-f777-4236-aa0d-6470053e5b8f" providerId="ADAL" clId="{0D8460CE-7BC6-4350-9652-C53AE5164157}" dt="2025-11-05T15:56:24.133" v="52" actId="47"/>
        <pc:sldMkLst>
          <pc:docMk/>
          <pc:sldMk cId="0" sldId="271"/>
        </pc:sldMkLst>
      </pc:sldChg>
      <pc:sldChg chg="del">
        <pc:chgData name="SANDRO DAROS DE LUCA" userId="9ff91272-f777-4236-aa0d-6470053e5b8f" providerId="ADAL" clId="{0D8460CE-7BC6-4350-9652-C53AE5164157}" dt="2025-11-05T15:56:25.445" v="53" actId="47"/>
        <pc:sldMkLst>
          <pc:docMk/>
          <pc:sldMk cId="0" sldId="272"/>
        </pc:sldMkLst>
      </pc:sldChg>
      <pc:sldChg chg="del">
        <pc:chgData name="SANDRO DAROS DE LUCA" userId="9ff91272-f777-4236-aa0d-6470053e5b8f" providerId="ADAL" clId="{0D8460CE-7BC6-4350-9652-C53AE5164157}" dt="2025-11-05T15:56:27.680" v="55" actId="47"/>
        <pc:sldMkLst>
          <pc:docMk/>
          <pc:sldMk cId="0" sldId="274"/>
        </pc:sldMkLst>
      </pc:sldChg>
      <pc:sldChg chg="modSp add del mod">
        <pc:chgData name="SANDRO DAROS DE LUCA" userId="9ff91272-f777-4236-aa0d-6470053e5b8f" providerId="ADAL" clId="{0D8460CE-7BC6-4350-9652-C53AE5164157}" dt="2025-11-06T15:24:28.348" v="247" actId="2696"/>
        <pc:sldMkLst>
          <pc:docMk/>
          <pc:sldMk cId="3125399566" sldId="515"/>
        </pc:sldMkLst>
        <pc:spChg chg="mod">
          <ac:chgData name="SANDRO DAROS DE LUCA" userId="9ff91272-f777-4236-aa0d-6470053e5b8f" providerId="ADAL" clId="{0D8460CE-7BC6-4350-9652-C53AE5164157}" dt="2025-11-05T15:57:15.250" v="86" actId="20577"/>
          <ac:spMkLst>
            <pc:docMk/>
            <pc:sldMk cId="3125399566" sldId="515"/>
            <ac:spMk id="2" creationId="{9E4DA9FD-97E6-F36E-980C-021F79CB8FB3}"/>
          </ac:spMkLst>
        </pc:spChg>
        <pc:spChg chg="mod">
          <ac:chgData name="SANDRO DAROS DE LUCA" userId="9ff91272-f777-4236-aa0d-6470053e5b8f" providerId="ADAL" clId="{0D8460CE-7BC6-4350-9652-C53AE5164157}" dt="2025-11-05T15:57:06.557" v="81" actId="20577"/>
          <ac:spMkLst>
            <pc:docMk/>
            <pc:sldMk cId="3125399566" sldId="515"/>
            <ac:spMk id="7" creationId="{F947373F-D780-646A-95ED-0B9BFBFF4747}"/>
          </ac:spMkLst>
        </pc:spChg>
      </pc:sldChg>
      <pc:sldChg chg="modSp mod">
        <pc:chgData name="SANDRO DAROS DE LUCA" userId="9ff91272-f777-4236-aa0d-6470053e5b8f" providerId="ADAL" clId="{0D8460CE-7BC6-4350-9652-C53AE5164157}" dt="2025-11-05T15:56:10.054" v="36" actId="20577"/>
        <pc:sldMkLst>
          <pc:docMk/>
          <pc:sldMk cId="2081453984" sldId="592"/>
        </pc:sldMkLst>
        <pc:spChg chg="mod">
          <ac:chgData name="SANDRO DAROS DE LUCA" userId="9ff91272-f777-4236-aa0d-6470053e5b8f" providerId="ADAL" clId="{0D8460CE-7BC6-4350-9652-C53AE5164157}" dt="2025-11-05T15:56:10.054" v="36" actId="20577"/>
          <ac:spMkLst>
            <pc:docMk/>
            <pc:sldMk cId="2081453984" sldId="592"/>
            <ac:spMk id="5" creationId="{11944B0E-8701-DE0A-911B-A149C33FE33F}"/>
          </ac:spMkLst>
        </pc:spChg>
        <pc:spChg chg="mod">
          <ac:chgData name="SANDRO DAROS DE LUCA" userId="9ff91272-f777-4236-aa0d-6470053e5b8f" providerId="ADAL" clId="{0D8460CE-7BC6-4350-9652-C53AE5164157}" dt="2025-11-05T15:55:41.715" v="13" actId="20577"/>
          <ac:spMkLst>
            <pc:docMk/>
            <pc:sldMk cId="2081453984" sldId="592"/>
            <ac:spMk id="11" creationId="{00000000-0000-0000-0000-000000000000}"/>
          </ac:spMkLst>
        </pc:spChg>
      </pc:sldChg>
      <pc:sldChg chg="del">
        <pc:chgData name="SANDRO DAROS DE LUCA" userId="9ff91272-f777-4236-aa0d-6470053e5b8f" providerId="ADAL" clId="{0D8460CE-7BC6-4350-9652-C53AE5164157}" dt="2025-11-05T15:56:16.836" v="41" actId="47"/>
        <pc:sldMkLst>
          <pc:docMk/>
          <pc:sldMk cId="1604488486" sldId="601"/>
        </pc:sldMkLst>
      </pc:sldChg>
      <pc:sldChg chg="del">
        <pc:chgData name="SANDRO DAROS DE LUCA" userId="9ff91272-f777-4236-aa0d-6470053e5b8f" providerId="ADAL" clId="{0D8460CE-7BC6-4350-9652-C53AE5164157}" dt="2025-11-05T15:56:18.477" v="44" actId="47"/>
        <pc:sldMkLst>
          <pc:docMk/>
          <pc:sldMk cId="2309773464" sldId="603"/>
        </pc:sldMkLst>
      </pc:sldChg>
      <pc:sldChg chg="del">
        <pc:chgData name="SANDRO DAROS DE LUCA" userId="9ff91272-f777-4236-aa0d-6470053e5b8f" providerId="ADAL" clId="{0D8460CE-7BC6-4350-9652-C53AE5164157}" dt="2025-11-05T15:56:20.163" v="47" actId="47"/>
        <pc:sldMkLst>
          <pc:docMk/>
          <pc:sldMk cId="0" sldId="605"/>
        </pc:sldMkLst>
      </pc:sldChg>
      <pc:sldChg chg="add del">
        <pc:chgData name="SANDRO DAROS DE LUCA" userId="9ff91272-f777-4236-aa0d-6470053e5b8f" providerId="ADAL" clId="{0D8460CE-7BC6-4350-9652-C53AE5164157}" dt="2025-11-06T15:24:32.703" v="248" actId="2696"/>
        <pc:sldMkLst>
          <pc:docMk/>
          <pc:sldMk cId="887764053" sldId="606"/>
        </pc:sldMkLst>
      </pc:sldChg>
      <pc:sldChg chg="del">
        <pc:chgData name="SANDRO DAROS DE LUCA" userId="9ff91272-f777-4236-aa0d-6470053e5b8f" providerId="ADAL" clId="{0D8460CE-7BC6-4350-9652-C53AE5164157}" dt="2025-11-05T15:56:26.195" v="54" actId="47"/>
        <pc:sldMkLst>
          <pc:docMk/>
          <pc:sldMk cId="1403809456" sldId="608"/>
        </pc:sldMkLst>
      </pc:sldChg>
      <pc:sldChg chg="del">
        <pc:chgData name="SANDRO DAROS DE LUCA" userId="9ff91272-f777-4236-aa0d-6470053e5b8f" providerId="ADAL" clId="{0D8460CE-7BC6-4350-9652-C53AE5164157}" dt="2025-11-05T15:56:37.846" v="57" actId="47"/>
        <pc:sldMkLst>
          <pc:docMk/>
          <pc:sldMk cId="3854033645" sldId="609"/>
        </pc:sldMkLst>
      </pc:sldChg>
      <pc:sldChg chg="addSp delSp modSp mod">
        <pc:chgData name="SANDRO DAROS DE LUCA" userId="9ff91272-f777-4236-aa0d-6470053e5b8f" providerId="ADAL" clId="{0D8460CE-7BC6-4350-9652-C53AE5164157}" dt="2025-11-05T17:54:45.260" v="152" actId="1076"/>
        <pc:sldMkLst>
          <pc:docMk/>
          <pc:sldMk cId="3906317235" sldId="610"/>
        </pc:sldMkLst>
        <pc:picChg chg="del">
          <ac:chgData name="SANDRO DAROS DE LUCA" userId="9ff91272-f777-4236-aa0d-6470053e5b8f" providerId="ADAL" clId="{0D8460CE-7BC6-4350-9652-C53AE5164157}" dt="2025-11-05T15:56:35.991" v="56" actId="478"/>
          <ac:picMkLst>
            <pc:docMk/>
            <pc:sldMk cId="3906317235" sldId="610"/>
            <ac:picMk id="3" creationId="{D5D0CA76-AD22-6F7D-C832-76D0DA8C4F3C}"/>
          </ac:picMkLst>
        </pc:picChg>
        <pc:picChg chg="add mod">
          <ac:chgData name="SANDRO DAROS DE LUCA" userId="9ff91272-f777-4236-aa0d-6470053e5b8f" providerId="ADAL" clId="{0D8460CE-7BC6-4350-9652-C53AE5164157}" dt="2025-11-05T17:54:45.260" v="152" actId="1076"/>
          <ac:picMkLst>
            <pc:docMk/>
            <pc:sldMk cId="3906317235" sldId="610"/>
            <ac:picMk id="4" creationId="{0CED5EDC-B028-9950-FD6C-7957963C7CA9}"/>
          </ac:picMkLst>
        </pc:picChg>
      </pc:sldChg>
      <pc:sldChg chg="addSp delSp modSp add mod">
        <pc:chgData name="SANDRO DAROS DE LUCA" userId="9ff91272-f777-4236-aa0d-6470053e5b8f" providerId="ADAL" clId="{0D8460CE-7BC6-4350-9652-C53AE5164157}" dt="2025-11-05T17:56:37.186" v="154" actId="22"/>
        <pc:sldMkLst>
          <pc:docMk/>
          <pc:sldMk cId="194200520" sldId="611"/>
        </pc:sldMkLst>
        <pc:picChg chg="add del">
          <ac:chgData name="SANDRO DAROS DE LUCA" userId="9ff91272-f777-4236-aa0d-6470053e5b8f" providerId="ADAL" clId="{0D8460CE-7BC6-4350-9652-C53AE5164157}" dt="2025-11-05T17:56:37.186" v="154" actId="22"/>
          <ac:picMkLst>
            <pc:docMk/>
            <pc:sldMk cId="194200520" sldId="611"/>
            <ac:picMk id="3" creationId="{2D741AF4-B6E2-56FF-EBF4-B4627D35A2FE}"/>
          </ac:picMkLst>
        </pc:picChg>
        <pc:picChg chg="add del mod">
          <ac:chgData name="SANDRO DAROS DE LUCA" userId="9ff91272-f777-4236-aa0d-6470053e5b8f" providerId="ADAL" clId="{0D8460CE-7BC6-4350-9652-C53AE5164157}" dt="2025-11-05T17:45:43.272" v="109" actId="478"/>
          <ac:picMkLst>
            <pc:docMk/>
            <pc:sldMk cId="194200520" sldId="611"/>
            <ac:picMk id="3" creationId="{F8B24894-1AD0-5A60-455B-34F7833806DD}"/>
          </ac:picMkLst>
        </pc:picChg>
        <pc:picChg chg="del">
          <ac:chgData name="SANDRO DAROS DE LUCA" userId="9ff91272-f777-4236-aa0d-6470053e5b8f" providerId="ADAL" clId="{0D8460CE-7BC6-4350-9652-C53AE5164157}" dt="2025-11-05T16:53:42.333" v="100" actId="478"/>
          <ac:picMkLst>
            <pc:docMk/>
            <pc:sldMk cId="194200520" sldId="611"/>
            <ac:picMk id="4" creationId="{5396E124-6DEF-8A97-6A16-102E7A8B24E9}"/>
          </ac:picMkLst>
        </pc:picChg>
        <pc:picChg chg="add mod">
          <ac:chgData name="SANDRO DAROS DE LUCA" userId="9ff91272-f777-4236-aa0d-6470053e5b8f" providerId="ADAL" clId="{0D8460CE-7BC6-4350-9652-C53AE5164157}" dt="2025-11-05T17:54:17.725" v="151" actId="1076"/>
          <ac:picMkLst>
            <pc:docMk/>
            <pc:sldMk cId="194200520" sldId="611"/>
            <ac:picMk id="5" creationId="{09FDBDFA-8388-6DCF-61E5-A4D864B5CEAB}"/>
          </ac:picMkLst>
        </pc:picChg>
      </pc:sldChg>
      <pc:sldChg chg="del">
        <pc:chgData name="SANDRO DAROS DE LUCA" userId="9ff91272-f777-4236-aa0d-6470053e5b8f" providerId="ADAL" clId="{0D8460CE-7BC6-4350-9652-C53AE5164157}" dt="2025-11-05T15:56:38.246" v="58" actId="47"/>
        <pc:sldMkLst>
          <pc:docMk/>
          <pc:sldMk cId="2166793002" sldId="611"/>
        </pc:sldMkLst>
      </pc:sldChg>
      <pc:sldChg chg="addSp modSp add mod ord">
        <pc:chgData name="SANDRO DAROS DE LUCA" userId="9ff91272-f777-4236-aa0d-6470053e5b8f" providerId="ADAL" clId="{0D8460CE-7BC6-4350-9652-C53AE5164157}" dt="2025-11-05T17:57:40.258" v="165"/>
        <pc:sldMkLst>
          <pc:docMk/>
          <pc:sldMk cId="1273807882" sldId="612"/>
        </pc:sldMkLst>
        <pc:picChg chg="add mod">
          <ac:chgData name="SANDRO DAROS DE LUCA" userId="9ff91272-f777-4236-aa0d-6470053e5b8f" providerId="ADAL" clId="{0D8460CE-7BC6-4350-9652-C53AE5164157}" dt="2025-11-05T17:46:50.362" v="115" actId="1076"/>
          <ac:picMkLst>
            <pc:docMk/>
            <pc:sldMk cId="1273807882" sldId="612"/>
            <ac:picMk id="3" creationId="{A505D996-1AEA-5535-F5D5-CE90C95006F1}"/>
          </ac:picMkLst>
        </pc:picChg>
      </pc:sldChg>
      <pc:sldChg chg="del">
        <pc:chgData name="SANDRO DAROS DE LUCA" userId="9ff91272-f777-4236-aa0d-6470053e5b8f" providerId="ADAL" clId="{0D8460CE-7BC6-4350-9652-C53AE5164157}" dt="2025-11-05T15:56:39.085" v="60" actId="47"/>
        <pc:sldMkLst>
          <pc:docMk/>
          <pc:sldMk cId="2511856241" sldId="613"/>
        </pc:sldMkLst>
      </pc:sldChg>
      <pc:sldChg chg="addSp delSp modSp add mod">
        <pc:chgData name="SANDRO DAROS DE LUCA" userId="9ff91272-f777-4236-aa0d-6470053e5b8f" providerId="ADAL" clId="{0D8460CE-7BC6-4350-9652-C53AE5164157}" dt="2025-11-05T17:53:51.632" v="150" actId="1076"/>
        <pc:sldMkLst>
          <pc:docMk/>
          <pc:sldMk cId="3986602406" sldId="613"/>
        </pc:sldMkLst>
        <pc:spChg chg="add del mod">
          <ac:chgData name="SANDRO DAROS DE LUCA" userId="9ff91272-f777-4236-aa0d-6470053e5b8f" providerId="ADAL" clId="{0D8460CE-7BC6-4350-9652-C53AE5164157}" dt="2025-11-05T17:51:17.543" v="130"/>
          <ac:spMkLst>
            <pc:docMk/>
            <pc:sldMk cId="3986602406" sldId="613"/>
            <ac:spMk id="4" creationId="{C22558F8-C9AF-3F55-96DB-004E52E40313}"/>
          </ac:spMkLst>
        </pc:spChg>
        <pc:picChg chg="add mod">
          <ac:chgData name="SANDRO DAROS DE LUCA" userId="9ff91272-f777-4236-aa0d-6470053e5b8f" providerId="ADAL" clId="{0D8460CE-7BC6-4350-9652-C53AE5164157}" dt="2025-11-05T17:53:48.374" v="149" actId="1076"/>
          <ac:picMkLst>
            <pc:docMk/>
            <pc:sldMk cId="3986602406" sldId="613"/>
            <ac:picMk id="3" creationId="{D5ED5587-A9DC-024B-5916-EA8450D617A3}"/>
          </ac:picMkLst>
        </pc:picChg>
        <pc:picChg chg="add mod">
          <ac:chgData name="SANDRO DAROS DE LUCA" userId="9ff91272-f777-4236-aa0d-6470053e5b8f" providerId="ADAL" clId="{0D8460CE-7BC6-4350-9652-C53AE5164157}" dt="2025-11-05T17:53:51.632" v="150" actId="1076"/>
          <ac:picMkLst>
            <pc:docMk/>
            <pc:sldMk cId="3986602406" sldId="613"/>
            <ac:picMk id="7" creationId="{719910DA-7257-5AE4-7783-8A7DA1D42B0B}"/>
          </ac:picMkLst>
        </pc:picChg>
      </pc:sldChg>
      <pc:sldChg chg="del">
        <pc:chgData name="SANDRO DAROS DE LUCA" userId="9ff91272-f777-4236-aa0d-6470053e5b8f" providerId="ADAL" clId="{0D8460CE-7BC6-4350-9652-C53AE5164157}" dt="2025-11-05T15:56:39.867" v="61" actId="47"/>
        <pc:sldMkLst>
          <pc:docMk/>
          <pc:sldMk cId="831153755" sldId="614"/>
        </pc:sldMkLst>
      </pc:sldChg>
      <pc:sldChg chg="addSp modSp add mod">
        <pc:chgData name="SANDRO DAROS DE LUCA" userId="9ff91272-f777-4236-aa0d-6470053e5b8f" providerId="ADAL" clId="{0D8460CE-7BC6-4350-9652-C53AE5164157}" dt="2025-11-05T17:58:39.908" v="170" actId="1035"/>
        <pc:sldMkLst>
          <pc:docMk/>
          <pc:sldMk cId="2080354397" sldId="614"/>
        </pc:sldMkLst>
        <pc:picChg chg="add mod">
          <ac:chgData name="SANDRO DAROS DE LUCA" userId="9ff91272-f777-4236-aa0d-6470053e5b8f" providerId="ADAL" clId="{0D8460CE-7BC6-4350-9652-C53AE5164157}" dt="2025-11-05T17:58:39.908" v="170" actId="1035"/>
          <ac:picMkLst>
            <pc:docMk/>
            <pc:sldMk cId="2080354397" sldId="614"/>
            <ac:picMk id="3" creationId="{8757AB3F-E63E-C262-0E71-0EA3A6C0EDE5}"/>
          </ac:picMkLst>
        </pc:picChg>
      </pc:sldChg>
      <pc:sldChg chg="del">
        <pc:chgData name="SANDRO DAROS DE LUCA" userId="9ff91272-f777-4236-aa0d-6470053e5b8f" providerId="ADAL" clId="{0D8460CE-7BC6-4350-9652-C53AE5164157}" dt="2025-11-05T15:56:38.695" v="59" actId="47"/>
        <pc:sldMkLst>
          <pc:docMk/>
          <pc:sldMk cId="1725411290" sldId="615"/>
        </pc:sldMkLst>
      </pc:sldChg>
      <pc:sldChg chg="addSp modSp add mod">
        <pc:chgData name="SANDRO DAROS DE LUCA" userId="9ff91272-f777-4236-aa0d-6470053e5b8f" providerId="ADAL" clId="{0D8460CE-7BC6-4350-9652-C53AE5164157}" dt="2025-11-05T17:52:53.783" v="145" actId="1076"/>
        <pc:sldMkLst>
          <pc:docMk/>
          <pc:sldMk cId="2280710163" sldId="615"/>
        </pc:sldMkLst>
        <pc:picChg chg="add mod">
          <ac:chgData name="SANDRO DAROS DE LUCA" userId="9ff91272-f777-4236-aa0d-6470053e5b8f" providerId="ADAL" clId="{0D8460CE-7BC6-4350-9652-C53AE5164157}" dt="2025-11-05T17:52:53.783" v="145" actId="1076"/>
          <ac:picMkLst>
            <pc:docMk/>
            <pc:sldMk cId="2280710163" sldId="615"/>
            <ac:picMk id="3" creationId="{B8921A02-DAA0-720C-DC4E-E3F17CCA68C7}"/>
          </ac:picMkLst>
        </pc:picChg>
      </pc:sldChg>
      <pc:sldChg chg="addSp modSp add mod">
        <pc:chgData name="SANDRO DAROS DE LUCA" userId="9ff91272-f777-4236-aa0d-6470053e5b8f" providerId="ADAL" clId="{0D8460CE-7BC6-4350-9652-C53AE5164157}" dt="2025-11-05T17:53:40.664" v="148" actId="1076"/>
        <pc:sldMkLst>
          <pc:docMk/>
          <pc:sldMk cId="1212352512" sldId="616"/>
        </pc:sldMkLst>
        <pc:picChg chg="add mod">
          <ac:chgData name="SANDRO DAROS DE LUCA" userId="9ff91272-f777-4236-aa0d-6470053e5b8f" providerId="ADAL" clId="{0D8460CE-7BC6-4350-9652-C53AE5164157}" dt="2025-11-05T17:53:40.664" v="148" actId="1076"/>
          <ac:picMkLst>
            <pc:docMk/>
            <pc:sldMk cId="1212352512" sldId="616"/>
            <ac:picMk id="3" creationId="{7E48D333-1E16-BC35-D1C5-25F5FBB15074}"/>
          </ac:picMkLst>
        </pc:picChg>
      </pc:sldChg>
      <pc:sldChg chg="addSp modSp add mod ord">
        <pc:chgData name="SANDRO DAROS DE LUCA" userId="9ff91272-f777-4236-aa0d-6470053e5b8f" providerId="ADAL" clId="{0D8460CE-7BC6-4350-9652-C53AE5164157}" dt="2025-11-05T17:57:22.605" v="161"/>
        <pc:sldMkLst>
          <pc:docMk/>
          <pc:sldMk cId="1291045235" sldId="617"/>
        </pc:sldMkLst>
        <pc:picChg chg="add mod">
          <ac:chgData name="SANDRO DAROS DE LUCA" userId="9ff91272-f777-4236-aa0d-6470053e5b8f" providerId="ADAL" clId="{0D8460CE-7BC6-4350-9652-C53AE5164157}" dt="2025-11-05T17:56:56.869" v="159" actId="1076"/>
          <ac:picMkLst>
            <pc:docMk/>
            <pc:sldMk cId="1291045235" sldId="617"/>
            <ac:picMk id="3" creationId="{276C5680-0AC3-B537-0D8E-E7B741E55204}"/>
          </ac:picMkLst>
        </pc:picChg>
      </pc:sldChg>
      <pc:sldChg chg="add">
        <pc:chgData name="SANDRO DAROS DE LUCA" userId="9ff91272-f777-4236-aa0d-6470053e5b8f" providerId="ADAL" clId="{0D8460CE-7BC6-4350-9652-C53AE5164157}" dt="2025-11-06T15:24:47.797" v="252"/>
        <pc:sldMkLst>
          <pc:docMk/>
          <pc:sldMk cId="3241877076" sldId="618"/>
        </pc:sldMkLst>
      </pc:sldChg>
      <pc:sldChg chg="addSp delSp modSp add del mod">
        <pc:chgData name="SANDRO DAROS DE LUCA" userId="9ff91272-f777-4236-aa0d-6470053e5b8f" providerId="ADAL" clId="{0D8460CE-7BC6-4350-9652-C53AE5164157}" dt="2025-11-06T15:24:43.313" v="251" actId="2696"/>
        <pc:sldMkLst>
          <pc:docMk/>
          <pc:sldMk cId="3679907220" sldId="618"/>
        </pc:sldMkLst>
        <pc:picChg chg="del">
          <ac:chgData name="SANDRO DAROS DE LUCA" userId="9ff91272-f777-4236-aa0d-6470053e5b8f" providerId="ADAL" clId="{0D8460CE-7BC6-4350-9652-C53AE5164157}" dt="2025-11-06T15:17:54.340" v="172" actId="478"/>
          <ac:picMkLst>
            <pc:docMk/>
            <pc:sldMk cId="3679907220" sldId="618"/>
            <ac:picMk id="3" creationId="{B3D5ED12-3C37-2BBB-7595-C8CF71DDFFC2}"/>
          </ac:picMkLst>
        </pc:picChg>
        <pc:picChg chg="add mod">
          <ac:chgData name="SANDRO DAROS DE LUCA" userId="9ff91272-f777-4236-aa0d-6470053e5b8f" providerId="ADAL" clId="{0D8460CE-7BC6-4350-9652-C53AE5164157}" dt="2025-11-06T15:18:20.497" v="175" actId="1076"/>
          <ac:picMkLst>
            <pc:docMk/>
            <pc:sldMk cId="3679907220" sldId="618"/>
            <ac:picMk id="4" creationId="{AC2ABFA1-69B3-C060-9B57-5D6EA25B1161}"/>
          </ac:picMkLst>
        </pc:picChg>
      </pc:sldChg>
      <pc:sldChg chg="addSp delSp modSp add del mod">
        <pc:chgData name="SANDRO DAROS DE LUCA" userId="9ff91272-f777-4236-aa0d-6470053e5b8f" providerId="ADAL" clId="{0D8460CE-7BC6-4350-9652-C53AE5164157}" dt="2025-11-06T15:24:43.313" v="251" actId="2696"/>
        <pc:sldMkLst>
          <pc:docMk/>
          <pc:sldMk cId="71074638" sldId="619"/>
        </pc:sldMkLst>
        <pc:spChg chg="add mod">
          <ac:chgData name="SANDRO DAROS DE LUCA" userId="9ff91272-f777-4236-aa0d-6470053e5b8f" providerId="ADAL" clId="{0D8460CE-7BC6-4350-9652-C53AE5164157}" dt="2025-11-06T15:23:19.692" v="241" actId="1076"/>
          <ac:spMkLst>
            <pc:docMk/>
            <pc:sldMk cId="71074638" sldId="619"/>
            <ac:spMk id="5" creationId="{CCC8993A-6826-BAA0-0EFD-CF1DD2565F13}"/>
          </ac:spMkLst>
        </pc:spChg>
        <pc:picChg chg="add mod">
          <ac:chgData name="SANDRO DAROS DE LUCA" userId="9ff91272-f777-4236-aa0d-6470053e5b8f" providerId="ADAL" clId="{0D8460CE-7BC6-4350-9652-C53AE5164157}" dt="2025-11-06T15:24:35.046" v="250" actId="1076"/>
          <ac:picMkLst>
            <pc:docMk/>
            <pc:sldMk cId="71074638" sldId="619"/>
            <ac:picMk id="3" creationId="{CB60D8CC-2BCD-EB18-3E10-3A202FFEC932}"/>
          </ac:picMkLst>
        </pc:picChg>
        <pc:picChg chg="del">
          <ac:chgData name="SANDRO DAROS DE LUCA" userId="9ff91272-f777-4236-aa0d-6470053e5b8f" providerId="ADAL" clId="{0D8460CE-7BC6-4350-9652-C53AE5164157}" dt="2025-11-06T15:22:30.014" v="177" actId="478"/>
          <ac:picMkLst>
            <pc:docMk/>
            <pc:sldMk cId="71074638" sldId="619"/>
            <ac:picMk id="4" creationId="{7340CC59-F9BF-AE9F-44ED-B042D499983A}"/>
          </ac:picMkLst>
        </pc:picChg>
      </pc:sldChg>
      <pc:sldChg chg="add">
        <pc:chgData name="SANDRO DAROS DE LUCA" userId="9ff91272-f777-4236-aa0d-6470053e5b8f" providerId="ADAL" clId="{0D8460CE-7BC6-4350-9652-C53AE5164157}" dt="2025-11-06T15:24:47.797" v="252"/>
        <pc:sldMkLst>
          <pc:docMk/>
          <pc:sldMk cId="2210265232" sldId="619"/>
        </pc:sldMkLst>
      </pc:sldChg>
      <pc:sldMasterChg chg="addSldLayout delSldLayout">
        <pc:chgData name="SANDRO DAROS DE LUCA" userId="9ff91272-f777-4236-aa0d-6470053e5b8f" providerId="ADAL" clId="{0D8460CE-7BC6-4350-9652-C53AE5164157}" dt="2025-11-06T15:24:28.348" v="247" actId="2696"/>
        <pc:sldMasterMkLst>
          <pc:docMk/>
          <pc:sldMasterMk cId="1114015620" sldId="2147483672"/>
        </pc:sldMasterMkLst>
        <pc:sldLayoutChg chg="add del">
          <pc:chgData name="SANDRO DAROS DE LUCA" userId="9ff91272-f777-4236-aa0d-6470053e5b8f" providerId="ADAL" clId="{0D8460CE-7BC6-4350-9652-C53AE5164157}" dt="2025-11-06T15:24:28.348" v="247" actId="2696"/>
          <pc:sldLayoutMkLst>
            <pc:docMk/>
            <pc:sldMasterMk cId="1114015620" sldId="2147483672"/>
            <pc:sldLayoutMk cId="3975831670" sldId="2147483691"/>
          </pc:sldLayoutMkLst>
        </pc:sldLayoutChg>
      </pc:sldMasterChg>
    </pc:docChg>
  </pc:docChgLst>
  <pc:docChgLst>
    <pc:chgData name="MAYKON CARMINATTI DE FREITAS" userId="7d2275aa-20e7-4346-a15e-3a9f81c2f030" providerId="ADAL" clId="{98EECD6A-B47C-4611-B25B-356B09C9721E}"/>
    <pc:docChg chg="undo custSel addSld delSld modSld sldOrd modMainMaster">
      <pc:chgData name="MAYKON CARMINATTI DE FREITAS" userId="7d2275aa-20e7-4346-a15e-3a9f81c2f030" providerId="ADAL" clId="{98EECD6A-B47C-4611-B25B-356B09C9721E}" dt="2025-11-04T16:51:07.316" v="9121"/>
      <pc:docMkLst>
        <pc:docMk/>
      </pc:docMkLst>
      <pc:sldChg chg="modNotesTx">
        <pc:chgData name="MAYKON CARMINATTI DE FREITAS" userId="7d2275aa-20e7-4346-a15e-3a9f81c2f030" providerId="ADAL" clId="{98EECD6A-B47C-4611-B25B-356B09C9721E}" dt="2025-11-03T22:43:56.622" v="8519" actId="20577"/>
        <pc:sldMkLst>
          <pc:docMk/>
          <pc:sldMk cId="2081453984" sldId="592"/>
        </pc:sldMkLst>
      </pc:sldChg>
      <pc:sldChg chg="addSp delSp modSp add mod">
        <pc:chgData name="MAYKON CARMINATTI DE FREITAS" userId="7d2275aa-20e7-4346-a15e-3a9f81c2f030" providerId="ADAL" clId="{98EECD6A-B47C-4611-B25B-356B09C9721E}" dt="2025-11-01T22:22:51.847" v="8074" actId="20577"/>
        <pc:sldMkLst>
          <pc:docMk/>
          <pc:sldMk cId="887764053" sldId="606"/>
        </pc:sldMkLst>
        <pc:spChg chg="mod">
          <ac:chgData name="MAYKON CARMINATTI DE FREITAS" userId="7d2275aa-20e7-4346-a15e-3a9f81c2f030" providerId="ADAL" clId="{98EECD6A-B47C-4611-B25B-356B09C9721E}" dt="2025-11-01T22:22:51.847" v="8074" actId="20577"/>
          <ac:spMkLst>
            <pc:docMk/>
            <pc:sldMk cId="887764053" sldId="606"/>
            <ac:spMk id="3" creationId="{05187DDB-60AF-6DA7-2799-915CB52FF9D8}"/>
          </ac:spMkLst>
        </pc:spChg>
        <pc:picChg chg="add mod">
          <ac:chgData name="MAYKON CARMINATTI DE FREITAS" userId="7d2275aa-20e7-4346-a15e-3a9f81c2f030" providerId="ADAL" clId="{98EECD6A-B47C-4611-B25B-356B09C9721E}" dt="2025-11-01T22:22:34.124" v="8070" actId="14100"/>
          <ac:picMkLst>
            <pc:docMk/>
            <pc:sldMk cId="887764053" sldId="606"/>
            <ac:picMk id="6" creationId="{5DFA328D-18F9-347D-C57D-4D728FD1FCBD}"/>
          </ac:picMkLst>
        </pc:picChg>
      </pc:sldChg>
      <pc:sldChg chg="addSp delSp modSp add del mod">
        <pc:chgData name="MAYKON CARMINATTI DE FREITAS" userId="7d2275aa-20e7-4346-a15e-3a9f81c2f030" providerId="ADAL" clId="{98EECD6A-B47C-4611-B25B-356B09C9721E}" dt="2025-11-01T22:16:39.422" v="7977" actId="14100"/>
        <pc:sldMkLst>
          <pc:docMk/>
          <pc:sldMk cId="491124838" sldId="607"/>
        </pc:sldMkLst>
        <pc:picChg chg="add mod">
          <ac:chgData name="MAYKON CARMINATTI DE FREITAS" userId="7d2275aa-20e7-4346-a15e-3a9f81c2f030" providerId="ADAL" clId="{98EECD6A-B47C-4611-B25B-356B09C9721E}" dt="2025-11-01T22:16:39.422" v="7977" actId="14100"/>
          <ac:picMkLst>
            <pc:docMk/>
            <pc:sldMk cId="491124838" sldId="607"/>
            <ac:picMk id="6" creationId="{7243688A-A1D6-4F0C-2A3C-7F8C0CB202D1}"/>
          </ac:picMkLst>
        </pc:picChg>
      </pc:sldChg>
      <pc:sldMasterChg chg="modSldLayout">
        <pc:chgData name="MAYKON CARMINATTI DE FREITAS" userId="7d2275aa-20e7-4346-a15e-3a9f81c2f030" providerId="ADAL" clId="{98EECD6A-B47C-4611-B25B-356B09C9721E}" dt="2025-10-28T02:37:20.081" v="10" actId="167"/>
        <pc:sldMasterMkLst>
          <pc:docMk/>
          <pc:sldMasterMk cId="1114015620" sldId="2147483672"/>
        </pc:sldMasterMkLst>
        <pc:sldLayoutChg chg="addSp modSp mod">
          <pc:chgData name="MAYKON CARMINATTI DE FREITAS" userId="7d2275aa-20e7-4346-a15e-3a9f81c2f030" providerId="ADAL" clId="{98EECD6A-B47C-4611-B25B-356B09C9721E}" dt="2025-10-28T02:37:20.081" v="10" actId="167"/>
          <pc:sldLayoutMkLst>
            <pc:docMk/>
            <pc:sldMasterMk cId="1114015620" sldId="2147483672"/>
            <pc:sldLayoutMk cId="4159292814" sldId="2147483674"/>
          </pc:sldLayoutMkLst>
          <pc:picChg chg="add mod ord">
            <ac:chgData name="MAYKON CARMINATTI DE FREITAS" userId="7d2275aa-20e7-4346-a15e-3a9f81c2f030" providerId="ADAL" clId="{98EECD6A-B47C-4611-B25B-356B09C9721E}" dt="2025-10-28T02:37:20.081" v="10" actId="167"/>
            <ac:picMkLst>
              <pc:docMk/>
              <pc:sldMasterMk cId="1114015620" sldId="2147483672"/>
              <pc:sldLayoutMk cId="4159292814" sldId="2147483674"/>
              <ac:picMk id="7" creationId="{5F1568E4-2332-2E20-429C-AC9968BF6C48}"/>
            </ac:picMkLst>
          </pc:picChg>
          <pc:picChg chg="add mod">
            <ac:chgData name="MAYKON CARMINATTI DE FREITAS" userId="7d2275aa-20e7-4346-a15e-3a9f81c2f030" providerId="ADAL" clId="{98EECD6A-B47C-4611-B25B-356B09C9721E}" dt="2025-10-28T02:37:14.547" v="7"/>
            <ac:picMkLst>
              <pc:docMk/>
              <pc:sldMasterMk cId="1114015620" sldId="2147483672"/>
              <pc:sldLayoutMk cId="4159292814" sldId="2147483674"/>
              <ac:picMk id="8" creationId="{0D2C2CA4-A29C-C9B9-9754-C49BB27ED571}"/>
            </ac:picMkLst>
          </pc:picChg>
          <pc:picChg chg="add mod">
            <ac:chgData name="MAYKON CARMINATTI DE FREITAS" userId="7d2275aa-20e7-4346-a15e-3a9f81c2f030" providerId="ADAL" clId="{98EECD6A-B47C-4611-B25B-356B09C9721E}" dt="2025-10-28T02:37:14.547" v="7"/>
            <ac:picMkLst>
              <pc:docMk/>
              <pc:sldMasterMk cId="1114015620" sldId="2147483672"/>
              <pc:sldLayoutMk cId="4159292814" sldId="2147483674"/>
              <ac:picMk id="9" creationId="{DE3D0E6C-8E47-C7AA-5C73-E920F814A547}"/>
            </ac:picMkLst>
          </pc:picChg>
        </pc:sldLayoutChg>
        <pc:sldLayoutChg chg="addSp modSp mod">
          <pc:chgData name="MAYKON CARMINATTI DE FREITAS" userId="7d2275aa-20e7-4346-a15e-3a9f81c2f030" providerId="ADAL" clId="{98EECD6A-B47C-4611-B25B-356B09C9721E}" dt="2025-10-28T02:10:06.499" v="6" actId="167"/>
          <pc:sldLayoutMkLst>
            <pc:docMk/>
            <pc:sldMasterMk cId="1114015620" sldId="2147483672"/>
            <pc:sldLayoutMk cId="3618020538" sldId="2147483693"/>
          </pc:sldLayoutMkLst>
          <pc:picChg chg="add mod ord">
            <ac:chgData name="MAYKON CARMINATTI DE FREITAS" userId="7d2275aa-20e7-4346-a15e-3a9f81c2f030" providerId="ADAL" clId="{98EECD6A-B47C-4611-B25B-356B09C9721E}" dt="2025-10-28T02:10:06.499" v="6" actId="167"/>
            <ac:picMkLst>
              <pc:docMk/>
              <pc:sldMasterMk cId="1114015620" sldId="2147483672"/>
              <pc:sldLayoutMk cId="3618020538" sldId="2147483693"/>
              <ac:picMk id="6" creationId="{C2FD7E67-5270-3223-4D7B-A2DC894852AE}"/>
            </ac:picMkLst>
          </pc:picChg>
          <pc:picChg chg="add mod">
            <ac:chgData name="MAYKON CARMINATTI DE FREITAS" userId="7d2275aa-20e7-4346-a15e-3a9f81c2f030" providerId="ADAL" clId="{98EECD6A-B47C-4611-B25B-356B09C9721E}" dt="2025-10-28T02:10:01.298" v="3"/>
            <ac:picMkLst>
              <pc:docMk/>
              <pc:sldMasterMk cId="1114015620" sldId="2147483672"/>
              <pc:sldLayoutMk cId="3618020538" sldId="2147483693"/>
              <ac:picMk id="7" creationId="{F2E1AED6-7355-7CB0-E571-CDAA7F336F1D}"/>
            </ac:picMkLst>
          </pc:picChg>
          <pc:picChg chg="add mod">
            <ac:chgData name="MAYKON CARMINATTI DE FREITAS" userId="7d2275aa-20e7-4346-a15e-3a9f81c2f030" providerId="ADAL" clId="{98EECD6A-B47C-4611-B25B-356B09C9721E}" dt="2025-10-28T02:10:01.298" v="3"/>
            <ac:picMkLst>
              <pc:docMk/>
              <pc:sldMasterMk cId="1114015620" sldId="2147483672"/>
              <pc:sldLayoutMk cId="3618020538" sldId="2147483693"/>
              <ac:picMk id="8" creationId="{47946CD1-91D1-F62D-4710-DECADF7C0843}"/>
            </ac:picMkLst>
          </pc:picChg>
        </pc:sldLayoutChg>
      </pc:sldMasterChg>
    </pc:docChg>
  </pc:docChgLst>
  <pc:docChgLst>
    <pc:chgData name="SANDRO DAROS DE LUCA" userId="S::4509765@tcesc.tc.br::9ff91272-f777-4236-aa0d-6470053e5b8f" providerId="AD" clId="Web-{9B6A78E2-2628-A3EE-86FB-2A350CC09E47}"/>
    <pc:docChg chg="addSld delSld modSld sldOrd">
      <pc:chgData name="SANDRO DAROS DE LUCA" userId="S::4509765@tcesc.tc.br::9ff91272-f777-4236-aa0d-6470053e5b8f" providerId="AD" clId="Web-{9B6A78E2-2628-A3EE-86FB-2A350CC09E47}" dt="2025-11-03T19:08:33.365" v="121" actId="1076"/>
      <pc:docMkLst>
        <pc:docMk/>
      </pc:docMkLst>
      <pc:sldChg chg="modSp">
        <pc:chgData name="SANDRO DAROS DE LUCA" userId="S::4509765@tcesc.tc.br::9ff91272-f777-4236-aa0d-6470053e5b8f" providerId="AD" clId="Web-{9B6A78E2-2628-A3EE-86FB-2A350CC09E47}" dt="2025-11-03T19:08:27.146" v="120" actId="1076"/>
        <pc:sldMkLst>
          <pc:docMk/>
          <pc:sldMk cId="3906317235" sldId="610"/>
        </pc:sldMkLst>
      </pc:sldChg>
    </pc:docChg>
  </pc:docChgLst>
  <pc:docChgLst>
    <pc:chgData name="JEAN RODRIGO DA SILVA" userId="fe0bed2f-355d-4817-9e47-6a62334132aa" providerId="ADAL" clId="{B59D438D-C4CA-4A69-9614-AD294E28330C}"/>
    <pc:docChg chg="undo custSel modSld sldOrd">
      <pc:chgData name="JEAN RODRIGO DA SILVA" userId="fe0bed2f-355d-4817-9e47-6a62334132aa" providerId="ADAL" clId="{B59D438D-C4CA-4A69-9614-AD294E28330C}" dt="2025-10-30T20:58:53.326" v="1833" actId="14100"/>
      <pc:docMkLst>
        <pc:docMk/>
      </pc:docMkLst>
      <pc:sldChg chg="addSp delSp modSp mod">
        <pc:chgData name="JEAN RODRIGO DA SILVA" userId="fe0bed2f-355d-4817-9e47-6a62334132aa" providerId="ADAL" clId="{B59D438D-C4CA-4A69-9614-AD294E28330C}" dt="2025-10-30T20:58:53.326" v="1833" actId="14100"/>
        <pc:sldMkLst>
          <pc:docMk/>
          <pc:sldMk cId="3125399566" sldId="515"/>
        </pc:sldMkLst>
        <pc:spChg chg="add mod">
          <ac:chgData name="JEAN RODRIGO DA SILVA" userId="fe0bed2f-355d-4817-9e47-6a62334132aa" providerId="ADAL" clId="{B59D438D-C4CA-4A69-9614-AD294E28330C}" dt="2025-10-30T18:24:09.762" v="1250" actId="6549"/>
          <ac:spMkLst>
            <pc:docMk/>
            <pc:sldMk cId="3125399566" sldId="515"/>
            <ac:spMk id="2" creationId="{9E4DA9FD-97E6-F36E-980C-021F79CB8FB3}"/>
          </ac:spMkLst>
        </pc:spChg>
        <pc:spChg chg="add mod">
          <ac:chgData name="JEAN RODRIGO DA SILVA" userId="fe0bed2f-355d-4817-9e47-6a62334132aa" providerId="ADAL" clId="{B59D438D-C4CA-4A69-9614-AD294E28330C}" dt="2025-10-30T18:24:06.480" v="1249" actId="6549"/>
          <ac:spMkLst>
            <pc:docMk/>
            <pc:sldMk cId="3125399566" sldId="515"/>
            <ac:spMk id="7" creationId="{F947373F-D780-646A-95ED-0B9BFBFF4747}"/>
          </ac:spMkLst>
        </pc:spChg>
        <pc:spChg chg="add mod">
          <ac:chgData name="JEAN RODRIGO DA SILVA" userId="fe0bed2f-355d-4817-9e47-6a62334132aa" providerId="ADAL" clId="{B59D438D-C4CA-4A69-9614-AD294E28330C}" dt="2025-10-30T20:58:53.326" v="1833" actId="14100"/>
          <ac:spMkLst>
            <pc:docMk/>
            <pc:sldMk cId="3125399566" sldId="515"/>
            <ac:spMk id="12" creationId="{80DE13A6-38BE-2948-D2B4-1664923A438E}"/>
          </ac:spMkLst>
        </pc:spChg>
        <pc:spChg chg="add mod">
          <ac:chgData name="JEAN RODRIGO DA SILVA" userId="fe0bed2f-355d-4817-9e47-6a62334132aa" providerId="ADAL" clId="{B59D438D-C4CA-4A69-9614-AD294E28330C}" dt="2025-10-30T18:26:12.566" v="1374" actId="1037"/>
          <ac:spMkLst>
            <pc:docMk/>
            <pc:sldMk cId="3125399566" sldId="515"/>
            <ac:spMk id="13" creationId="{AEC8C4CC-4D60-3499-D842-487D9A40F32D}"/>
          </ac:spMkLst>
        </pc:spChg>
        <pc:picChg chg="add mod">
          <ac:chgData name="JEAN RODRIGO DA SILVA" userId="fe0bed2f-355d-4817-9e47-6a62334132aa" providerId="ADAL" clId="{B59D438D-C4CA-4A69-9614-AD294E28330C}" dt="2025-10-30T18:24:22.481" v="1271" actId="1035"/>
          <ac:picMkLst>
            <pc:docMk/>
            <pc:sldMk cId="3125399566" sldId="515"/>
            <ac:picMk id="3" creationId="{4008BB3E-ABC2-33E0-33C5-56695099948C}"/>
          </ac:picMkLst>
        </pc:picChg>
        <pc:picChg chg="mod">
          <ac:chgData name="JEAN RODRIGO DA SILVA" userId="fe0bed2f-355d-4817-9e47-6a62334132aa" providerId="ADAL" clId="{B59D438D-C4CA-4A69-9614-AD294E28330C}" dt="2025-10-30T18:24:45.542" v="1308" actId="1076"/>
          <ac:picMkLst>
            <pc:docMk/>
            <pc:sldMk cId="3125399566" sldId="515"/>
            <ac:picMk id="4" creationId="{8958EEF5-F89A-E72A-5769-57230DA13AEC}"/>
          </ac:picMkLst>
        </pc:picChg>
        <pc:picChg chg="add mod">
          <ac:chgData name="JEAN RODRIGO DA SILVA" userId="fe0bed2f-355d-4817-9e47-6a62334132aa" providerId="ADAL" clId="{B59D438D-C4CA-4A69-9614-AD294E28330C}" dt="2025-10-30T18:24:18.506" v="1264" actId="1035"/>
          <ac:picMkLst>
            <pc:docMk/>
            <pc:sldMk cId="3125399566" sldId="515"/>
            <ac:picMk id="6" creationId="{C6899BD4-BCF8-6F99-C956-26037EAF7BA5}"/>
          </ac:picMkLst>
        </pc:picChg>
        <pc:picChg chg="add mod">
          <ac:chgData name="JEAN RODRIGO DA SILVA" userId="fe0bed2f-355d-4817-9e47-6a62334132aa" providerId="ADAL" clId="{B59D438D-C4CA-4A69-9614-AD294E28330C}" dt="2025-10-30T18:21:42.089" v="1096" actId="1038"/>
          <ac:picMkLst>
            <pc:docMk/>
            <pc:sldMk cId="3125399566" sldId="515"/>
            <ac:picMk id="10" creationId="{4D5620AA-81FD-9B03-07E2-C629AF50881F}"/>
          </ac:picMkLst>
        </pc:picChg>
        <pc:picChg chg="add mod">
          <ac:chgData name="JEAN RODRIGO DA SILVA" userId="fe0bed2f-355d-4817-9e47-6a62334132aa" providerId="ADAL" clId="{B59D438D-C4CA-4A69-9614-AD294E28330C}" dt="2025-10-30T18:24:25.733" v="1279" actId="1035"/>
          <ac:picMkLst>
            <pc:docMk/>
            <pc:sldMk cId="3125399566" sldId="515"/>
            <ac:picMk id="11" creationId="{F2C20E81-937B-188F-C413-0986E6B48BD6}"/>
          </ac:picMkLst>
        </pc:picChg>
        <pc:picChg chg="add mod">
          <ac:chgData name="JEAN RODRIGO DA SILVA" userId="fe0bed2f-355d-4817-9e47-6a62334132aa" providerId="ADAL" clId="{B59D438D-C4CA-4A69-9614-AD294E28330C}" dt="2025-10-30T18:26:12.566" v="1374" actId="1037"/>
          <ac:picMkLst>
            <pc:docMk/>
            <pc:sldMk cId="3125399566" sldId="515"/>
            <ac:picMk id="14" creationId="{76F1C95F-466C-DA8C-5BF4-D6B841ABC53C}"/>
          </ac:picMkLst>
        </pc:picChg>
        <pc:picChg chg="add mod">
          <ac:chgData name="JEAN RODRIGO DA SILVA" userId="fe0bed2f-355d-4817-9e47-6a62334132aa" providerId="ADAL" clId="{B59D438D-C4CA-4A69-9614-AD294E28330C}" dt="2025-10-30T18:26:12.566" v="1374" actId="1037"/>
          <ac:picMkLst>
            <pc:docMk/>
            <pc:sldMk cId="3125399566" sldId="515"/>
            <ac:picMk id="15" creationId="{77BFF76A-B277-6EC3-6557-A57A06DD60C6}"/>
          </ac:picMkLst>
        </pc:picChg>
      </pc:sldChg>
      <pc:sldChg chg="modSp mod">
        <pc:chgData name="JEAN RODRIGO DA SILVA" userId="fe0bed2f-355d-4817-9e47-6a62334132aa" providerId="ADAL" clId="{B59D438D-C4CA-4A69-9614-AD294E28330C}" dt="2025-10-30T18:31:36.915" v="1445" actId="14100"/>
        <pc:sldMkLst>
          <pc:docMk/>
          <pc:sldMk cId="2081453984" sldId="592"/>
        </pc:sldMkLst>
        <pc:spChg chg="mod">
          <ac:chgData name="JEAN RODRIGO DA SILVA" userId="fe0bed2f-355d-4817-9e47-6a62334132aa" providerId="ADAL" clId="{B59D438D-C4CA-4A69-9614-AD294E28330C}" dt="2025-10-30T18:31:29.965" v="1443" actId="122"/>
          <ac:spMkLst>
            <pc:docMk/>
            <pc:sldMk cId="2081453984" sldId="592"/>
            <ac:spMk id="5" creationId="{11944B0E-8701-DE0A-911B-A149C33FE33F}"/>
          </ac:spMkLst>
        </pc:spChg>
        <pc:spChg chg="mod">
          <ac:chgData name="JEAN RODRIGO DA SILVA" userId="fe0bed2f-355d-4817-9e47-6a62334132aa" providerId="ADAL" clId="{B59D438D-C4CA-4A69-9614-AD294E28330C}" dt="2025-10-30T18:31:36.915" v="1445" actId="14100"/>
          <ac:spMkLst>
            <pc:docMk/>
            <pc:sldMk cId="2081453984" sldId="592"/>
            <ac:spMk id="11" creationId="{00000000-0000-0000-0000-000000000000}"/>
          </ac:spMkLst>
        </pc:spChg>
      </pc:sldChg>
      <pc:sldChg chg="addSp modSp mod">
        <pc:chgData name="JEAN RODRIGO DA SILVA" userId="fe0bed2f-355d-4817-9e47-6a62334132aa" providerId="ADAL" clId="{B59D438D-C4CA-4A69-9614-AD294E28330C}" dt="2025-10-30T20:58:31.266" v="1831" actId="14100"/>
        <pc:sldMkLst>
          <pc:docMk/>
          <pc:sldMk cId="887764053" sldId="606"/>
        </pc:sldMkLst>
        <pc:spChg chg="mod">
          <ac:chgData name="JEAN RODRIGO DA SILVA" userId="fe0bed2f-355d-4817-9e47-6a62334132aa" providerId="ADAL" clId="{B59D438D-C4CA-4A69-9614-AD294E28330C}" dt="2025-10-30T20:58:31.266" v="1831" actId="14100"/>
          <ac:spMkLst>
            <pc:docMk/>
            <pc:sldMk cId="887764053" sldId="606"/>
            <ac:spMk id="3" creationId="{05187DDB-60AF-6DA7-2799-915CB52FF9D8}"/>
          </ac:spMkLst>
        </pc:spChg>
      </pc:sldChg>
      <pc:sldChg chg="addSp delSp modSp mod">
        <pc:chgData name="JEAN RODRIGO DA SILVA" userId="fe0bed2f-355d-4817-9e47-6a62334132aa" providerId="ADAL" clId="{B59D438D-C4CA-4A69-9614-AD294E28330C}" dt="2025-10-30T20:57:23.622" v="1824" actId="20577"/>
        <pc:sldMkLst>
          <pc:docMk/>
          <pc:sldMk cId="491124838" sldId="607"/>
        </pc:sldMkLst>
        <pc:spChg chg="mod">
          <ac:chgData name="JEAN RODRIGO DA SILVA" userId="fe0bed2f-355d-4817-9e47-6a62334132aa" providerId="ADAL" clId="{B59D438D-C4CA-4A69-9614-AD294E28330C}" dt="2025-10-30T20:57:23.622" v="1824" actId="20577"/>
          <ac:spMkLst>
            <pc:docMk/>
            <pc:sldMk cId="491124838" sldId="607"/>
            <ac:spMk id="4" creationId="{05C24605-6064-A502-8163-68B760012A58}"/>
          </ac:spMkLst>
        </pc:spChg>
        <pc:spChg chg="add mod">
          <ac:chgData name="JEAN RODRIGO DA SILVA" userId="fe0bed2f-355d-4817-9e47-6a62334132aa" providerId="ADAL" clId="{B59D438D-C4CA-4A69-9614-AD294E28330C}" dt="2025-10-30T20:55:08.760" v="1717" actId="1076"/>
          <ac:spMkLst>
            <pc:docMk/>
            <pc:sldMk cId="491124838" sldId="607"/>
            <ac:spMk id="5" creationId="{56421797-FAEC-B32C-C991-8D985162117B}"/>
          </ac:spMkLst>
        </pc:spChg>
      </pc:sldChg>
      <pc:sldChg chg="modSp mod">
        <pc:chgData name="JEAN RODRIGO DA SILVA" userId="fe0bed2f-355d-4817-9e47-6a62334132aa" providerId="ADAL" clId="{B59D438D-C4CA-4A69-9614-AD294E28330C}" dt="2025-10-30T18:28:04.986" v="1424" actId="1036"/>
        <pc:sldMkLst>
          <pc:docMk/>
          <pc:sldMk cId="3906317235" sldId="610"/>
        </pc:sldMkLst>
        <pc:spChg chg="mod">
          <ac:chgData name="JEAN RODRIGO DA SILVA" userId="fe0bed2f-355d-4817-9e47-6a62334132aa" providerId="ADAL" clId="{B59D438D-C4CA-4A69-9614-AD294E28330C}" dt="2025-10-30T18:28:04.986" v="1424" actId="1036"/>
          <ac:spMkLst>
            <pc:docMk/>
            <pc:sldMk cId="3906317235" sldId="610"/>
            <ac:spMk id="6" creationId="{C4042FE7-997E-96ED-55A1-E109F251936B}"/>
          </ac:spMkLst>
        </pc:spChg>
      </pc:sldChg>
    </pc:docChg>
  </pc:docChgLst>
  <pc:docChgLst>
    <pc:chgData name="SANDRO DAROS DE LUCA" userId="9ff91272-f777-4236-aa0d-6470053e5b8f" providerId="ADAL" clId="{06F7283E-4451-465B-B90A-8EEF87CCC242}"/>
    <pc:docChg chg="modSld">
      <pc:chgData name="SANDRO DAROS DE LUCA" userId="9ff91272-f777-4236-aa0d-6470053e5b8f" providerId="ADAL" clId="{06F7283E-4451-465B-B90A-8EEF87CCC242}" dt="2025-11-06T16:47:40.179" v="42" actId="207"/>
      <pc:docMkLst>
        <pc:docMk/>
      </pc:docMkLst>
      <pc:sldChg chg="addSp modSp mod">
        <pc:chgData name="SANDRO DAROS DE LUCA" userId="9ff91272-f777-4236-aa0d-6470053e5b8f" providerId="ADAL" clId="{06F7283E-4451-465B-B90A-8EEF87CCC242}" dt="2025-11-06T16:47:40.179" v="42" actId="207"/>
        <pc:sldMkLst>
          <pc:docMk/>
          <pc:sldMk cId="2210265232" sldId="619"/>
        </pc:sldMkLst>
        <pc:spChg chg="mod ord">
          <ac:chgData name="SANDRO DAROS DE LUCA" userId="9ff91272-f777-4236-aa0d-6470053e5b8f" providerId="ADAL" clId="{06F7283E-4451-465B-B90A-8EEF87CCC242}" dt="2025-11-06T16:47:40.179" v="42" actId="207"/>
          <ac:spMkLst>
            <pc:docMk/>
            <pc:sldMk cId="2210265232" sldId="619"/>
            <ac:spMk id="5" creationId="{CCC8993A-6826-BAA0-0EFD-CF1DD2565F13}"/>
          </ac:spMkLst>
        </pc:spChg>
        <pc:picChg chg="mod">
          <ac:chgData name="SANDRO DAROS DE LUCA" userId="9ff91272-f777-4236-aa0d-6470053e5b8f" providerId="ADAL" clId="{06F7283E-4451-465B-B90A-8EEF87CCC242}" dt="2025-11-06T16:46:48.036" v="7" actId="1076"/>
          <ac:picMkLst>
            <pc:docMk/>
            <pc:sldMk cId="2210265232" sldId="619"/>
            <ac:picMk id="3" creationId="{CB60D8CC-2BCD-EB18-3E10-3A202FFEC932}"/>
          </ac:picMkLst>
        </pc:picChg>
        <pc:picChg chg="add mod">
          <ac:chgData name="SANDRO DAROS DE LUCA" userId="9ff91272-f777-4236-aa0d-6470053e5b8f" providerId="ADAL" clId="{06F7283E-4451-465B-B90A-8EEF87CCC242}" dt="2025-11-06T16:47:11.144" v="39" actId="1038"/>
          <ac:picMkLst>
            <pc:docMk/>
            <pc:sldMk cId="2210265232" sldId="619"/>
            <ac:picMk id="4" creationId="{3D6BD959-6C6A-0F11-7441-85B2958850F4}"/>
          </ac:picMkLst>
        </pc:picChg>
      </pc:sldChg>
    </pc:docChg>
  </pc:docChgLst>
  <pc:docChgLst>
    <pc:chgData name="MAYKON CARMINATTI DE FREITAS" userId="7d2275aa-20e7-4346-a15e-3a9f81c2f030" providerId="ADAL" clId="{A278A18A-4F86-4912-86B8-68A3CC0EE516}"/>
    <pc:docChg chg="undo custSel addSld modSld modMainMaster">
      <pc:chgData name="MAYKON CARMINATTI DE FREITAS" userId="7d2275aa-20e7-4346-a15e-3a9f81c2f030" providerId="ADAL" clId="{A278A18A-4F86-4912-86B8-68A3CC0EE516}" dt="2025-10-28T21:41:42.933" v="1959" actId="20577"/>
      <pc:docMkLst>
        <pc:docMk/>
      </pc:docMkLst>
      <pc:sldMasterChg chg="modSldLayout">
        <pc:chgData name="MAYKON CARMINATTI DE FREITAS" userId="7d2275aa-20e7-4346-a15e-3a9f81c2f030" providerId="ADAL" clId="{A278A18A-4F86-4912-86B8-68A3CC0EE516}" dt="2025-10-28T20:56:22.912" v="3" actId="962"/>
        <pc:sldMasterMkLst>
          <pc:docMk/>
          <pc:sldMasterMk cId="1114015620" sldId="2147483672"/>
        </pc:sldMasterMkLst>
        <pc:sldLayoutChg chg="addSp modSp mod">
          <pc:chgData name="MAYKON CARMINATTI DE FREITAS" userId="7d2275aa-20e7-4346-a15e-3a9f81c2f030" providerId="ADAL" clId="{A278A18A-4F86-4912-86B8-68A3CC0EE516}" dt="2025-10-28T20:56:22.912" v="3" actId="962"/>
          <pc:sldLayoutMkLst>
            <pc:docMk/>
            <pc:sldMasterMk cId="1114015620" sldId="2147483672"/>
            <pc:sldLayoutMk cId="335885085" sldId="2147483676"/>
          </pc:sldLayoutMkLst>
          <pc:picChg chg="add mod ord">
            <ac:chgData name="MAYKON CARMINATTI DE FREITAS" userId="7d2275aa-20e7-4346-a15e-3a9f81c2f030" providerId="ADAL" clId="{A278A18A-4F86-4912-86B8-68A3CC0EE516}" dt="2025-10-28T20:56:22.912" v="3" actId="962"/>
            <ac:picMkLst>
              <pc:docMk/>
              <pc:sldMasterMk cId="1114015620" sldId="2147483672"/>
              <pc:sldLayoutMk cId="335885085" sldId="2147483676"/>
              <ac:picMk id="8" creationId="{652F754B-2ABB-14DA-18A5-CDA22E681D62}"/>
            </ac:picMkLst>
          </pc:picChg>
          <pc:picChg chg="add mod ord">
            <ac:chgData name="MAYKON CARMINATTI DE FREITAS" userId="7d2275aa-20e7-4346-a15e-3a9f81c2f030" providerId="ADAL" clId="{A278A18A-4F86-4912-86B8-68A3CC0EE516}" dt="2025-10-28T20:56:21.290" v="1" actId="167"/>
            <ac:picMkLst>
              <pc:docMk/>
              <pc:sldMasterMk cId="1114015620" sldId="2147483672"/>
              <pc:sldLayoutMk cId="335885085" sldId="2147483676"/>
              <ac:picMk id="9" creationId="{9FD31AE0-41AD-6E60-66B7-0E0557AEE3DF}"/>
            </ac:picMkLst>
          </pc:picChg>
          <pc:picChg chg="add mod ord">
            <ac:chgData name="MAYKON CARMINATTI DE FREITAS" userId="7d2275aa-20e7-4346-a15e-3a9f81c2f030" providerId="ADAL" clId="{A278A18A-4F86-4912-86B8-68A3CC0EE516}" dt="2025-10-28T20:56:21.290" v="1" actId="167"/>
            <ac:picMkLst>
              <pc:docMk/>
              <pc:sldMasterMk cId="1114015620" sldId="2147483672"/>
              <pc:sldLayoutMk cId="335885085" sldId="2147483676"/>
              <ac:picMk id="10" creationId="{22D43B4E-4E83-1AF4-774F-2B69A30ECAA5}"/>
            </ac:picMkLst>
          </pc:picChg>
        </pc:sldLayoutChg>
      </pc:sldMasterChg>
    </pc:docChg>
  </pc:docChgLst>
  <pc:docChgLst>
    <pc:chgData name="SANDRO DAROS DE LUCA" userId="S::4509765@tcesc.tc.br::9ff91272-f777-4236-aa0d-6470053e5b8f" providerId="AD" clId="Web-{3A996C88-22E9-3D4E-FBD6-5AC4279374EE}"/>
    <pc:docChg chg="addSld delSld modSld sldOrd">
      <pc:chgData name="SANDRO DAROS DE LUCA" userId="S::4509765@tcesc.tc.br::9ff91272-f777-4236-aa0d-6470053e5b8f" providerId="AD" clId="Web-{3A996C88-22E9-3D4E-FBD6-5AC4279374EE}" dt="2025-10-29T20:01:33.887" v="141"/>
      <pc:docMkLst>
        <pc:docMk/>
      </pc:docMkLst>
      <pc:sldChg chg="modSp add replId">
        <pc:chgData name="SANDRO DAROS DE LUCA" userId="S::4509765@tcesc.tc.br::9ff91272-f777-4236-aa0d-6470053e5b8f" providerId="AD" clId="Web-{3A996C88-22E9-3D4E-FBD6-5AC4279374EE}" dt="2025-10-29T19:15:01.483" v="44" actId="20577"/>
        <pc:sldMkLst>
          <pc:docMk/>
          <pc:sldMk cId="491124838" sldId="607"/>
        </pc:sldMkLst>
        <pc:spChg chg="mod">
          <ac:chgData name="SANDRO DAROS DE LUCA" userId="S::4509765@tcesc.tc.br::9ff91272-f777-4236-aa0d-6470053e5b8f" providerId="AD" clId="Web-{3A996C88-22E9-3D4E-FBD6-5AC4279374EE}" dt="2025-10-29T19:15:01.483" v="44" actId="20577"/>
          <ac:spMkLst>
            <pc:docMk/>
            <pc:sldMk cId="491124838" sldId="607"/>
            <ac:spMk id="4" creationId="{05C24605-6064-A502-8163-68B760012A58}"/>
          </ac:spMkLst>
        </pc:spChg>
      </pc:sldChg>
      <pc:sldChg chg="addSp delSp modSp add ord replId">
        <pc:chgData name="SANDRO DAROS DE LUCA" userId="S::4509765@tcesc.tc.br::9ff91272-f777-4236-aa0d-6470053e5b8f" providerId="AD" clId="Web-{3A996C88-22E9-3D4E-FBD6-5AC4279374EE}" dt="2025-10-29T19:50:48.128" v="103" actId="1076"/>
        <pc:sldMkLst>
          <pc:docMk/>
          <pc:sldMk cId="3906317235" sldId="6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B7FE7-E905-4154-B9D1-CF0D2B83D502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30C6B-4E59-412C-925B-66FD3E505B3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77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Boa tarde, pessoal </a:t>
            </a:r>
          </a:p>
          <a:p>
            <a:endParaRPr lang="pt-BR"/>
          </a:p>
          <a:p>
            <a:r>
              <a:rPr lang="pt-BR"/>
              <a:t>Dando início ao ciclo de capacitações das alterações do layout do sistema </a:t>
            </a:r>
            <a:r>
              <a:rPr lang="pt-BR" err="1"/>
              <a:t>e-Sfinge</a:t>
            </a:r>
            <a:r>
              <a:rPr lang="pt-BR"/>
              <a:t>, nossa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0C6B-4E59-412C-925B-66FD3E505B3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878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F87D9-835C-1132-0718-A0A0A3170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5CF56B-BD2F-CF31-373F-6DF72AD06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11FCD5-1986-34A2-F2E1-0A57850B8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4B2AB-F53E-5A70-19C0-D8E9956C4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43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E2EB7-E576-45E3-EE26-E06DBA704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4E2ED-78D4-BA4C-449B-C9A27204C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A414C-7AF2-C82D-FF60-F5C096F04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ADCEC-A2FE-5A98-AE89-FA78179F5B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69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71B0C-858B-E91A-88FC-93D7C52A5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446BD3-6676-A39B-5DD3-BEB034948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044684-093F-2BD4-E1C5-7212AE245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8C0A8-5F8D-8D23-40CB-92C6F2480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56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C2400-64BD-F3CC-89E9-488BA9A7F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54B89-DB3E-8BD5-07F9-4281F621D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F470A-3E52-2DDB-1E2B-1673CE6D5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E45C6-0B5F-E580-F2A7-31B53E589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11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19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263C9-F149-42B5-0E93-150B5193E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22C54-9161-13F8-98DB-0718E67A2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AE75D-2B25-7570-DFEE-D33407043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502BF-70E9-FC84-45C9-9BC796D975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4B01D-B731-721F-ADD0-DA6BF3287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A3C9E-BB30-7D0C-ED95-65FD81D00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13922-C490-7EED-03A9-E0065971A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90C5E-2835-D036-B8D7-14D7A0D71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20102-B84A-1B45-F40E-DF1BC57C8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C6F57F-ABDF-6991-4E21-713ED07E6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BD7F3C-B73E-1B00-ABAD-7BA8FFF5A1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91BEC-D401-8B2C-73CF-298C7057C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7C1F2-DA00-6339-88B8-DC1EF9CB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61B8B9-2EF8-DF0F-5D13-4E45E1B9F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BEA35C-4013-EF82-08C1-4B54F68D3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BD2E2-60A6-2C24-842A-4740A7D261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6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F8B15-C21B-1D94-08B8-C1042191C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A78AD-B456-2290-E1A5-9F19AA0C4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9FC636-63F3-82FA-D9EB-1EB890CDF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DB9EF-7179-43B3-7413-9CD6531AA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8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8CB68-3BFA-1F33-819D-EEF934798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D8B06-72EE-B89F-EA1A-356BCDC00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CFA2D0-268F-87B7-3E4E-15CFFC6AC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D38DE-E54F-25E3-51FD-82E845CEA1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95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BF1C1-7751-0BF2-D40D-5F833D9E9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884581-C4B7-1E44-3774-F4307BAA2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DC7EF-712C-B24A-B8DF-E1DC12384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9B655-95A5-5884-FBD1-5655C17B39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0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61037-B439-37C9-1D2B-B381B4E44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9E04AD-084A-700A-1ED3-09653BCA8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A91AC-E6A1-775C-934F-9559A4400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101E7-D1C2-0DD8-E5FC-92EDD145AF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8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43"/>
            <a:ext cx="9144000" cy="2386495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0371"/>
            <a:ext cx="9144000" cy="16549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96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47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4956"/>
            <a:ext cx="2628900" cy="5809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4956"/>
            <a:ext cx="7734300" cy="5809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11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ão do plano de fundo">
            <a:extLst>
              <a:ext uri="{FF2B5EF4-FFF2-40B4-BE49-F238E27FC236}">
                <a16:creationId xmlns:a16="http://schemas.microsoft.com/office/drawing/2014/main" id="{C2FD7E67-5270-3223-4D7B-A2DC89485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/>
          <a:stretch/>
        </p:blipFill>
        <p:spPr>
          <a:xfrm>
            <a:off x="0" y="519"/>
            <a:ext cx="12192000" cy="68543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7F0F9B-AB13-29C0-37F7-0A80D845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80C7AD-6E14-D547-8954-DFAB53A1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30C39D-3EA5-31EC-A5CA-1A271363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F546A36-6162-BB22-E1EF-6ADEA185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2E1AED6-7355-7CB0-E571-CDAA7F336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88" y="239531"/>
            <a:ext cx="1150788" cy="6862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7946CD1-91D1-F62D-4710-DECADF7C08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6" y="6687199"/>
            <a:ext cx="5612524" cy="1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2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780102" cy="680087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199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1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0925" y="4148553"/>
            <a:ext cx="3733800" cy="101321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800" b="1" spc="-300" baseline="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algn="r" rtl="0"/>
            <a:r>
              <a:rPr lang="pt-BR" noProof="1"/>
              <a:t>Obrigado (a)!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5873"/>
            <a:ext cx="2910342" cy="316653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567" indent="0">
              <a:buNone/>
              <a:defRPr/>
            </a:lvl2pPr>
            <a:lvl3pPr marL="542654" indent="0">
              <a:buNone/>
              <a:defRPr/>
            </a:lvl3pPr>
            <a:lvl4pPr marL="809220" indent="0">
              <a:buNone/>
              <a:defRPr/>
            </a:lvl4pPr>
            <a:lvl5pPr marL="1075787" indent="0">
              <a:buNone/>
              <a:defRPr/>
            </a:lvl5pPr>
          </a:lstStyle>
          <a:p>
            <a:pPr lvl="0" rtl="0"/>
            <a:r>
              <a:rPr lang="pt-BR" noProof="1"/>
              <a:t>Nome completo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4728"/>
            <a:ext cx="2910342" cy="316653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567" indent="0">
              <a:buNone/>
              <a:defRPr/>
            </a:lvl2pPr>
            <a:lvl3pPr marL="542654" indent="0">
              <a:buNone/>
              <a:defRPr/>
            </a:lvl3pPr>
            <a:lvl4pPr marL="809220" indent="0">
              <a:buNone/>
              <a:defRPr/>
            </a:lvl4pPr>
            <a:lvl5pPr marL="1075787" indent="0">
              <a:buNone/>
              <a:defRPr/>
            </a:lvl5pPr>
          </a:lstStyle>
          <a:p>
            <a:pPr lvl="0" rtl="0"/>
            <a:r>
              <a:rPr lang="pt-BR" noProof="1"/>
              <a:t>Número do telefone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3584"/>
            <a:ext cx="2910342" cy="316653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567" indent="0">
              <a:buNone/>
              <a:defRPr/>
            </a:lvl2pPr>
            <a:lvl3pPr marL="542654" indent="0">
              <a:buNone/>
              <a:defRPr/>
            </a:lvl3pPr>
            <a:lvl4pPr marL="809220" indent="0">
              <a:buNone/>
              <a:defRPr/>
            </a:lvl4pPr>
            <a:lvl5pPr marL="1075787" indent="0">
              <a:buNone/>
              <a:defRPr/>
            </a:lvl5pPr>
          </a:lstStyle>
          <a:p>
            <a:pPr lvl="0" rtl="0"/>
            <a:r>
              <a:rPr lang="pt-BR" noProof="1"/>
              <a:t>Contato por Email ou Mídia Social</a:t>
            </a:r>
          </a:p>
        </p:txBody>
      </p:sp>
      <p:sp>
        <p:nvSpPr>
          <p:cNvPr id="12" name="Espaço Reservado para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2439"/>
            <a:ext cx="2910342" cy="316653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266567" indent="0">
              <a:buNone/>
              <a:defRPr/>
            </a:lvl2pPr>
            <a:lvl3pPr marL="542654" indent="0">
              <a:buNone/>
              <a:defRPr/>
            </a:lvl3pPr>
            <a:lvl4pPr marL="809220" indent="0">
              <a:buNone/>
              <a:defRPr/>
            </a:lvl4pPr>
            <a:lvl5pPr marL="1075787" indent="0">
              <a:buNone/>
              <a:defRPr/>
            </a:lvl5pPr>
          </a:lstStyle>
          <a:p>
            <a:pPr lvl="0" rtl="0"/>
            <a:r>
              <a:rPr lang="pt-BR" noProof="1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0201"/>
            <a:ext cx="432000" cy="54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799" noProof="1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0201"/>
            <a:ext cx="9780104" cy="54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799" noProof="1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4" y="6800201"/>
            <a:ext cx="1979897" cy="546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799" noProof="1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4668"/>
            <a:ext cx="3733800" cy="114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799" noProof="1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975831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">
            <a:extLst>
              <a:ext uri="{FF2B5EF4-FFF2-40B4-BE49-F238E27FC236}">
                <a16:creationId xmlns:a16="http://schemas.microsoft.com/office/drawing/2014/main" id="{8BE2DEEA-18EB-9BF9-48ED-1FC6D88ED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/>
          <a:stretch/>
        </p:blipFill>
        <p:spPr>
          <a:xfrm>
            <a:off x="0" y="519"/>
            <a:ext cx="12192000" cy="68543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7A3FD04-7AA1-E4A4-61D9-8075B2185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88" y="239531"/>
            <a:ext cx="1150788" cy="6862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6DD2287-E8CB-944B-E15A-FE2BBC082F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6" y="6687199"/>
            <a:ext cx="5612524" cy="1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7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">
            <a:extLst>
              <a:ext uri="{FF2B5EF4-FFF2-40B4-BE49-F238E27FC236}">
                <a16:creationId xmlns:a16="http://schemas.microsoft.com/office/drawing/2014/main" id="{8BE2DEEA-18EB-9BF9-48ED-1FC6D88ED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/>
          <a:stretch/>
        </p:blipFill>
        <p:spPr>
          <a:xfrm>
            <a:off x="0" y="519"/>
            <a:ext cx="12192000" cy="68543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7A3FD04-7AA1-E4A4-61D9-8075B2185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88" y="239531"/>
            <a:ext cx="1150788" cy="6862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6DD2287-E8CB-944B-E15A-FE2BBC082F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6" y="6687199"/>
            <a:ext cx="5612524" cy="1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3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2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sz="1499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pt-BR" sz="1499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1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15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7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">
            <a:extLst>
              <a:ext uri="{FF2B5EF4-FFF2-40B4-BE49-F238E27FC236}">
                <a16:creationId xmlns:a16="http://schemas.microsoft.com/office/drawing/2014/main" id="{5F1568E4-2332-2E20-429C-AC9968BF6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/>
          <a:stretch/>
        </p:blipFill>
        <p:spPr>
          <a:xfrm>
            <a:off x="0" y="519"/>
            <a:ext cx="12192000" cy="6854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D2C2CA4-A29C-C9B9-9754-C49BB27ED5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88" y="239531"/>
            <a:ext cx="1150788" cy="68628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E3D0E6C-8E47-C7AA-5C73-E920F814A5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6" y="6687199"/>
            <a:ext cx="5612524" cy="16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2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81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40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64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99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31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4960"/>
            <a:ext cx="1435504" cy="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8947"/>
            <a:ext cx="10515600" cy="2851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7339"/>
            <a:ext cx="10515600" cy="14994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0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">
            <a:extLst>
              <a:ext uri="{FF2B5EF4-FFF2-40B4-BE49-F238E27FC236}">
                <a16:creationId xmlns:a16="http://schemas.microsoft.com/office/drawing/2014/main" id="{652F754B-2ABB-14DA-18A5-CDA22E681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/>
          <a:stretch/>
        </p:blipFill>
        <p:spPr>
          <a:xfrm>
            <a:off x="0" y="519"/>
            <a:ext cx="12192000" cy="68543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FD31AE0-41AD-6E60-66B7-0E0557AEE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88" y="239531"/>
            <a:ext cx="1150788" cy="68628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2D43B4E-4E83-1AF4-774F-2B69A30ECA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6" y="6687199"/>
            <a:ext cx="5612524" cy="167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4780"/>
            <a:ext cx="5181600" cy="4349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4780"/>
            <a:ext cx="5181600" cy="4349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4957"/>
            <a:ext cx="10515600" cy="1324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0384"/>
            <a:ext cx="5157787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3915"/>
            <a:ext cx="5157787" cy="3682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384"/>
            <a:ext cx="5183188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3915"/>
            <a:ext cx="5183188" cy="3682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96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70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9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968"/>
            <a:ext cx="6172200" cy="4871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68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6968"/>
            <a:ext cx="6172200" cy="48713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62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4957"/>
            <a:ext cx="10515600" cy="132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4780"/>
            <a:ext cx="10515600" cy="434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B566-C0D6-4B3D-93C8-DDC15F0AC65A}" type="datetimeFigureOut">
              <a:rPr lang="pt-BR" smtClean="0"/>
              <a:t>06/11/2025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3408"/>
            <a:ext cx="41148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F3E7-5514-470A-8C30-F02FEEED1A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0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3" r:id="rId12"/>
    <p:sldLayoutId id="2147483691" r:id="rId13"/>
    <p:sldLayoutId id="2147483694" r:id="rId14"/>
    <p:sldLayoutId id="2147483697" r:id="rId15"/>
    <p:sldLayoutId id="2147483696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ctrTitle"/>
          </p:nvPr>
        </p:nvSpPr>
        <p:spPr>
          <a:xfrm>
            <a:off x="0" y="3149431"/>
            <a:ext cx="12186356" cy="570287"/>
          </a:xfrm>
        </p:spPr>
        <p:txBody>
          <a:bodyPr>
            <a:noAutofit/>
          </a:bodyPr>
          <a:lstStyle/>
          <a:p>
            <a:r>
              <a:rPr lang="pt-BR" sz="3600" b="1">
                <a:solidFill>
                  <a:schemeClr val="bg1"/>
                </a:solidFill>
              </a:rPr>
              <a:t>Módulo Atos Jurídicos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1944B0E-8701-DE0A-911B-A149C33FE33F}"/>
              </a:ext>
            </a:extLst>
          </p:cNvPr>
          <p:cNvSpPr txBox="1">
            <a:spLocks/>
          </p:cNvSpPr>
          <p:nvPr/>
        </p:nvSpPr>
        <p:spPr>
          <a:xfrm>
            <a:off x="0" y="3794029"/>
            <a:ext cx="12186356" cy="1167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ea typeface="Manrope" pitchFamily="34" charset="-122"/>
                <a:cs typeface="Manrope" pitchFamily="34" charset="-120"/>
              </a:rPr>
              <a:t>Marcel Damato Belli</a:t>
            </a:r>
          </a:p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ea typeface="Manrope" pitchFamily="34" charset="-122"/>
                <a:cs typeface="Manrope" pitchFamily="34" charset="-120"/>
              </a:rPr>
              <a:t>Sandro Daros de Luca</a:t>
            </a:r>
            <a:endParaRPr lang="pt-BR" sz="24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25" y="5776626"/>
            <a:ext cx="1775751" cy="87140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41" y="475137"/>
            <a:ext cx="6978812" cy="25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5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C2BB3-454A-5F77-6409-9C7FE5660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9C1CBCCE-F348-1373-BA52-3EDF3C808CAA}"/>
              </a:ext>
            </a:extLst>
          </p:cNvPr>
          <p:cNvSpPr/>
          <p:nvPr/>
        </p:nvSpPr>
        <p:spPr>
          <a:xfrm>
            <a:off x="0" y="378605"/>
            <a:ext cx="10753344" cy="395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0"/>
              </a:lnSpc>
            </a:pPr>
            <a:r>
              <a:rPr lang="en-US" sz="3600">
                <a:solidFill>
                  <a:srgbClr val="1B1B27"/>
                </a:solidFill>
                <a:latin typeface="+mj-lt"/>
                <a:ea typeface="Calibri"/>
                <a:cs typeface="Calibri"/>
              </a:rPr>
              <a:t>RELATÓRIOS</a:t>
            </a:r>
            <a:endParaRPr lang="pt-BR" err="1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921A02-DAA0-720C-DC4E-E3F17CCA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44" y="1392393"/>
            <a:ext cx="11385911" cy="52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1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00357-867A-CE56-238B-AED9FC973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FA52C780-253D-9601-8C3C-1F300DF18AA1}"/>
              </a:ext>
            </a:extLst>
          </p:cNvPr>
          <p:cNvSpPr/>
          <p:nvPr/>
        </p:nvSpPr>
        <p:spPr>
          <a:xfrm>
            <a:off x="0" y="378605"/>
            <a:ext cx="10753344" cy="395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0"/>
              </a:lnSpc>
            </a:pPr>
            <a:r>
              <a:rPr lang="en-US" sz="3600">
                <a:solidFill>
                  <a:srgbClr val="1B1B27"/>
                </a:solidFill>
                <a:latin typeface="+mj-lt"/>
                <a:ea typeface="Calibri"/>
                <a:cs typeface="Calibri"/>
              </a:rPr>
              <a:t>RELATÓRIOS</a:t>
            </a:r>
            <a:endParaRPr lang="pt-BR" err="1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48D333-1E16-BC35-D1C5-25F5FBB15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08" y="1477295"/>
            <a:ext cx="11835384" cy="40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5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3ECA-B82F-8FB3-3365-B86D36BC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AF1DDC83-670A-5930-2E98-E2DE4634A803}"/>
              </a:ext>
            </a:extLst>
          </p:cNvPr>
          <p:cNvSpPr/>
          <p:nvPr/>
        </p:nvSpPr>
        <p:spPr>
          <a:xfrm>
            <a:off x="0" y="378605"/>
            <a:ext cx="10753344" cy="395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0"/>
              </a:lnSpc>
            </a:pPr>
            <a:r>
              <a:rPr lang="en-US" sz="3600">
                <a:solidFill>
                  <a:srgbClr val="1B1B27"/>
                </a:solidFill>
                <a:latin typeface="+mj-lt"/>
                <a:ea typeface="Calibri"/>
                <a:cs typeface="Calibri"/>
              </a:rPr>
              <a:t>RELATÓRIOS</a:t>
            </a:r>
            <a:endParaRPr lang="pt-BR" err="1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57AB3F-E63E-C262-0E71-0EA3A6C0E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35" y="1051560"/>
            <a:ext cx="11797730" cy="56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05768-50E3-BD52-D358-7AE1581A7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05187DDB-60AF-6DA7-2799-915CB52FF9D8}"/>
              </a:ext>
            </a:extLst>
          </p:cNvPr>
          <p:cNvSpPr/>
          <p:nvPr/>
        </p:nvSpPr>
        <p:spPr>
          <a:xfrm>
            <a:off x="0" y="2837036"/>
            <a:ext cx="7619295" cy="590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3"/>
              </a:lnSpc>
            </a:pPr>
            <a:r>
              <a:rPr lang="en-US" sz="500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DÚVIDAS</a:t>
            </a:r>
            <a:endParaRPr lang="en-US" sz="5000">
              <a:latin typeface="+mj-lt"/>
            </a:endParaRPr>
          </a:p>
        </p:txBody>
      </p:sp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DFA328D-18F9-347D-C57D-4D728FD1F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95" y="1011218"/>
            <a:ext cx="4569883" cy="568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64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8958EEF5-F89A-E72A-5769-57230DA13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/>
          <a:stretch/>
        </p:blipFill>
        <p:spPr>
          <a:xfrm>
            <a:off x="0" y="-79418"/>
            <a:ext cx="12192000" cy="68543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88" y="239531"/>
            <a:ext cx="1150788" cy="6862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6" y="6687199"/>
            <a:ext cx="5612524" cy="1676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4DA9FD-97E6-F36E-980C-021F79CB8FB3}"/>
              </a:ext>
            </a:extLst>
          </p:cNvPr>
          <p:cNvSpPr txBox="1">
            <a:spLocks/>
          </p:cNvSpPr>
          <p:nvPr/>
        </p:nvSpPr>
        <p:spPr>
          <a:xfrm>
            <a:off x="1487109" y="875228"/>
            <a:ext cx="3001224" cy="15361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dlc@tcesc.tc.br</a:t>
            </a:r>
          </a:p>
          <a:p>
            <a:endParaRPr lang="pt-BR" sz="2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2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2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2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4008BB3E-ABC2-33E0-33C5-5669509994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66897" b="64830"/>
          <a:stretch/>
        </p:blipFill>
        <p:spPr>
          <a:xfrm>
            <a:off x="683677" y="684226"/>
            <a:ext cx="785634" cy="878419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C6899BD4-BCF8-6F99-C956-26037EAF7B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1" r="34665" b="64830"/>
          <a:stretch/>
        </p:blipFill>
        <p:spPr>
          <a:xfrm>
            <a:off x="632069" y="1489493"/>
            <a:ext cx="888849" cy="87841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947373F-D780-646A-95ED-0B9BFBFF4747}"/>
              </a:ext>
            </a:extLst>
          </p:cNvPr>
          <p:cNvSpPr txBox="1">
            <a:spLocks/>
          </p:cNvSpPr>
          <p:nvPr/>
        </p:nvSpPr>
        <p:spPr>
          <a:xfrm>
            <a:off x="6887058" y="873991"/>
            <a:ext cx="3001224" cy="15361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die@tcesc.tc.br</a:t>
            </a:r>
          </a:p>
          <a:p>
            <a:endParaRPr lang="pt-BR" sz="2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(48) 3221-3808</a:t>
            </a:r>
          </a:p>
          <a:p>
            <a:endParaRPr lang="pt-BR" sz="2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2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2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4D5620AA-81FD-9B03-07E2-C629AF5088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66897" b="64830"/>
          <a:stretch/>
        </p:blipFill>
        <p:spPr>
          <a:xfrm>
            <a:off x="6072927" y="670996"/>
            <a:ext cx="785634" cy="878419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F2C20E81-937B-188F-C413-0986E6B48B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1" r="34665" b="64830"/>
          <a:stretch/>
        </p:blipFill>
        <p:spPr>
          <a:xfrm>
            <a:off x="6021319" y="1412255"/>
            <a:ext cx="888849" cy="878419"/>
          </a:xfrm>
          <a:prstGeom prst="rect">
            <a:avLst/>
          </a:prstGeom>
        </p:spPr>
      </p:pic>
      <p:sp>
        <p:nvSpPr>
          <p:cNvPr id="12" name="Text 0">
            <a:extLst>
              <a:ext uri="{FF2B5EF4-FFF2-40B4-BE49-F238E27FC236}">
                <a16:creationId xmlns:a16="http://schemas.microsoft.com/office/drawing/2014/main" id="{80DE13A6-38BE-2948-D2B4-1664923A438E}"/>
              </a:ext>
            </a:extLst>
          </p:cNvPr>
          <p:cNvSpPr/>
          <p:nvPr/>
        </p:nvSpPr>
        <p:spPr>
          <a:xfrm>
            <a:off x="683676" y="5070144"/>
            <a:ext cx="10102511" cy="590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3"/>
              </a:lnSpc>
            </a:pPr>
            <a:r>
              <a:rPr lang="en-US" sz="4400">
                <a:solidFill>
                  <a:srgbClr val="1B1B27"/>
                </a:solidFill>
                <a:latin typeface="+mj-lt"/>
                <a:ea typeface="Raleway" pitchFamily="34" charset="-122"/>
                <a:cs typeface="Raleway" pitchFamily="34" charset="-120"/>
              </a:rPr>
              <a:t>OBRIGADO</a:t>
            </a:r>
            <a:endParaRPr lang="en-US" sz="4400">
              <a:latin typeface="+mj-lt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EC8C4CC-4D60-3499-D842-487D9A40F32D}"/>
              </a:ext>
            </a:extLst>
          </p:cNvPr>
          <p:cNvSpPr txBox="1">
            <a:spLocks/>
          </p:cNvSpPr>
          <p:nvPr/>
        </p:nvSpPr>
        <p:spPr>
          <a:xfrm>
            <a:off x="4177385" y="2900911"/>
            <a:ext cx="3599933" cy="14166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helpdesk@tcesc.tc.br</a:t>
            </a:r>
          </a:p>
          <a:p>
            <a:endParaRPr lang="pt-BR" sz="2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(48) 3221-3700</a:t>
            </a:r>
          </a:p>
          <a:p>
            <a:endParaRPr lang="pt-BR" sz="2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2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t-BR" sz="2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76F1C95F-466C-DA8C-5BF4-D6B841ABC5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66897" b="64830"/>
          <a:stretch/>
        </p:blipFill>
        <p:spPr>
          <a:xfrm>
            <a:off x="3363255" y="2697916"/>
            <a:ext cx="785634" cy="878419"/>
          </a:xfrm>
          <a:prstGeom prst="rect">
            <a:avLst/>
          </a:prstGeom>
        </p:spPr>
      </p:pic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77BFF76A-B277-6EC3-6557-A57A06DD60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1" r="34665" b="64830"/>
          <a:stretch/>
        </p:blipFill>
        <p:spPr>
          <a:xfrm>
            <a:off x="3311647" y="3439175"/>
            <a:ext cx="888849" cy="8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827E1-1EC5-BC5E-349D-9D41ADE14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05C24605-6064-A502-8163-68B760012A58}"/>
              </a:ext>
            </a:extLst>
          </p:cNvPr>
          <p:cNvSpPr/>
          <p:nvPr/>
        </p:nvSpPr>
        <p:spPr>
          <a:xfrm>
            <a:off x="512063" y="3205374"/>
            <a:ext cx="6620257" cy="3049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374"/>
              </a:lnSpc>
              <a:buFont typeface="Arial" panose="020B0604020202020204" pitchFamily="34" charset="0"/>
              <a:buChar char="•"/>
            </a:pPr>
            <a:r>
              <a:rPr lang="pt-BR" sz="2400">
                <a:solidFill>
                  <a:srgbClr val="3C3939"/>
                </a:solidFill>
                <a:latin typeface="+mj-lt"/>
                <a:ea typeface="Roboto"/>
                <a:cs typeface="Roboto"/>
              </a:rPr>
              <a:t>Apresentação dos principais relatórios de conferência dos dados</a:t>
            </a:r>
            <a:br>
              <a:rPr lang="pt-BR" sz="2400">
                <a:solidFill>
                  <a:srgbClr val="3C3939"/>
                </a:solidFill>
                <a:latin typeface="+mj-lt"/>
                <a:ea typeface="Roboto"/>
                <a:cs typeface="Roboto"/>
              </a:rPr>
            </a:br>
            <a:endParaRPr lang="pt-BR" sz="2400">
              <a:solidFill>
                <a:srgbClr val="3C3939"/>
              </a:solidFill>
              <a:latin typeface="+mj-lt"/>
              <a:ea typeface="Roboto"/>
              <a:cs typeface="Roboto"/>
            </a:endParaRPr>
          </a:p>
          <a:p>
            <a:pPr marL="342900" indent="-342900">
              <a:lnSpc>
                <a:spcPts val="2374"/>
              </a:lnSpc>
              <a:buFont typeface="Arial" panose="020B0604020202020204" pitchFamily="34" charset="0"/>
              <a:buChar char="•"/>
            </a:pPr>
            <a:r>
              <a:rPr lang="pt-BR" sz="2400">
                <a:solidFill>
                  <a:srgbClr val="3C3939"/>
                </a:solidFill>
                <a:latin typeface="+mj-lt"/>
                <a:ea typeface="Roboto"/>
                <a:cs typeface="Roboto"/>
              </a:rPr>
              <a:t>Disponíveis após a confirmação das remessas</a:t>
            </a:r>
            <a:br>
              <a:rPr lang="pt-BR" sz="2400">
                <a:solidFill>
                  <a:srgbClr val="3C3939"/>
                </a:solidFill>
                <a:latin typeface="+mj-lt"/>
                <a:ea typeface="Roboto"/>
                <a:cs typeface="Roboto"/>
              </a:rPr>
            </a:br>
            <a:endParaRPr lang="pt-BR" sz="2400">
              <a:solidFill>
                <a:srgbClr val="3C3939"/>
              </a:solidFill>
              <a:latin typeface="+mj-lt"/>
              <a:ea typeface="Roboto"/>
              <a:cs typeface="Roboto"/>
            </a:endParaRPr>
          </a:p>
          <a:p>
            <a:pPr marL="342900" indent="-342900">
              <a:lnSpc>
                <a:spcPts val="2374"/>
              </a:lnSpc>
              <a:buFont typeface="Arial" panose="020B0604020202020204" pitchFamily="34" charset="0"/>
              <a:buChar char="•"/>
            </a:pPr>
            <a:r>
              <a:rPr lang="pt-BR" sz="2400">
                <a:solidFill>
                  <a:srgbClr val="3C3939"/>
                </a:solidFill>
                <a:latin typeface="+mj-lt"/>
                <a:ea typeface="Roboto"/>
                <a:cs typeface="Roboto"/>
              </a:rPr>
              <a:t>Devem ser utilizados para conferir os dados enviados antes da realização da Ratificação</a:t>
            </a:r>
            <a:br>
              <a:rPr lang="pt-BR" sz="2400">
                <a:solidFill>
                  <a:srgbClr val="3C3939"/>
                </a:solidFill>
                <a:latin typeface="+mj-lt"/>
                <a:ea typeface="Roboto"/>
                <a:cs typeface="Roboto"/>
              </a:rPr>
            </a:br>
            <a:endParaRPr lang="pt-BR" sz="2400">
              <a:solidFill>
                <a:srgbClr val="3C3939"/>
              </a:solidFill>
              <a:latin typeface="+mj-lt"/>
              <a:ea typeface="Roboto"/>
              <a:cs typeface="Roboto"/>
            </a:endParaRPr>
          </a:p>
          <a:p>
            <a:pPr marL="342900" indent="-342900">
              <a:lnSpc>
                <a:spcPts val="2374"/>
              </a:lnSpc>
              <a:buFont typeface="Arial" panose="020B0604020202020204" pitchFamily="34" charset="0"/>
              <a:buChar char="•"/>
            </a:pPr>
            <a:endParaRPr lang="pt-BR" sz="2400"/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56421797-FAEC-B32C-C991-8D985162117B}"/>
              </a:ext>
            </a:extLst>
          </p:cNvPr>
          <p:cNvSpPr/>
          <p:nvPr/>
        </p:nvSpPr>
        <p:spPr>
          <a:xfrm>
            <a:off x="-91440" y="1878221"/>
            <a:ext cx="7619295" cy="395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0"/>
              </a:lnSpc>
            </a:pPr>
            <a:r>
              <a:rPr lang="en-US" sz="3600">
                <a:solidFill>
                  <a:srgbClr val="1B1B27"/>
                </a:solidFill>
                <a:latin typeface="+mj-lt"/>
                <a:ea typeface="Calibri"/>
                <a:cs typeface="Calibri"/>
              </a:rPr>
              <a:t>RELATÓRIOS</a:t>
            </a:r>
            <a:endParaRPr lang="pt-BR" err="1"/>
          </a:p>
        </p:txBody>
      </p:sp>
      <p:pic>
        <p:nvPicPr>
          <p:cNvPr id="6" name="Imagem 5" descr="Uma imagem contendo Logotipo">
            <a:extLst>
              <a:ext uri="{FF2B5EF4-FFF2-40B4-BE49-F238E27FC236}">
                <a16:creationId xmlns:a16="http://schemas.microsoft.com/office/drawing/2014/main" id="{7243688A-A1D6-4F0C-2A3C-7F8C0CB20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17" y="1011219"/>
            <a:ext cx="4569883" cy="56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2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50161-D0A1-839B-2F0B-6FBB054E1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8E155773-3634-E13C-9252-254A0C5075EC}"/>
              </a:ext>
            </a:extLst>
          </p:cNvPr>
          <p:cNvSpPr/>
          <p:nvPr/>
        </p:nvSpPr>
        <p:spPr>
          <a:xfrm>
            <a:off x="0" y="378605"/>
            <a:ext cx="10753344" cy="395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0"/>
              </a:lnSpc>
            </a:pPr>
            <a:r>
              <a:rPr lang="en-US" sz="3600">
                <a:solidFill>
                  <a:srgbClr val="1B1B27"/>
                </a:solidFill>
                <a:latin typeface="+mj-lt"/>
                <a:ea typeface="Calibri"/>
                <a:cs typeface="Calibri"/>
              </a:rPr>
              <a:t>RELATÓRIOS</a:t>
            </a:r>
            <a:endParaRPr lang="pt-BR" err="1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2ABFA1-69B3-C060-9B57-5D6EA25B1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9" y="1133855"/>
            <a:ext cx="12008782" cy="40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EEF04-C82E-F6AD-DB51-8A88CAE4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36584E35-FA15-490A-93CF-D903566DF8DA}"/>
              </a:ext>
            </a:extLst>
          </p:cNvPr>
          <p:cNvSpPr/>
          <p:nvPr/>
        </p:nvSpPr>
        <p:spPr>
          <a:xfrm>
            <a:off x="0" y="378605"/>
            <a:ext cx="10753344" cy="395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0"/>
              </a:lnSpc>
            </a:pPr>
            <a:r>
              <a:rPr lang="en-US" sz="3600">
                <a:solidFill>
                  <a:srgbClr val="1B1B27"/>
                </a:solidFill>
                <a:latin typeface="+mj-lt"/>
                <a:ea typeface="Calibri"/>
                <a:cs typeface="Calibri"/>
              </a:rPr>
              <a:t>RELATÓRIOS</a:t>
            </a:r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60D8CC-2BCD-EB18-3E10-3A202FFEC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4" y="945779"/>
            <a:ext cx="11373964" cy="267948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D6BD959-6C6A-0F11-7441-85B295885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24" y="3618114"/>
            <a:ext cx="11373964" cy="2984401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CCC8993A-6826-BAA0-0EFD-CF1DD2565F13}"/>
              </a:ext>
            </a:extLst>
          </p:cNvPr>
          <p:cNvSpPr/>
          <p:nvPr/>
        </p:nvSpPr>
        <p:spPr>
          <a:xfrm>
            <a:off x="-188038" y="3236710"/>
            <a:ext cx="10753344" cy="3635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0"/>
              </a:lnSpc>
            </a:pPr>
            <a:r>
              <a:rPr lang="en-US" sz="2800" err="1">
                <a:solidFill>
                  <a:schemeClr val="accent6"/>
                </a:solidFill>
                <a:latin typeface="+mj-lt"/>
                <a:ea typeface="Calibri"/>
                <a:cs typeface="Calibri"/>
              </a:rPr>
              <a:t>Ainda</a:t>
            </a:r>
            <a:r>
              <a:rPr lang="en-US" sz="2800">
                <a:solidFill>
                  <a:schemeClr val="accent6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en-US" sz="2800" err="1">
                <a:solidFill>
                  <a:schemeClr val="accent6"/>
                </a:solidFill>
                <a:latin typeface="+mj-lt"/>
                <a:ea typeface="Calibri"/>
                <a:cs typeface="Calibri"/>
              </a:rPr>
              <a:t>não</a:t>
            </a:r>
            <a:r>
              <a:rPr lang="en-US" sz="2800">
                <a:solidFill>
                  <a:schemeClr val="accent6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en-US" sz="2800" err="1">
                <a:solidFill>
                  <a:schemeClr val="accent6"/>
                </a:solidFill>
                <a:latin typeface="+mj-lt"/>
                <a:ea typeface="Calibri"/>
                <a:cs typeface="Calibri"/>
              </a:rPr>
              <a:t>liberado</a:t>
            </a:r>
            <a:endParaRPr lang="pt-BR" sz="28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6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9D2E7-6ADB-84D4-DEA8-21DC8CDE3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C4042FE7-997E-96ED-55A1-E109F251936B}"/>
              </a:ext>
            </a:extLst>
          </p:cNvPr>
          <p:cNvSpPr/>
          <p:nvPr/>
        </p:nvSpPr>
        <p:spPr>
          <a:xfrm>
            <a:off x="0" y="378605"/>
            <a:ext cx="10753344" cy="395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0"/>
              </a:lnSpc>
            </a:pPr>
            <a:r>
              <a:rPr lang="en-US" sz="3600">
                <a:solidFill>
                  <a:srgbClr val="1B1B27"/>
                </a:solidFill>
                <a:latin typeface="+mj-lt"/>
                <a:ea typeface="Calibri"/>
                <a:cs typeface="Calibri"/>
              </a:rPr>
              <a:t>RELATÓRIOS</a:t>
            </a:r>
            <a:endParaRPr lang="pt-BR" err="1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ED5EDC-B028-9950-FD6C-7957963C7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6" y="1671204"/>
            <a:ext cx="12012328" cy="35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1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8550A-6CA8-12D1-60F4-1F46F489C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06E114A1-683F-115B-C8D9-C3101D999340}"/>
              </a:ext>
            </a:extLst>
          </p:cNvPr>
          <p:cNvSpPr/>
          <p:nvPr/>
        </p:nvSpPr>
        <p:spPr>
          <a:xfrm>
            <a:off x="0" y="378605"/>
            <a:ext cx="10753344" cy="395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0"/>
              </a:lnSpc>
            </a:pPr>
            <a:r>
              <a:rPr lang="en-US" sz="3600">
                <a:solidFill>
                  <a:srgbClr val="1B1B27"/>
                </a:solidFill>
                <a:latin typeface="+mj-lt"/>
                <a:ea typeface="Calibri"/>
                <a:cs typeface="Calibri"/>
              </a:rPr>
              <a:t>RELATÓRIOS</a:t>
            </a:r>
            <a:endParaRPr lang="pt-BR" err="1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FDBDFA-8388-6DCF-61E5-A4D864B5C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09" y="922865"/>
            <a:ext cx="10301181" cy="58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F2364-2FFC-CA5C-B53D-BFB20D9A3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342FC4C5-71EC-1DFC-CD5C-5DA43A313DFB}"/>
              </a:ext>
            </a:extLst>
          </p:cNvPr>
          <p:cNvSpPr/>
          <p:nvPr/>
        </p:nvSpPr>
        <p:spPr>
          <a:xfrm>
            <a:off x="0" y="378605"/>
            <a:ext cx="10753344" cy="395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0"/>
              </a:lnSpc>
            </a:pPr>
            <a:r>
              <a:rPr lang="en-US" sz="3600">
                <a:solidFill>
                  <a:srgbClr val="1B1B27"/>
                </a:solidFill>
                <a:latin typeface="+mj-lt"/>
                <a:ea typeface="Calibri"/>
                <a:cs typeface="Calibri"/>
              </a:rPr>
              <a:t>RELATÓRIOS</a:t>
            </a:r>
            <a:endParaRPr lang="pt-BR" err="1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6C5680-0AC3-B537-0D8E-E7B741E55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15" y="950976"/>
            <a:ext cx="11731569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47D43-E205-90CF-23FF-9407A1503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A0A57D2A-81E6-51F9-0DE5-E9A9DE1A081C}"/>
              </a:ext>
            </a:extLst>
          </p:cNvPr>
          <p:cNvSpPr/>
          <p:nvPr/>
        </p:nvSpPr>
        <p:spPr>
          <a:xfrm>
            <a:off x="0" y="378605"/>
            <a:ext cx="10753344" cy="395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0"/>
              </a:lnSpc>
            </a:pPr>
            <a:r>
              <a:rPr lang="en-US" sz="3600">
                <a:solidFill>
                  <a:srgbClr val="1B1B27"/>
                </a:solidFill>
                <a:latin typeface="+mj-lt"/>
                <a:ea typeface="Calibri"/>
                <a:cs typeface="Calibri"/>
              </a:rPr>
              <a:t>RELATÓRIOS</a:t>
            </a:r>
            <a:endParaRPr lang="pt-BR" err="1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05D996-1AEA-5535-F5D5-CE90C950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21" y="908046"/>
            <a:ext cx="9895123" cy="58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0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CA6D8-F730-C8E1-2F8A-A6B716D78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93F51FE3-E335-2876-5D02-5DCF4869D596}"/>
              </a:ext>
            </a:extLst>
          </p:cNvPr>
          <p:cNvSpPr/>
          <p:nvPr/>
        </p:nvSpPr>
        <p:spPr>
          <a:xfrm>
            <a:off x="0" y="378605"/>
            <a:ext cx="10753344" cy="395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0"/>
              </a:lnSpc>
            </a:pPr>
            <a:r>
              <a:rPr lang="en-US" sz="3600">
                <a:solidFill>
                  <a:srgbClr val="1B1B27"/>
                </a:solidFill>
                <a:latin typeface="+mj-lt"/>
                <a:ea typeface="Calibri"/>
                <a:cs typeface="Calibri"/>
              </a:rPr>
              <a:t>RELATÓRIOS</a:t>
            </a:r>
            <a:endParaRPr lang="pt-BR" err="1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5ED5587-A9DC-024B-5916-EA8450D61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53" y="1391332"/>
            <a:ext cx="10756264" cy="53781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9910DA-7257-5AE4-7783-8A7DA1D42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637" y="1008984"/>
            <a:ext cx="323895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02406"/>
      </p:ext>
    </p:extLst>
  </p:cSld>
  <p:clrMapOvr>
    <a:masterClrMapping/>
  </p:clrMapOvr>
</p:sld>
</file>

<file path=ppt/theme/theme1.xml><?xml version="1.0" encoding="utf-8"?>
<a:theme xmlns:a="http://schemas.openxmlformats.org/drawingml/2006/main" name="22º Ciclo_PPT_template_Joseane Aparecida Corrê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º Ciclo_PPT_template_geral_01" id="{1DD2E016-6028-4125-9BD4-6BED2F35FC48}" vid="{DCC178CB-033D-43A1-A2CF-DB021AF8C02E}"/>
    </a:ext>
  </a:extLst>
</a:theme>
</file>

<file path=ppt/theme/theme2.xml><?xml version="1.0" encoding="utf-8"?>
<a:theme xmlns:a="http://schemas.openxmlformats.org/drawingml/2006/main" name="Tema do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87D36792DE1944A49C568FE14B57DD" ma:contentTypeVersion="18" ma:contentTypeDescription="Crie um novo documento." ma:contentTypeScope="" ma:versionID="98ade6f00b02400158013e7120056d98">
  <xsd:schema xmlns:xsd="http://www.w3.org/2001/XMLSchema" xmlns:xs="http://www.w3.org/2001/XMLSchema" xmlns:p="http://schemas.microsoft.com/office/2006/metadata/properties" xmlns:ns2="1ae3ea05-53a8-4f32-b802-dfbe623c3b8a" xmlns:ns3="b22e846b-2e75-4a71-8f67-cc4f94cb4e52" targetNamespace="http://schemas.microsoft.com/office/2006/metadata/properties" ma:root="true" ma:fieldsID="356b9094723c7f84fb4b16a1a13bdc47" ns2:_="" ns3:_="">
    <xsd:import namespace="1ae3ea05-53a8-4f32-b802-dfbe623c3b8a"/>
    <xsd:import namespace="b22e846b-2e75-4a71-8f67-cc4f94cb4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3ea05-53a8-4f32-b802-dfbe623c3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846b-2e75-4a71-8f67-cc4f94cb4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6929b8b-b40e-46d4-8b42-455ce7e11c64}" ma:internalName="TaxCatchAll" ma:showField="CatchAllData" ma:web="b22e846b-2e75-4a71-8f67-cc4f94cb4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e3ea05-53a8-4f32-b802-dfbe623c3b8a">
      <Terms xmlns="http://schemas.microsoft.com/office/infopath/2007/PartnerControls"/>
    </lcf76f155ced4ddcb4097134ff3c332f>
    <TaxCatchAll xmlns="b22e846b-2e75-4a71-8f67-cc4f94cb4e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1391D-07EF-48DD-9612-54517A539AFB}">
  <ds:schemaRefs>
    <ds:schemaRef ds:uri="1ae3ea05-53a8-4f32-b802-dfbe623c3b8a"/>
    <ds:schemaRef ds:uri="b22e846b-2e75-4a71-8f67-cc4f94cb4e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33BA91D-CC03-4A80-8B25-E3FE65191154}">
  <ds:schemaRefs>
    <ds:schemaRef ds:uri="1ae3ea05-53a8-4f32-b802-dfbe623c3b8a"/>
    <ds:schemaRef ds:uri="b22e846b-2e75-4a71-8f67-cc4f94cb4e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9D7CDE-862A-44A2-AA9A-A08FF02A6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22º Ciclo_PPT_template_Joseane Aparecida Corrêa</vt:lpstr>
      <vt:lpstr>Módulo Atos Jurídicos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revision>1</cp:revision>
  <dcterms:created xsi:type="dcterms:W3CDTF">2022-06-01T22:49:47Z</dcterms:created>
  <dcterms:modified xsi:type="dcterms:W3CDTF">2025-11-06T16:47:49Z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0x0101007C87D36792DE1944A49C568FE14B57DD</vt:lpwstr>
  </property>
  <property fmtid="{D5CDD505-2E9C-101B-9397-08002B2CF9AE}" pid="3" name="MediaServiceImageTags">
    <vt:lpwstr/>
  </property>
</Properties>
</file>