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4"/>
  </p:notesMasterIdLst>
  <p:sldIdLst>
    <p:sldId id="592" r:id="rId5"/>
    <p:sldId id="259" r:id="rId6"/>
    <p:sldId id="258" r:id="rId7"/>
    <p:sldId id="257" r:id="rId8"/>
    <p:sldId id="260" r:id="rId9"/>
    <p:sldId id="601" r:id="rId10"/>
    <p:sldId id="261" r:id="rId11"/>
    <p:sldId id="263" r:id="rId12"/>
    <p:sldId id="603" r:id="rId13"/>
    <p:sldId id="256" r:id="rId14"/>
    <p:sldId id="265" r:id="rId15"/>
    <p:sldId id="605" r:id="rId16"/>
    <p:sldId id="267" r:id="rId17"/>
    <p:sldId id="268" r:id="rId18"/>
    <p:sldId id="269" r:id="rId19"/>
    <p:sldId id="270" r:id="rId20"/>
    <p:sldId id="271" r:id="rId21"/>
    <p:sldId id="272" r:id="rId22"/>
    <p:sldId id="608" r:id="rId23"/>
    <p:sldId id="274" r:id="rId24"/>
    <p:sldId id="607" r:id="rId25"/>
    <p:sldId id="610" r:id="rId26"/>
    <p:sldId id="609" r:id="rId27"/>
    <p:sldId id="611" r:id="rId28"/>
    <p:sldId id="615" r:id="rId29"/>
    <p:sldId id="613" r:id="rId30"/>
    <p:sldId id="614" r:id="rId31"/>
    <p:sldId id="606" r:id="rId32"/>
    <p:sldId id="515" r:id="rId33"/>
  </p:sldIdLst>
  <p:sldSz cx="12192000" cy="68548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DDFE81-D85E-DA9A-4118-31034CB9D065}" name="ANA BEATRIZ OLIVEIRA RIBEIRO" initials="AR" userId="S::9715@tcesc.tc.br::82b2d8ea-f63b-426b-ad2a-4a97c5e86423" providerId="AD"/>
  <p188:author id="{A04EC9AA-D4A0-AC9C-C25F-A39881E09E0C}" name="MAGDA AUDREY PAMPLONA" initials="MP" userId="S::4509285@tcesc.tc.br::b4072c3a-6b6d-41b1-9c8f-4ea8e144d2cb" providerId="AD"/>
  <p188:author id="{6C16E1BD-3F23-1642-4ECD-53062B52FCB8}" name="JOSEANE APARECIDA CORREA" initials="JAC" userId="S::4507827@tcesc.tc.br::e0ab9136-e8d4-47f1-84df-425b4e3400f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368"/>
    <a:srgbClr val="FFE300"/>
    <a:srgbClr val="BD2E42"/>
    <a:srgbClr val="000000"/>
    <a:srgbClr val="E3E9F7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0708C1-9328-4773-BBBA-C18EDBAC1663}" v="1" dt="2025-11-04T16:51:07.314"/>
    <p1510:client id="{9B6A78E2-2628-A3EE-86FB-2A350CC09E47}" v="143" dt="2025-11-03T19:08:33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58"/>
        <p:guide pos="512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 RODRIGO DA SILVA" userId="fe0bed2f-355d-4817-9e47-6a62334132aa" providerId="ADAL" clId="{B59D438D-C4CA-4A69-9614-AD294E28330C}"/>
    <pc:docChg chg="undo custSel modSld sldOrd">
      <pc:chgData name="JEAN RODRIGO DA SILVA" userId="fe0bed2f-355d-4817-9e47-6a62334132aa" providerId="ADAL" clId="{B59D438D-C4CA-4A69-9614-AD294E28330C}" dt="2025-10-30T20:58:53.326" v="1833" actId="14100"/>
      <pc:docMkLst>
        <pc:docMk/>
      </pc:docMkLst>
      <pc:sldChg chg="modSp">
        <pc:chgData name="JEAN RODRIGO DA SILVA" userId="fe0bed2f-355d-4817-9e47-6a62334132aa" providerId="ADAL" clId="{B59D438D-C4CA-4A69-9614-AD294E28330C}" dt="2025-10-30T17:52:52.105" v="427" actId="20577"/>
        <pc:sldMkLst>
          <pc:docMk/>
          <pc:sldMk cId="0" sldId="256"/>
        </pc:sldMkLst>
        <pc:spChg chg="mod">
          <ac:chgData name="JEAN RODRIGO DA SILVA" userId="fe0bed2f-355d-4817-9e47-6a62334132aa" providerId="ADAL" clId="{B59D438D-C4CA-4A69-9614-AD294E28330C}" dt="2025-10-30T17:52:52.105" v="427" actId="20577"/>
          <ac:spMkLst>
            <pc:docMk/>
            <pc:sldMk cId="0" sldId="256"/>
            <ac:spMk id="10" creationId="{00000000-0000-0000-0000-000000000000}"/>
          </ac:spMkLst>
        </pc:spChg>
      </pc:sldChg>
      <pc:sldChg chg="modSp">
        <pc:chgData name="JEAN RODRIGO DA SILVA" userId="fe0bed2f-355d-4817-9e47-6a62334132aa" providerId="ADAL" clId="{B59D438D-C4CA-4A69-9614-AD294E28330C}" dt="2025-10-30T17:53:48.367" v="431" actId="20577"/>
        <pc:sldMkLst>
          <pc:docMk/>
          <pc:sldMk cId="0" sldId="265"/>
        </pc:sldMkLst>
        <pc:spChg chg="mod">
          <ac:chgData name="JEAN RODRIGO DA SILVA" userId="fe0bed2f-355d-4817-9e47-6a62334132aa" providerId="ADAL" clId="{B59D438D-C4CA-4A69-9614-AD294E28330C}" dt="2025-10-30T17:53:48.367" v="431" actId="20577"/>
          <ac:spMkLst>
            <pc:docMk/>
            <pc:sldMk cId="0" sldId="265"/>
            <ac:spMk id="5" creationId="{00000000-0000-0000-0000-000000000000}"/>
          </ac:spMkLst>
        </pc:spChg>
      </pc:sldChg>
      <pc:sldChg chg="modSp mod">
        <pc:chgData name="JEAN RODRIGO DA SILVA" userId="fe0bed2f-355d-4817-9e47-6a62334132aa" providerId="ADAL" clId="{B59D438D-C4CA-4A69-9614-AD294E28330C}" dt="2025-10-30T17:58:56.200" v="515" actId="20577"/>
        <pc:sldMkLst>
          <pc:docMk/>
          <pc:sldMk cId="0" sldId="274"/>
        </pc:sldMkLst>
        <pc:spChg chg="mod">
          <ac:chgData name="JEAN RODRIGO DA SILVA" userId="fe0bed2f-355d-4817-9e47-6a62334132aa" providerId="ADAL" clId="{B59D438D-C4CA-4A69-9614-AD294E28330C}" dt="2025-10-30T17:58:56.200" v="515" actId="20577"/>
          <ac:spMkLst>
            <pc:docMk/>
            <pc:sldMk cId="0" sldId="274"/>
            <ac:spMk id="4" creationId="{00000000-0000-0000-0000-000000000000}"/>
          </ac:spMkLst>
        </pc:spChg>
      </pc:sldChg>
      <pc:sldChg chg="addSp delSp modSp mod">
        <pc:chgData name="JEAN RODRIGO DA SILVA" userId="fe0bed2f-355d-4817-9e47-6a62334132aa" providerId="ADAL" clId="{B59D438D-C4CA-4A69-9614-AD294E28330C}" dt="2025-10-30T20:58:53.326" v="1833" actId="14100"/>
        <pc:sldMkLst>
          <pc:docMk/>
          <pc:sldMk cId="3125399566" sldId="515"/>
        </pc:sldMkLst>
        <pc:spChg chg="add mod">
          <ac:chgData name="JEAN RODRIGO DA SILVA" userId="fe0bed2f-355d-4817-9e47-6a62334132aa" providerId="ADAL" clId="{B59D438D-C4CA-4A69-9614-AD294E28330C}" dt="2025-10-30T18:24:09.762" v="1250" actId="6549"/>
          <ac:spMkLst>
            <pc:docMk/>
            <pc:sldMk cId="3125399566" sldId="515"/>
            <ac:spMk id="2" creationId="{9E4DA9FD-97E6-F36E-980C-021F79CB8FB3}"/>
          </ac:spMkLst>
        </pc:spChg>
        <pc:spChg chg="add mod">
          <ac:chgData name="JEAN RODRIGO DA SILVA" userId="fe0bed2f-355d-4817-9e47-6a62334132aa" providerId="ADAL" clId="{B59D438D-C4CA-4A69-9614-AD294E28330C}" dt="2025-10-30T18:24:06.480" v="1249" actId="6549"/>
          <ac:spMkLst>
            <pc:docMk/>
            <pc:sldMk cId="3125399566" sldId="515"/>
            <ac:spMk id="7" creationId="{F947373F-D780-646A-95ED-0B9BFBFF4747}"/>
          </ac:spMkLst>
        </pc:spChg>
        <pc:spChg chg="add mod">
          <ac:chgData name="JEAN RODRIGO DA SILVA" userId="fe0bed2f-355d-4817-9e47-6a62334132aa" providerId="ADAL" clId="{B59D438D-C4CA-4A69-9614-AD294E28330C}" dt="2025-10-30T20:58:53.326" v="1833" actId="14100"/>
          <ac:spMkLst>
            <pc:docMk/>
            <pc:sldMk cId="3125399566" sldId="515"/>
            <ac:spMk id="12" creationId="{80DE13A6-38BE-2948-D2B4-1664923A438E}"/>
          </ac:spMkLst>
        </pc:spChg>
        <pc:spChg chg="add mod">
          <ac:chgData name="JEAN RODRIGO DA SILVA" userId="fe0bed2f-355d-4817-9e47-6a62334132aa" providerId="ADAL" clId="{B59D438D-C4CA-4A69-9614-AD294E28330C}" dt="2025-10-30T18:26:12.566" v="1374" actId="1037"/>
          <ac:spMkLst>
            <pc:docMk/>
            <pc:sldMk cId="3125399566" sldId="515"/>
            <ac:spMk id="13" creationId="{AEC8C4CC-4D60-3499-D842-487D9A40F32D}"/>
          </ac:spMkLst>
        </pc:spChg>
        <pc:picChg chg="add mod">
          <ac:chgData name="JEAN RODRIGO DA SILVA" userId="fe0bed2f-355d-4817-9e47-6a62334132aa" providerId="ADAL" clId="{B59D438D-C4CA-4A69-9614-AD294E28330C}" dt="2025-10-30T18:24:22.481" v="1271" actId="1035"/>
          <ac:picMkLst>
            <pc:docMk/>
            <pc:sldMk cId="3125399566" sldId="515"/>
            <ac:picMk id="3" creationId="{4008BB3E-ABC2-33E0-33C5-56695099948C}"/>
          </ac:picMkLst>
        </pc:picChg>
        <pc:picChg chg="mod">
          <ac:chgData name="JEAN RODRIGO DA SILVA" userId="fe0bed2f-355d-4817-9e47-6a62334132aa" providerId="ADAL" clId="{B59D438D-C4CA-4A69-9614-AD294E28330C}" dt="2025-10-30T18:24:45.542" v="1308" actId="1076"/>
          <ac:picMkLst>
            <pc:docMk/>
            <pc:sldMk cId="3125399566" sldId="515"/>
            <ac:picMk id="4" creationId="{8958EEF5-F89A-E72A-5769-57230DA13AEC}"/>
          </ac:picMkLst>
        </pc:picChg>
        <pc:picChg chg="add mod">
          <ac:chgData name="JEAN RODRIGO DA SILVA" userId="fe0bed2f-355d-4817-9e47-6a62334132aa" providerId="ADAL" clId="{B59D438D-C4CA-4A69-9614-AD294E28330C}" dt="2025-10-30T18:24:18.506" v="1264" actId="1035"/>
          <ac:picMkLst>
            <pc:docMk/>
            <pc:sldMk cId="3125399566" sldId="515"/>
            <ac:picMk id="6" creationId="{C6899BD4-BCF8-6F99-C956-26037EAF7BA5}"/>
          </ac:picMkLst>
        </pc:picChg>
        <pc:picChg chg="add mod">
          <ac:chgData name="JEAN RODRIGO DA SILVA" userId="fe0bed2f-355d-4817-9e47-6a62334132aa" providerId="ADAL" clId="{B59D438D-C4CA-4A69-9614-AD294E28330C}" dt="2025-10-30T18:21:42.089" v="1096" actId="1038"/>
          <ac:picMkLst>
            <pc:docMk/>
            <pc:sldMk cId="3125399566" sldId="515"/>
            <ac:picMk id="10" creationId="{4D5620AA-81FD-9B03-07E2-C629AF50881F}"/>
          </ac:picMkLst>
        </pc:picChg>
        <pc:picChg chg="add mod">
          <ac:chgData name="JEAN RODRIGO DA SILVA" userId="fe0bed2f-355d-4817-9e47-6a62334132aa" providerId="ADAL" clId="{B59D438D-C4CA-4A69-9614-AD294E28330C}" dt="2025-10-30T18:24:25.733" v="1279" actId="1035"/>
          <ac:picMkLst>
            <pc:docMk/>
            <pc:sldMk cId="3125399566" sldId="515"/>
            <ac:picMk id="11" creationId="{F2C20E81-937B-188F-C413-0986E6B48BD6}"/>
          </ac:picMkLst>
        </pc:picChg>
        <pc:picChg chg="add mod">
          <ac:chgData name="JEAN RODRIGO DA SILVA" userId="fe0bed2f-355d-4817-9e47-6a62334132aa" providerId="ADAL" clId="{B59D438D-C4CA-4A69-9614-AD294E28330C}" dt="2025-10-30T18:26:12.566" v="1374" actId="1037"/>
          <ac:picMkLst>
            <pc:docMk/>
            <pc:sldMk cId="3125399566" sldId="515"/>
            <ac:picMk id="14" creationId="{76F1C95F-466C-DA8C-5BF4-D6B841ABC53C}"/>
          </ac:picMkLst>
        </pc:picChg>
        <pc:picChg chg="add mod">
          <ac:chgData name="JEAN RODRIGO DA SILVA" userId="fe0bed2f-355d-4817-9e47-6a62334132aa" providerId="ADAL" clId="{B59D438D-C4CA-4A69-9614-AD294E28330C}" dt="2025-10-30T18:26:12.566" v="1374" actId="1037"/>
          <ac:picMkLst>
            <pc:docMk/>
            <pc:sldMk cId="3125399566" sldId="515"/>
            <ac:picMk id="15" creationId="{77BFF76A-B277-6EC3-6557-A57A06DD60C6}"/>
          </ac:picMkLst>
        </pc:picChg>
      </pc:sldChg>
      <pc:sldChg chg="modSp mod">
        <pc:chgData name="JEAN RODRIGO DA SILVA" userId="fe0bed2f-355d-4817-9e47-6a62334132aa" providerId="ADAL" clId="{B59D438D-C4CA-4A69-9614-AD294E28330C}" dt="2025-10-30T18:31:36.915" v="1445" actId="14100"/>
        <pc:sldMkLst>
          <pc:docMk/>
          <pc:sldMk cId="2081453984" sldId="592"/>
        </pc:sldMkLst>
        <pc:spChg chg="mod">
          <ac:chgData name="JEAN RODRIGO DA SILVA" userId="fe0bed2f-355d-4817-9e47-6a62334132aa" providerId="ADAL" clId="{B59D438D-C4CA-4A69-9614-AD294E28330C}" dt="2025-10-30T18:31:29.965" v="1443" actId="122"/>
          <ac:spMkLst>
            <pc:docMk/>
            <pc:sldMk cId="2081453984" sldId="592"/>
            <ac:spMk id="5" creationId="{11944B0E-8701-DE0A-911B-A149C33FE33F}"/>
          </ac:spMkLst>
        </pc:spChg>
        <pc:spChg chg="mod">
          <ac:chgData name="JEAN RODRIGO DA SILVA" userId="fe0bed2f-355d-4817-9e47-6a62334132aa" providerId="ADAL" clId="{B59D438D-C4CA-4A69-9614-AD294E28330C}" dt="2025-10-30T18:31:36.915" v="1445" actId="14100"/>
          <ac:spMkLst>
            <pc:docMk/>
            <pc:sldMk cId="2081453984" sldId="592"/>
            <ac:spMk id="11" creationId="{00000000-0000-0000-0000-000000000000}"/>
          </ac:spMkLst>
        </pc:spChg>
      </pc:sldChg>
      <pc:sldChg chg="addSp delSp modSp mod modAnim">
        <pc:chgData name="JEAN RODRIGO DA SILVA" userId="fe0bed2f-355d-4817-9e47-6a62334132aa" providerId="ADAL" clId="{B59D438D-C4CA-4A69-9614-AD294E28330C}" dt="2025-10-30T18:29:18.204" v="1434" actId="14100"/>
        <pc:sldMkLst>
          <pc:docMk/>
          <pc:sldMk cId="2309773464" sldId="603"/>
        </pc:sldMkLst>
        <pc:spChg chg="add mod ord">
          <ac:chgData name="JEAN RODRIGO DA SILVA" userId="fe0bed2f-355d-4817-9e47-6a62334132aa" providerId="ADAL" clId="{B59D438D-C4CA-4A69-9614-AD294E28330C}" dt="2025-10-30T18:29:18.204" v="1434" actId="14100"/>
          <ac:spMkLst>
            <pc:docMk/>
            <pc:sldMk cId="2309773464" sldId="603"/>
            <ac:spMk id="2" creationId="{7E50F699-459E-87CB-DC89-C3A26354861C}"/>
          </ac:spMkLst>
        </pc:spChg>
        <pc:spChg chg="add mod">
          <ac:chgData name="JEAN RODRIGO DA SILVA" userId="fe0bed2f-355d-4817-9e47-6a62334132aa" providerId="ADAL" clId="{B59D438D-C4CA-4A69-9614-AD294E28330C}" dt="2025-10-30T18:29:10.218" v="1433" actId="14100"/>
          <ac:spMkLst>
            <pc:docMk/>
            <pc:sldMk cId="2309773464" sldId="603"/>
            <ac:spMk id="6" creationId="{5AF8C57C-7969-6BC2-780A-8D30B7D6AC21}"/>
          </ac:spMkLst>
        </pc:spChg>
      </pc:sldChg>
      <pc:sldChg chg="modSp mod">
        <pc:chgData name="JEAN RODRIGO DA SILVA" userId="fe0bed2f-355d-4817-9e47-6a62334132aa" providerId="ADAL" clId="{B59D438D-C4CA-4A69-9614-AD294E28330C}" dt="2025-10-30T17:55:04.749" v="456" actId="20577"/>
        <pc:sldMkLst>
          <pc:docMk/>
          <pc:sldMk cId="0" sldId="605"/>
        </pc:sldMkLst>
        <pc:spChg chg="mod">
          <ac:chgData name="JEAN RODRIGO DA SILVA" userId="fe0bed2f-355d-4817-9e47-6a62334132aa" providerId="ADAL" clId="{B59D438D-C4CA-4A69-9614-AD294E28330C}" dt="2025-10-30T17:54:50.334" v="453" actId="20577"/>
          <ac:spMkLst>
            <pc:docMk/>
            <pc:sldMk cId="0" sldId="605"/>
            <ac:spMk id="13" creationId="{00000000-0000-0000-0000-000000000000}"/>
          </ac:spMkLst>
        </pc:spChg>
        <pc:spChg chg="mod">
          <ac:chgData name="JEAN RODRIGO DA SILVA" userId="fe0bed2f-355d-4817-9e47-6a62334132aa" providerId="ADAL" clId="{B59D438D-C4CA-4A69-9614-AD294E28330C}" dt="2025-10-30T17:55:04.749" v="456" actId="20577"/>
          <ac:spMkLst>
            <pc:docMk/>
            <pc:sldMk cId="0" sldId="605"/>
            <ac:spMk id="14" creationId="{00000000-0000-0000-0000-000000000000}"/>
          </ac:spMkLst>
        </pc:spChg>
      </pc:sldChg>
      <pc:sldChg chg="addSp modSp mod">
        <pc:chgData name="JEAN RODRIGO DA SILVA" userId="fe0bed2f-355d-4817-9e47-6a62334132aa" providerId="ADAL" clId="{B59D438D-C4CA-4A69-9614-AD294E28330C}" dt="2025-10-30T20:58:31.266" v="1831" actId="14100"/>
        <pc:sldMkLst>
          <pc:docMk/>
          <pc:sldMk cId="887764053" sldId="606"/>
        </pc:sldMkLst>
        <pc:spChg chg="mod">
          <ac:chgData name="JEAN RODRIGO DA SILVA" userId="fe0bed2f-355d-4817-9e47-6a62334132aa" providerId="ADAL" clId="{B59D438D-C4CA-4A69-9614-AD294E28330C}" dt="2025-10-30T20:58:31.266" v="1831" actId="14100"/>
          <ac:spMkLst>
            <pc:docMk/>
            <pc:sldMk cId="887764053" sldId="606"/>
            <ac:spMk id="3" creationId="{05187DDB-60AF-6DA7-2799-915CB52FF9D8}"/>
          </ac:spMkLst>
        </pc:spChg>
      </pc:sldChg>
      <pc:sldChg chg="addSp delSp modSp mod">
        <pc:chgData name="JEAN RODRIGO DA SILVA" userId="fe0bed2f-355d-4817-9e47-6a62334132aa" providerId="ADAL" clId="{B59D438D-C4CA-4A69-9614-AD294E28330C}" dt="2025-10-30T20:57:23.622" v="1824" actId="20577"/>
        <pc:sldMkLst>
          <pc:docMk/>
          <pc:sldMk cId="491124838" sldId="607"/>
        </pc:sldMkLst>
        <pc:spChg chg="mod">
          <ac:chgData name="JEAN RODRIGO DA SILVA" userId="fe0bed2f-355d-4817-9e47-6a62334132aa" providerId="ADAL" clId="{B59D438D-C4CA-4A69-9614-AD294E28330C}" dt="2025-10-30T20:57:23.622" v="1824" actId="20577"/>
          <ac:spMkLst>
            <pc:docMk/>
            <pc:sldMk cId="491124838" sldId="607"/>
            <ac:spMk id="4" creationId="{05C24605-6064-A502-8163-68B760012A58}"/>
          </ac:spMkLst>
        </pc:spChg>
        <pc:spChg chg="add mod">
          <ac:chgData name="JEAN RODRIGO DA SILVA" userId="fe0bed2f-355d-4817-9e47-6a62334132aa" providerId="ADAL" clId="{B59D438D-C4CA-4A69-9614-AD294E28330C}" dt="2025-10-30T20:55:08.760" v="1717" actId="1076"/>
          <ac:spMkLst>
            <pc:docMk/>
            <pc:sldMk cId="491124838" sldId="607"/>
            <ac:spMk id="5" creationId="{56421797-FAEC-B32C-C991-8D985162117B}"/>
          </ac:spMkLst>
        </pc:spChg>
      </pc:sldChg>
      <pc:sldChg chg="modSp mod ord">
        <pc:chgData name="JEAN RODRIGO DA SILVA" userId="fe0bed2f-355d-4817-9e47-6a62334132aa" providerId="ADAL" clId="{B59D438D-C4CA-4A69-9614-AD294E28330C}" dt="2025-10-30T20:53:09.068" v="1561" actId="20577"/>
        <pc:sldMkLst>
          <pc:docMk/>
          <pc:sldMk cId="1403809456" sldId="608"/>
        </pc:sldMkLst>
        <pc:spChg chg="mod">
          <ac:chgData name="JEAN RODRIGO DA SILVA" userId="fe0bed2f-355d-4817-9e47-6a62334132aa" providerId="ADAL" clId="{B59D438D-C4CA-4A69-9614-AD294E28330C}" dt="2025-10-30T20:52:52.332" v="1551" actId="1076"/>
          <ac:spMkLst>
            <pc:docMk/>
            <pc:sldMk cId="1403809456" sldId="608"/>
            <ac:spMk id="3" creationId="{191EF420-41DA-2965-3EF3-9955889EAF51}"/>
          </ac:spMkLst>
        </pc:spChg>
        <pc:spChg chg="mod">
          <ac:chgData name="JEAN RODRIGO DA SILVA" userId="fe0bed2f-355d-4817-9e47-6a62334132aa" providerId="ADAL" clId="{B59D438D-C4CA-4A69-9614-AD294E28330C}" dt="2025-10-30T20:53:09.068" v="1561" actId="20577"/>
          <ac:spMkLst>
            <pc:docMk/>
            <pc:sldMk cId="1403809456" sldId="608"/>
            <ac:spMk id="4" creationId="{E56C1803-7017-B39E-43AD-95589E8D6DF3}"/>
          </ac:spMkLst>
        </pc:spChg>
      </pc:sldChg>
      <pc:sldChg chg="addSp delSp modSp mod">
        <pc:chgData name="JEAN RODRIGO DA SILVA" userId="fe0bed2f-355d-4817-9e47-6a62334132aa" providerId="ADAL" clId="{B59D438D-C4CA-4A69-9614-AD294E28330C}" dt="2025-10-30T18:28:12.665" v="1426"/>
        <pc:sldMkLst>
          <pc:docMk/>
          <pc:sldMk cId="3854033645" sldId="609"/>
        </pc:sldMkLst>
        <pc:spChg chg="add mod">
          <ac:chgData name="JEAN RODRIGO DA SILVA" userId="fe0bed2f-355d-4817-9e47-6a62334132aa" providerId="ADAL" clId="{B59D438D-C4CA-4A69-9614-AD294E28330C}" dt="2025-10-30T18:28:12.665" v="1426"/>
          <ac:spMkLst>
            <pc:docMk/>
            <pc:sldMk cId="3854033645" sldId="609"/>
            <ac:spMk id="2" creationId="{4C3FBEF0-5D76-4F15-AE0A-42232516EA2B}"/>
          </ac:spMkLst>
        </pc:spChg>
        <pc:picChg chg="mod">
          <ac:chgData name="JEAN RODRIGO DA SILVA" userId="fe0bed2f-355d-4817-9e47-6a62334132aa" providerId="ADAL" clId="{B59D438D-C4CA-4A69-9614-AD294E28330C}" dt="2025-10-30T18:27:06.506" v="1383" actId="14100"/>
          <ac:picMkLst>
            <pc:docMk/>
            <pc:sldMk cId="3854033645" sldId="609"/>
            <ac:picMk id="8" creationId="{7000A8B8-59F6-A4D3-78EA-776E895BC381}"/>
          </ac:picMkLst>
        </pc:picChg>
      </pc:sldChg>
      <pc:sldChg chg="modSp mod">
        <pc:chgData name="JEAN RODRIGO DA SILVA" userId="fe0bed2f-355d-4817-9e47-6a62334132aa" providerId="ADAL" clId="{B59D438D-C4CA-4A69-9614-AD294E28330C}" dt="2025-10-30T18:28:04.986" v="1424" actId="1036"/>
        <pc:sldMkLst>
          <pc:docMk/>
          <pc:sldMk cId="3906317235" sldId="610"/>
        </pc:sldMkLst>
        <pc:spChg chg="mod">
          <ac:chgData name="JEAN RODRIGO DA SILVA" userId="fe0bed2f-355d-4817-9e47-6a62334132aa" providerId="ADAL" clId="{B59D438D-C4CA-4A69-9614-AD294E28330C}" dt="2025-10-30T18:28:04.986" v="1424" actId="1036"/>
          <ac:spMkLst>
            <pc:docMk/>
            <pc:sldMk cId="3906317235" sldId="610"/>
            <ac:spMk id="6" creationId="{C4042FE7-997E-96ED-55A1-E109F251936B}"/>
          </ac:spMkLst>
        </pc:spChg>
        <pc:picChg chg="mod">
          <ac:chgData name="JEAN RODRIGO DA SILVA" userId="fe0bed2f-355d-4817-9e47-6a62334132aa" providerId="ADAL" clId="{B59D438D-C4CA-4A69-9614-AD294E28330C}" dt="2025-10-30T18:26:59.654" v="1381" actId="14100"/>
          <ac:picMkLst>
            <pc:docMk/>
            <pc:sldMk cId="3906317235" sldId="610"/>
            <ac:picMk id="3" creationId="{D5D0CA76-AD22-6F7D-C832-76D0DA8C4F3C}"/>
          </ac:picMkLst>
        </pc:picChg>
      </pc:sldChg>
      <pc:sldChg chg="addSp delSp modSp mod">
        <pc:chgData name="JEAN RODRIGO DA SILVA" userId="fe0bed2f-355d-4817-9e47-6a62334132aa" providerId="ADAL" clId="{B59D438D-C4CA-4A69-9614-AD294E28330C}" dt="2025-10-30T18:28:18.178" v="1428"/>
        <pc:sldMkLst>
          <pc:docMk/>
          <pc:sldMk cId="2166793002" sldId="611"/>
        </pc:sldMkLst>
        <pc:spChg chg="add mod">
          <ac:chgData name="JEAN RODRIGO DA SILVA" userId="fe0bed2f-355d-4817-9e47-6a62334132aa" providerId="ADAL" clId="{B59D438D-C4CA-4A69-9614-AD294E28330C}" dt="2025-10-30T18:28:18.178" v="1428"/>
          <ac:spMkLst>
            <pc:docMk/>
            <pc:sldMk cId="2166793002" sldId="611"/>
            <ac:spMk id="2" creationId="{D4F9CD47-8627-C8F7-0175-2CDA7FF16853}"/>
          </ac:spMkLst>
        </pc:spChg>
      </pc:sldChg>
    </pc:docChg>
  </pc:docChgLst>
  <pc:docChgLst>
    <pc:chgData name="MAYKON CARMINATTI DE FREITAS" userId="7d2275aa-20e7-4346-a15e-3a9f81c2f030" providerId="ADAL" clId="{98EECD6A-B47C-4611-B25B-356B09C9721E}"/>
    <pc:docChg chg="undo custSel addSld delSld modSld sldOrd modMainMaster">
      <pc:chgData name="MAYKON CARMINATTI DE FREITAS" userId="7d2275aa-20e7-4346-a15e-3a9f81c2f030" providerId="ADAL" clId="{98EECD6A-B47C-4611-B25B-356B09C9721E}" dt="2025-11-04T16:51:07.316" v="9121"/>
      <pc:docMkLst>
        <pc:docMk/>
      </pc:docMkLst>
      <pc:sldChg chg="addSp delSp modSp add mod modClrScheme modAnim chgLayout modNotesTx">
        <pc:chgData name="MAYKON CARMINATTI DE FREITAS" userId="7d2275aa-20e7-4346-a15e-3a9f81c2f030" providerId="ADAL" clId="{98EECD6A-B47C-4611-B25B-356B09C9721E}" dt="2025-11-03T23:01:25.284" v="8566" actId="20577"/>
        <pc:sldMkLst>
          <pc:docMk/>
          <pc:sldMk cId="0" sldId="256"/>
        </pc:sldMkLst>
        <pc:spChg chg="mod">
          <ac:chgData name="MAYKON CARMINATTI DE FREITAS" userId="7d2275aa-20e7-4346-a15e-3a9f81c2f030" providerId="ADAL" clId="{98EECD6A-B47C-4611-B25B-356B09C9721E}" dt="2025-11-03T23:01:25.284" v="8566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8T23:39:23.864" v="347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24:31.751" v="7334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24:31.751" v="7334" actId="1076"/>
          <ac:spMkLst>
            <pc:docMk/>
            <pc:sldMk cId="0" sldId="256"/>
            <ac:spMk id="10" creationId="{00000000-0000-0000-0000-000000000000}"/>
          </ac:spMkLst>
        </pc:spChg>
        <pc:spChg chg="add mod">
          <ac:chgData name="MAYKON CARMINATTI DE FREITAS" userId="7d2275aa-20e7-4346-a15e-3a9f81c2f030" providerId="ADAL" clId="{98EECD6A-B47C-4611-B25B-356B09C9721E}" dt="2025-10-29T00:06:57.223" v="1864" actId="1037"/>
          <ac:spMkLst>
            <pc:docMk/>
            <pc:sldMk cId="0" sldId="256"/>
            <ac:spMk id="11" creationId="{1CE1A19D-69B2-1F89-E18B-CBE4D936E2F2}"/>
          </ac:spMkLst>
        </pc:spChg>
        <pc:spChg chg="add mod">
          <ac:chgData name="MAYKON CARMINATTI DE FREITAS" userId="7d2275aa-20e7-4346-a15e-3a9f81c2f030" providerId="ADAL" clId="{98EECD6A-B47C-4611-B25B-356B09C9721E}" dt="2025-10-29T00:06:57.223" v="1864" actId="1037"/>
          <ac:spMkLst>
            <pc:docMk/>
            <pc:sldMk cId="0" sldId="256"/>
            <ac:spMk id="12" creationId="{76C96341-63FB-3663-81C4-BB0C90073C61}"/>
          </ac:spMkLst>
        </pc:spChg>
        <pc:spChg chg="mod">
          <ac:chgData name="MAYKON CARMINATTI DE FREITAS" userId="7d2275aa-20e7-4346-a15e-3a9f81c2f030" providerId="ADAL" clId="{98EECD6A-B47C-4611-B25B-356B09C9721E}" dt="2025-10-29T00:06:33.255" v="1816" actId="14100"/>
          <ac:spMkLst>
            <pc:docMk/>
            <pc:sldMk cId="0" sldId="256"/>
            <ac:spMk id="1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8T23:39:47.065" v="351" actId="14100"/>
          <ac:spMkLst>
            <pc:docMk/>
            <pc:sldMk cId="0" sldId="256"/>
            <ac:spMk id="1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4:56:08.752" v="6132" actId="2711"/>
          <ac:spMkLst>
            <pc:docMk/>
            <pc:sldMk cId="0" sldId="256"/>
            <ac:spMk id="1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19:15.107" v="7313" actId="255"/>
          <ac:spMkLst>
            <pc:docMk/>
            <pc:sldMk cId="0" sldId="256"/>
            <ac:spMk id="20" creationId="{00000000-0000-0000-0000-000000000000}"/>
          </ac:spMkLst>
        </pc:spChg>
        <pc:spChg chg="add mod">
          <ac:chgData name="MAYKON CARMINATTI DE FREITAS" userId="7d2275aa-20e7-4346-a15e-3a9f81c2f030" providerId="ADAL" clId="{98EECD6A-B47C-4611-B25B-356B09C9721E}" dt="2025-10-29T15:04:12.620" v="6177" actId="207"/>
          <ac:spMkLst>
            <pc:docMk/>
            <pc:sldMk cId="0" sldId="256"/>
            <ac:spMk id="27" creationId="{D93B38BF-8B15-7824-DB26-8A9C3CFFD43B}"/>
          </ac:spMkLst>
        </pc:spChg>
        <pc:graphicFrameChg chg="add mod modGraphic">
          <ac:chgData name="MAYKON CARMINATTI DE FREITAS" userId="7d2275aa-20e7-4346-a15e-3a9f81c2f030" providerId="ADAL" clId="{98EECD6A-B47C-4611-B25B-356B09C9721E}" dt="2025-11-01T20:19:57.139" v="7317" actId="255"/>
          <ac:graphicFrameMkLst>
            <pc:docMk/>
            <pc:sldMk cId="0" sldId="256"/>
            <ac:graphicFrameMk id="4" creationId="{E213A0B9-016A-0713-93BC-E1CC8ECD496D}"/>
          </ac:graphicFrameMkLst>
        </pc:graphicFrameChg>
        <pc:picChg chg="mod">
          <ac:chgData name="MAYKON CARMINATTI DE FREITAS" userId="7d2275aa-20e7-4346-a15e-3a9f81c2f030" providerId="ADAL" clId="{98EECD6A-B47C-4611-B25B-356B09C9721E}" dt="2025-10-29T15:27:20.514" v="6840" actId="14100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MAYKON CARMINATTI DE FREITAS" userId="7d2275aa-20e7-4346-a15e-3a9f81c2f030" providerId="ADAL" clId="{98EECD6A-B47C-4611-B25B-356B09C9721E}" dt="2025-11-01T20:24:31.751" v="7334" actId="1076"/>
          <ac:picMkLst>
            <pc:docMk/>
            <pc:sldMk cId="0" sldId="256"/>
            <ac:picMk id="7" creationId="{00000000-0000-0000-0000-000000000000}"/>
          </ac:picMkLst>
        </pc:picChg>
      </pc:sldChg>
      <pc:sldChg chg="modSp mod modNotesTx">
        <pc:chgData name="MAYKON CARMINATTI DE FREITAS" userId="7d2275aa-20e7-4346-a15e-3a9f81c2f030" providerId="ADAL" clId="{98EECD6A-B47C-4611-B25B-356B09C9721E}" dt="2025-11-03T22:55:55.931" v="8531" actId="20577"/>
        <pc:sldMkLst>
          <pc:docMk/>
          <pc:sldMk cId="0" sldId="257"/>
        </pc:sldMkLst>
        <pc:spChg chg="mod">
          <ac:chgData name="MAYKON CARMINATTI DE FREITAS" userId="7d2275aa-20e7-4346-a15e-3a9f81c2f030" providerId="ADAL" clId="{98EECD6A-B47C-4611-B25B-356B09C9721E}" dt="2025-11-03T22:55:55.931" v="8531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7:56:55.879" v="7222" actId="790"/>
          <ac:spMkLst>
            <pc:docMk/>
            <pc:sldMk cId="0" sldId="257"/>
            <ac:spMk id="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7:55:51.925" v="7216" actId="2711"/>
          <ac:spMkLst>
            <pc:docMk/>
            <pc:sldMk cId="0" sldId="257"/>
            <ac:spMk id="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9:59:45.058" v="7279" actId="20577"/>
          <ac:spMkLst>
            <pc:docMk/>
            <pc:sldMk cId="0" sldId="257"/>
            <ac:spMk id="9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7:55:51.925" v="7216" actId="2711"/>
          <ac:spMkLst>
            <pc:docMk/>
            <pc:sldMk cId="0" sldId="257"/>
            <ac:spMk id="1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7:56:15.697" v="7219" actId="790"/>
          <ac:spMkLst>
            <pc:docMk/>
            <pc:sldMk cId="0" sldId="257"/>
            <ac:spMk id="14" creationId="{00000000-0000-0000-0000-000000000000}"/>
          </ac:spMkLst>
        </pc:spChg>
      </pc:sldChg>
      <pc:sldChg chg="delSp modSp mod modNotesTx">
        <pc:chgData name="MAYKON CARMINATTI DE FREITAS" userId="7d2275aa-20e7-4346-a15e-3a9f81c2f030" providerId="ADAL" clId="{98EECD6A-B47C-4611-B25B-356B09C9721E}" dt="2025-11-03T22:55:51.696" v="8529" actId="20577"/>
        <pc:sldMkLst>
          <pc:docMk/>
          <pc:sldMk cId="0" sldId="258"/>
        </pc:sldMkLst>
        <pc:spChg chg="mod">
          <ac:chgData name="MAYKON CARMINATTI DE FREITAS" userId="7d2275aa-20e7-4346-a15e-3a9f81c2f030" providerId="ADAL" clId="{98EECD6A-B47C-4611-B25B-356B09C9721E}" dt="2025-11-03T22:55:51.696" v="8529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4:15:56.827" v="3286" actId="255"/>
          <ac:spMkLst>
            <pc:docMk/>
            <pc:sldMk cId="0" sldId="258"/>
            <ac:spMk id="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7:46:02.933" v="7207" actId="1036"/>
          <ac:spMkLst>
            <pc:docMk/>
            <pc:sldMk cId="0" sldId="258"/>
            <ac:spMk id="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4:18:35.864" v="3327" actId="255"/>
          <ac:spMkLst>
            <pc:docMk/>
            <pc:sldMk cId="0" sldId="258"/>
            <ac:spMk id="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7:43:31.492" v="7180" actId="20577"/>
          <ac:spMkLst>
            <pc:docMk/>
            <pc:sldMk cId="0" sldId="258"/>
            <ac:spMk id="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9:55:52.891" v="7224" actId="1035"/>
          <ac:spMkLst>
            <pc:docMk/>
            <pc:sldMk cId="0" sldId="258"/>
            <ac:spMk id="1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7:46:40.531" v="7211" actId="790"/>
          <ac:spMkLst>
            <pc:docMk/>
            <pc:sldMk cId="0" sldId="258"/>
            <ac:spMk id="11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7:43:41.381" v="7181" actId="790"/>
          <ac:spMkLst>
            <pc:docMk/>
            <pc:sldMk cId="0" sldId="258"/>
            <ac:spMk id="1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9:56:45.169" v="7227" actId="1076"/>
          <ac:spMkLst>
            <pc:docMk/>
            <pc:sldMk cId="0" sldId="258"/>
            <ac:spMk id="1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4:18:35.864" v="3327" actId="255"/>
          <ac:spMkLst>
            <pc:docMk/>
            <pc:sldMk cId="0" sldId="258"/>
            <ac:spMk id="1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7:44:52.972" v="7195" actId="20577"/>
          <ac:spMkLst>
            <pc:docMk/>
            <pc:sldMk cId="0" sldId="258"/>
            <ac:spMk id="1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9:57:16.205" v="7228" actId="1076"/>
          <ac:spMkLst>
            <pc:docMk/>
            <pc:sldMk cId="0" sldId="258"/>
            <ac:spMk id="1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9:57:31.801" v="7238" actId="1036"/>
          <ac:spMkLst>
            <pc:docMk/>
            <pc:sldMk cId="0" sldId="258"/>
            <ac:spMk id="1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9:57:16.205" v="7228" actId="1076"/>
          <ac:spMkLst>
            <pc:docMk/>
            <pc:sldMk cId="0" sldId="258"/>
            <ac:spMk id="19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9:57:16.205" v="7228" actId="1076"/>
          <ac:spMkLst>
            <pc:docMk/>
            <pc:sldMk cId="0" sldId="258"/>
            <ac:spMk id="20" creationId="{00000000-0000-0000-0000-000000000000}"/>
          </ac:spMkLst>
        </pc:spChg>
      </pc:sldChg>
      <pc:sldChg chg="modSp mod">
        <pc:chgData name="MAYKON CARMINATTI DE FREITAS" userId="7d2275aa-20e7-4346-a15e-3a9f81c2f030" providerId="ADAL" clId="{98EECD6A-B47C-4611-B25B-356B09C9721E}" dt="2025-11-03T22:41:51.494" v="8342" actId="20577"/>
        <pc:sldMkLst>
          <pc:docMk/>
          <pc:sldMk cId="0" sldId="259"/>
        </pc:sldMkLst>
        <pc:spChg chg="mod">
          <ac:chgData name="MAYKON CARMINATTI DE FREITAS" userId="7d2275aa-20e7-4346-a15e-3a9f81c2f030" providerId="ADAL" clId="{98EECD6A-B47C-4611-B25B-356B09C9721E}" dt="2025-11-03T22:39:08.332" v="8293" actId="790"/>
          <ac:spMkLst>
            <pc:docMk/>
            <pc:sldMk cId="0" sldId="259"/>
            <ac:spMk id="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17:57:39.661" v="7223" actId="790"/>
          <ac:spMkLst>
            <pc:docMk/>
            <pc:sldMk cId="0" sldId="259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3T22:41:51.494" v="8342" actId="20577"/>
          <ac:spMkLst>
            <pc:docMk/>
            <pc:sldMk cId="0" sldId="259"/>
            <ac:spMk id="4" creationId="{00000000-0000-0000-0000-000000000000}"/>
          </ac:spMkLst>
        </pc:spChg>
      </pc:sldChg>
      <pc:sldChg chg="modSp mod modNotesTx">
        <pc:chgData name="MAYKON CARMINATTI DE FREITAS" userId="7d2275aa-20e7-4346-a15e-3a9f81c2f030" providerId="ADAL" clId="{98EECD6A-B47C-4611-B25B-356B09C9721E}" dt="2025-11-03T22:56:02.611" v="8535" actId="20577"/>
        <pc:sldMkLst>
          <pc:docMk/>
          <pc:sldMk cId="0" sldId="260"/>
        </pc:sldMkLst>
        <pc:spChg chg="mod">
          <ac:chgData name="MAYKON CARMINATTI DE FREITAS" userId="7d2275aa-20e7-4346-a15e-3a9f81c2f030" providerId="ADAL" clId="{98EECD6A-B47C-4611-B25B-356B09C9721E}" dt="2025-11-03T22:56:02.611" v="8535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2:55.301" v="7285" actId="255"/>
          <ac:spMkLst>
            <pc:docMk/>
            <pc:sldMk cId="0" sldId="260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2:45.685" v="7283" actId="255"/>
          <ac:spMkLst>
            <pc:docMk/>
            <pc:sldMk cId="0" sldId="260"/>
            <ac:spMk id="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2:31.527" v="7282" actId="255"/>
          <ac:spMkLst>
            <pc:docMk/>
            <pc:sldMk cId="0" sldId="260"/>
            <ac:spMk id="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2:45.685" v="7283" actId="255"/>
          <ac:spMkLst>
            <pc:docMk/>
            <pc:sldMk cId="0" sldId="260"/>
            <ac:spMk id="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2:31.527" v="7282" actId="255"/>
          <ac:spMkLst>
            <pc:docMk/>
            <pc:sldMk cId="0" sldId="260"/>
            <ac:spMk id="9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2:45.685" v="7283" actId="255"/>
          <ac:spMkLst>
            <pc:docMk/>
            <pc:sldMk cId="0" sldId="260"/>
            <ac:spMk id="11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2:31.527" v="7282" actId="255"/>
          <ac:spMkLst>
            <pc:docMk/>
            <pc:sldMk cId="0" sldId="260"/>
            <ac:spMk id="1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2:45.685" v="7283" actId="255"/>
          <ac:spMkLst>
            <pc:docMk/>
            <pc:sldMk cId="0" sldId="260"/>
            <ac:spMk id="1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2:31.527" v="7282" actId="255"/>
          <ac:spMkLst>
            <pc:docMk/>
            <pc:sldMk cId="0" sldId="260"/>
            <ac:spMk id="1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2:31.527" v="7282" actId="255"/>
          <ac:spMkLst>
            <pc:docMk/>
            <pc:sldMk cId="0" sldId="260"/>
            <ac:spMk id="18" creationId="{00000000-0000-0000-0000-000000000000}"/>
          </ac:spMkLst>
        </pc:spChg>
      </pc:sldChg>
      <pc:sldChg chg="modSp mod modNotesTx">
        <pc:chgData name="MAYKON CARMINATTI DE FREITAS" userId="7d2275aa-20e7-4346-a15e-3a9f81c2f030" providerId="ADAL" clId="{98EECD6A-B47C-4611-B25B-356B09C9721E}" dt="2025-11-03T22:57:16.789" v="8558" actId="20577"/>
        <pc:sldMkLst>
          <pc:docMk/>
          <pc:sldMk cId="0" sldId="261"/>
        </pc:sldMkLst>
        <pc:spChg chg="mod">
          <ac:chgData name="MAYKON CARMINATTI DE FREITAS" userId="7d2275aa-20e7-4346-a15e-3a9f81c2f030" providerId="ADAL" clId="{98EECD6A-B47C-4611-B25B-356B09C9721E}" dt="2025-11-03T22:56:36.562" v="8542" actId="790"/>
          <ac:spMkLst>
            <pc:docMk/>
            <pc:sldMk cId="0" sldId="261"/>
            <ac:spMk id="3" creationId="{00000000-0000-0000-0000-000000000000}"/>
          </ac:spMkLst>
        </pc:spChg>
        <pc:graphicFrameChg chg="mod modGraphic">
          <ac:chgData name="MAYKON CARMINATTI DE FREITAS" userId="7d2275aa-20e7-4346-a15e-3a9f81c2f030" providerId="ADAL" clId="{98EECD6A-B47C-4611-B25B-356B09C9721E}" dt="2025-11-03T22:57:16.789" v="8558" actId="20577"/>
          <ac:graphicFrameMkLst>
            <pc:docMk/>
            <pc:sldMk cId="0" sldId="261"/>
            <ac:graphicFrameMk id="6" creationId="{CFDB6BAD-4B74-5423-2711-65125BF3F57C}"/>
          </ac:graphicFrameMkLst>
        </pc:graphicFrameChg>
        <pc:picChg chg="mod">
          <ac:chgData name="MAYKON CARMINATTI DE FREITAS" userId="7d2275aa-20e7-4346-a15e-3a9f81c2f030" providerId="ADAL" clId="{98EECD6A-B47C-4611-B25B-356B09C9721E}" dt="2025-10-29T15:26:59.157" v="6836" actId="14100"/>
          <ac:picMkLst>
            <pc:docMk/>
            <pc:sldMk cId="0" sldId="261"/>
            <ac:picMk id="2" creationId="{00000000-0000-0000-0000-000000000000}"/>
          </ac:picMkLst>
        </pc:picChg>
      </pc:sldChg>
      <pc:sldChg chg="delSp modSp add mod modClrScheme chgLayout modNotesTx">
        <pc:chgData name="MAYKON CARMINATTI DE FREITAS" userId="7d2275aa-20e7-4346-a15e-3a9f81c2f030" providerId="ADAL" clId="{98EECD6A-B47C-4611-B25B-356B09C9721E}" dt="2025-11-03T22:57:47.448" v="8562" actId="20577"/>
        <pc:sldMkLst>
          <pc:docMk/>
          <pc:sldMk cId="0" sldId="263"/>
        </pc:sldMkLst>
        <pc:spChg chg="mod">
          <ac:chgData name="MAYKON CARMINATTI DE FREITAS" userId="7d2275aa-20e7-4346-a15e-3a9f81c2f030" providerId="ADAL" clId="{98EECD6A-B47C-4611-B25B-356B09C9721E}" dt="2025-11-03T22:57:47.448" v="8562" actId="20577"/>
          <ac:spMkLst>
            <pc:docMk/>
            <pc:sldMk cId="0" sldId="263"/>
            <ac:spMk id="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4:52:09.220" v="5890" actId="2711"/>
          <ac:spMkLst>
            <pc:docMk/>
            <pc:sldMk cId="0" sldId="263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4:51:52.830" v="5888" actId="20577"/>
          <ac:spMkLst>
            <pc:docMk/>
            <pc:sldMk cId="0" sldId="263"/>
            <ac:spMk id="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4:52:09.220" v="5890" actId="2711"/>
          <ac:spMkLst>
            <pc:docMk/>
            <pc:sldMk cId="0" sldId="263"/>
            <ac:spMk id="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9:01.535" v="7299" actId="113"/>
          <ac:spMkLst>
            <pc:docMk/>
            <pc:sldMk cId="0" sldId="263"/>
            <ac:spMk id="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7:18.365" v="7293" actId="790"/>
          <ac:spMkLst>
            <pc:docMk/>
            <pc:sldMk cId="0" sldId="263"/>
            <ac:spMk id="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4:52:09.220" v="5890" actId="2711"/>
          <ac:spMkLst>
            <pc:docMk/>
            <pc:sldMk cId="0" sldId="263"/>
            <ac:spMk id="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9:01.535" v="7299" actId="113"/>
          <ac:spMkLst>
            <pc:docMk/>
            <pc:sldMk cId="0" sldId="263"/>
            <ac:spMk id="1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8:26.265" v="7298" actId="790"/>
          <ac:spMkLst>
            <pc:docMk/>
            <pc:sldMk cId="0" sldId="263"/>
            <ac:spMk id="11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4:52:09.220" v="5890" actId="2711"/>
          <ac:spMkLst>
            <pc:docMk/>
            <pc:sldMk cId="0" sldId="263"/>
            <ac:spMk id="1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9:01.535" v="7299" actId="113"/>
          <ac:spMkLst>
            <pc:docMk/>
            <pc:sldMk cId="0" sldId="263"/>
            <ac:spMk id="1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08:26.265" v="7298" actId="790"/>
          <ac:spMkLst>
            <pc:docMk/>
            <pc:sldMk cId="0" sldId="263"/>
            <ac:spMk id="15" creationId="{00000000-0000-0000-0000-000000000000}"/>
          </ac:spMkLst>
        </pc:spChg>
      </pc:sldChg>
      <pc:sldChg chg="add mod modClrScheme modAnim chgLayout">
        <pc:chgData name="MAYKON CARMINATTI DE FREITAS" userId="7d2275aa-20e7-4346-a15e-3a9f81c2f030" providerId="ADAL" clId="{98EECD6A-B47C-4611-B25B-356B09C9721E}" dt="2025-10-29T15:10:12.299" v="6293" actId="700"/>
        <pc:sldMkLst>
          <pc:docMk/>
          <pc:sldMk cId="0" sldId="265"/>
        </pc:sldMkLst>
      </pc:sldChg>
      <pc:sldChg chg="addSp delSp modSp add mod modClrScheme modAnim chgLayout modNotesTx">
        <pc:chgData name="MAYKON CARMINATTI DE FREITAS" userId="7d2275aa-20e7-4346-a15e-3a9f81c2f030" providerId="ADAL" clId="{98EECD6A-B47C-4611-B25B-356B09C9721E}" dt="2025-11-03T23:25:06.014" v="8937" actId="20577"/>
        <pc:sldMkLst>
          <pc:docMk/>
          <pc:sldMk cId="0" sldId="267"/>
        </pc:sldMkLst>
        <pc:spChg chg="mod">
          <ac:chgData name="MAYKON CARMINATTI DE FREITAS" userId="7d2275aa-20e7-4346-a15e-3a9f81c2f030" providerId="ADAL" clId="{98EECD6A-B47C-4611-B25B-356B09C9721E}" dt="2025-11-03T23:25:06.014" v="8937" actId="20577"/>
          <ac:spMkLst>
            <pc:docMk/>
            <pc:sldMk cId="0" sldId="267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55:13.133" v="7398" actId="790"/>
          <ac:spMkLst>
            <pc:docMk/>
            <pc:sldMk cId="0" sldId="267"/>
            <ac:spMk id="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54:51.200" v="7395" actId="255"/>
          <ac:spMkLst>
            <pc:docMk/>
            <pc:sldMk cId="0" sldId="267"/>
            <ac:spMk id="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54:58.278" v="7396" actId="255"/>
          <ac:spMkLst>
            <pc:docMk/>
            <pc:sldMk cId="0" sldId="267"/>
            <ac:spMk id="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54:51.200" v="7395" actId="255"/>
          <ac:spMkLst>
            <pc:docMk/>
            <pc:sldMk cId="0" sldId="267"/>
            <ac:spMk id="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2:04.297" v="6735" actId="1076"/>
          <ac:spMkLst>
            <pc:docMk/>
            <pc:sldMk cId="0" sldId="267"/>
            <ac:spMk id="1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2:04.297" v="6735" actId="1076"/>
          <ac:spMkLst>
            <pc:docMk/>
            <pc:sldMk cId="0" sldId="267"/>
            <ac:spMk id="11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2:04.297" v="6735" actId="1076"/>
          <ac:spMkLst>
            <pc:docMk/>
            <pc:sldMk cId="0" sldId="267"/>
            <ac:spMk id="1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2:19.767" v="6736" actId="21"/>
          <ac:spMkLst>
            <pc:docMk/>
            <pc:sldMk cId="0" sldId="267"/>
            <ac:spMk id="13" creationId="{00000000-0000-0000-0000-000000000000}"/>
          </ac:spMkLst>
        </pc:spChg>
        <pc:spChg chg="add mod ord">
          <ac:chgData name="MAYKON CARMINATTI DE FREITAS" userId="7d2275aa-20e7-4346-a15e-3a9f81c2f030" providerId="ADAL" clId="{98EECD6A-B47C-4611-B25B-356B09C9721E}" dt="2025-10-29T15:18:05.348" v="6373" actId="1076"/>
          <ac:spMkLst>
            <pc:docMk/>
            <pc:sldMk cId="0" sldId="267"/>
            <ac:spMk id="15" creationId="{9804A76C-45D4-4AB8-9803-20E0E871F566}"/>
          </ac:spMkLst>
        </pc:spChg>
        <pc:spChg chg="add mod ord">
          <ac:chgData name="MAYKON CARMINATTI DE FREITAS" userId="7d2275aa-20e7-4346-a15e-3a9f81c2f030" providerId="ADAL" clId="{98EECD6A-B47C-4611-B25B-356B09C9721E}" dt="2025-10-29T15:18:22.808" v="6378" actId="14100"/>
          <ac:spMkLst>
            <pc:docMk/>
            <pc:sldMk cId="0" sldId="267"/>
            <ac:spMk id="16" creationId="{88A2C0A3-AD28-C144-5A76-03FD4360BBFE}"/>
          </ac:spMkLst>
        </pc:spChg>
        <pc:picChg chg="mod ord">
          <ac:chgData name="MAYKON CARMINATTI DE FREITAS" userId="7d2275aa-20e7-4346-a15e-3a9f81c2f030" providerId="ADAL" clId="{98EECD6A-B47C-4611-B25B-356B09C9721E}" dt="2025-10-29T15:27:46.736" v="6842" actId="14100"/>
          <ac:picMkLst>
            <pc:docMk/>
            <pc:sldMk cId="0" sldId="267"/>
            <ac:picMk id="2" creationId="{00000000-0000-0000-0000-000000000000}"/>
          </ac:picMkLst>
        </pc:picChg>
      </pc:sldChg>
      <pc:sldChg chg="addSp delSp modSp add mod modClrScheme modAnim chgLayout">
        <pc:chgData name="MAYKON CARMINATTI DE FREITAS" userId="7d2275aa-20e7-4346-a15e-3a9f81c2f030" providerId="ADAL" clId="{98EECD6A-B47C-4611-B25B-356B09C9721E}" dt="2025-10-29T15:32:07.266" v="6869" actId="113"/>
        <pc:sldMkLst>
          <pc:docMk/>
          <pc:sldMk cId="0" sldId="268"/>
        </pc:sldMkLst>
        <pc:spChg chg="mod">
          <ac:chgData name="MAYKON CARMINATTI DE FREITAS" userId="7d2275aa-20e7-4346-a15e-3a9f81c2f030" providerId="ADAL" clId="{98EECD6A-B47C-4611-B25B-356B09C9721E}" dt="2025-10-29T15:30:26.192" v="6854" actId="255"/>
          <ac:spMkLst>
            <pc:docMk/>
            <pc:sldMk cId="0" sldId="268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9:42.285" v="6848" actId="2711"/>
          <ac:spMkLst>
            <pc:docMk/>
            <pc:sldMk cId="0" sldId="268"/>
            <ac:spMk id="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9:42.285" v="6848" actId="2711"/>
          <ac:spMkLst>
            <pc:docMk/>
            <pc:sldMk cId="0" sldId="268"/>
            <ac:spMk id="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30:09.714" v="6851" actId="255"/>
          <ac:spMkLst>
            <pc:docMk/>
            <pc:sldMk cId="0" sldId="268"/>
            <ac:spMk id="9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30:20.293" v="6853" actId="255"/>
          <ac:spMkLst>
            <pc:docMk/>
            <pc:sldMk cId="0" sldId="268"/>
            <ac:spMk id="1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5:47.272" v="6830" actId="1076"/>
          <ac:spMkLst>
            <pc:docMk/>
            <pc:sldMk cId="0" sldId="268"/>
            <ac:spMk id="11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9:21.956" v="6845" actId="1076"/>
          <ac:spMkLst>
            <pc:docMk/>
            <pc:sldMk cId="0" sldId="268"/>
            <ac:spMk id="1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30:01.531" v="6850" actId="255"/>
          <ac:spMkLst>
            <pc:docMk/>
            <pc:sldMk cId="0" sldId="268"/>
            <ac:spMk id="1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9:53.917" v="6849" actId="255"/>
          <ac:spMkLst>
            <pc:docMk/>
            <pc:sldMk cId="0" sldId="268"/>
            <ac:spMk id="1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5:47.272" v="6830" actId="1076"/>
          <ac:spMkLst>
            <pc:docMk/>
            <pc:sldMk cId="0" sldId="268"/>
            <ac:spMk id="1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9:32.229" v="6847" actId="1076"/>
          <ac:spMkLst>
            <pc:docMk/>
            <pc:sldMk cId="0" sldId="268"/>
            <ac:spMk id="1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30:01.531" v="6850" actId="255"/>
          <ac:spMkLst>
            <pc:docMk/>
            <pc:sldMk cId="0" sldId="268"/>
            <ac:spMk id="1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32:07.266" v="6869" actId="113"/>
          <ac:spMkLst>
            <pc:docMk/>
            <pc:sldMk cId="0" sldId="268"/>
            <ac:spMk id="1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9:42.285" v="6848" actId="2711"/>
          <ac:spMkLst>
            <pc:docMk/>
            <pc:sldMk cId="0" sldId="268"/>
            <ac:spMk id="19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9:42.285" v="6848" actId="2711"/>
          <ac:spMkLst>
            <pc:docMk/>
            <pc:sldMk cId="0" sldId="268"/>
            <ac:spMk id="2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30:01.531" v="6850" actId="255"/>
          <ac:spMkLst>
            <pc:docMk/>
            <pc:sldMk cId="0" sldId="268"/>
            <ac:spMk id="21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29:53.917" v="6849" actId="255"/>
          <ac:spMkLst>
            <pc:docMk/>
            <pc:sldMk cId="0" sldId="268"/>
            <ac:spMk id="22" creationId="{00000000-0000-0000-0000-000000000000}"/>
          </ac:spMkLst>
        </pc:spChg>
        <pc:picChg chg="mod">
          <ac:chgData name="MAYKON CARMINATTI DE FREITAS" userId="7d2275aa-20e7-4346-a15e-3a9f81c2f030" providerId="ADAL" clId="{98EECD6A-B47C-4611-B25B-356B09C9721E}" dt="2025-10-29T15:26:21.852" v="6834" actId="14100"/>
          <ac:picMkLst>
            <pc:docMk/>
            <pc:sldMk cId="0" sldId="268"/>
            <ac:picMk id="2" creationId="{00000000-0000-0000-0000-000000000000}"/>
          </ac:picMkLst>
        </pc:picChg>
        <pc:picChg chg="add mod">
          <ac:chgData name="MAYKON CARMINATTI DE FREITAS" userId="7d2275aa-20e7-4346-a15e-3a9f81c2f030" providerId="ADAL" clId="{98EECD6A-B47C-4611-B25B-356B09C9721E}" dt="2025-10-29T15:29:04.224" v="6844" actId="1076"/>
          <ac:picMkLst>
            <pc:docMk/>
            <pc:sldMk cId="0" sldId="268"/>
            <ac:picMk id="23" creationId="{6BCBB285-C4BE-66D0-A46A-860B96C77851}"/>
          </ac:picMkLst>
        </pc:picChg>
      </pc:sldChg>
      <pc:sldChg chg="delSp modSp add mod modClrScheme modAnim chgLayout modNotesTx">
        <pc:chgData name="MAYKON CARMINATTI DE FREITAS" userId="7d2275aa-20e7-4346-a15e-3a9f81c2f030" providerId="ADAL" clId="{98EECD6A-B47C-4611-B25B-356B09C9721E}" dt="2025-11-03T23:25:18.921" v="8939" actId="20577"/>
        <pc:sldMkLst>
          <pc:docMk/>
          <pc:sldMk cId="0" sldId="269"/>
        </pc:sldMkLst>
        <pc:spChg chg="mod">
          <ac:chgData name="MAYKON CARMINATTI DE FREITAS" userId="7d2275aa-20e7-4346-a15e-3a9f81c2f030" providerId="ADAL" clId="{98EECD6A-B47C-4611-B25B-356B09C9721E}" dt="2025-11-03T23:25:18.921" v="8939" actId="20577"/>
          <ac:spMkLst>
            <pc:docMk/>
            <pc:sldMk cId="0" sldId="269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5:35:01.851" v="6887" actId="255"/>
          <ac:spMkLst>
            <pc:docMk/>
            <pc:sldMk cId="0" sldId="269"/>
            <ac:spMk id="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1:08:49.090" v="7503" actId="1076"/>
          <ac:spMkLst>
            <pc:docMk/>
            <pc:sldMk cId="0" sldId="269"/>
            <ac:spMk id="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1:08:49.090" v="7503" actId="1076"/>
          <ac:spMkLst>
            <pc:docMk/>
            <pc:sldMk cId="0" sldId="269"/>
            <ac:spMk id="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1:08:49.090" v="7503" actId="1076"/>
          <ac:spMkLst>
            <pc:docMk/>
            <pc:sldMk cId="0" sldId="269"/>
            <ac:spMk id="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1:08:49.090" v="7503" actId="1076"/>
          <ac:spMkLst>
            <pc:docMk/>
            <pc:sldMk cId="0" sldId="269"/>
            <ac:spMk id="9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1:08:49.090" v="7503" actId="1076"/>
          <ac:spMkLst>
            <pc:docMk/>
            <pc:sldMk cId="0" sldId="269"/>
            <ac:spMk id="1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1:08:49.090" v="7503" actId="1076"/>
          <ac:spMkLst>
            <pc:docMk/>
            <pc:sldMk cId="0" sldId="269"/>
            <ac:spMk id="11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1:08:49.090" v="7503" actId="1076"/>
          <ac:spMkLst>
            <pc:docMk/>
            <pc:sldMk cId="0" sldId="269"/>
            <ac:spMk id="1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1:08:49.090" v="7503" actId="1076"/>
          <ac:spMkLst>
            <pc:docMk/>
            <pc:sldMk cId="0" sldId="269"/>
            <ac:spMk id="13" creationId="{00000000-0000-0000-0000-000000000000}"/>
          </ac:spMkLst>
        </pc:spChg>
        <pc:picChg chg="mod">
          <ac:chgData name="MAYKON CARMINATTI DE FREITAS" userId="7d2275aa-20e7-4346-a15e-3a9f81c2f030" providerId="ADAL" clId="{98EECD6A-B47C-4611-B25B-356B09C9721E}" dt="2025-10-29T15:34:18.514" v="6884" actId="14100"/>
          <ac:picMkLst>
            <pc:docMk/>
            <pc:sldMk cId="0" sldId="269"/>
            <ac:picMk id="2" creationId="{00000000-0000-0000-0000-000000000000}"/>
          </ac:picMkLst>
        </pc:picChg>
      </pc:sldChg>
      <pc:sldChg chg="delSp modSp add mod modClrScheme chgLayout modNotesTx">
        <pc:chgData name="MAYKON CARMINATTI DE FREITAS" userId="7d2275aa-20e7-4346-a15e-3a9f81c2f030" providerId="ADAL" clId="{98EECD6A-B47C-4611-B25B-356B09C9721E}" dt="2025-11-03T23:25:23.550" v="8941" actId="20577"/>
        <pc:sldMkLst>
          <pc:docMk/>
          <pc:sldMk cId="0" sldId="270"/>
        </pc:sldMkLst>
        <pc:spChg chg="mod">
          <ac:chgData name="MAYKON CARMINATTI DE FREITAS" userId="7d2275aa-20e7-4346-a15e-3a9f81c2f030" providerId="ADAL" clId="{98EECD6A-B47C-4611-B25B-356B09C9721E}" dt="2025-11-03T23:25:23.550" v="8941" actId="20577"/>
          <ac:spMkLst>
            <pc:docMk/>
            <pc:sldMk cId="0" sldId="270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40:52.234" v="8236" actId="790"/>
          <ac:spMkLst>
            <pc:docMk/>
            <pc:sldMk cId="0" sldId="270"/>
            <ac:spMk id="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40:52.234" v="8236" actId="790"/>
          <ac:spMkLst>
            <pc:docMk/>
            <pc:sldMk cId="0" sldId="270"/>
            <ac:spMk id="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40:52.234" v="8236" actId="790"/>
          <ac:spMkLst>
            <pc:docMk/>
            <pc:sldMk cId="0" sldId="270"/>
            <ac:spMk id="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40:52.234" v="8236" actId="790"/>
          <ac:spMkLst>
            <pc:docMk/>
            <pc:sldMk cId="0" sldId="270"/>
            <ac:spMk id="9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40:52.234" v="8236" actId="790"/>
          <ac:spMkLst>
            <pc:docMk/>
            <pc:sldMk cId="0" sldId="270"/>
            <ac:spMk id="1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40:52.234" v="8236" actId="790"/>
          <ac:spMkLst>
            <pc:docMk/>
            <pc:sldMk cId="0" sldId="270"/>
            <ac:spMk id="1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40:52.234" v="8236" actId="790"/>
          <ac:spMkLst>
            <pc:docMk/>
            <pc:sldMk cId="0" sldId="270"/>
            <ac:spMk id="13" creationId="{00000000-0000-0000-0000-000000000000}"/>
          </ac:spMkLst>
        </pc:spChg>
        <pc:picChg chg="mod">
          <ac:chgData name="MAYKON CARMINATTI DE FREITAS" userId="7d2275aa-20e7-4346-a15e-3a9f81c2f030" providerId="ADAL" clId="{98EECD6A-B47C-4611-B25B-356B09C9721E}" dt="2025-10-29T16:24:11.042" v="6959" actId="14100"/>
          <ac:picMkLst>
            <pc:docMk/>
            <pc:sldMk cId="0" sldId="270"/>
            <ac:picMk id="2" creationId="{00000000-0000-0000-0000-000000000000}"/>
          </ac:picMkLst>
        </pc:picChg>
        <pc:picChg chg="mod">
          <ac:chgData name="MAYKON CARMINATTI DE FREITAS" userId="7d2275aa-20e7-4346-a15e-3a9f81c2f030" providerId="ADAL" clId="{98EECD6A-B47C-4611-B25B-356B09C9721E}" dt="2025-11-01T21:24:27.834" v="7698" actId="1076"/>
          <ac:picMkLst>
            <pc:docMk/>
            <pc:sldMk cId="0" sldId="270"/>
            <ac:picMk id="5" creationId="{00000000-0000-0000-0000-000000000000}"/>
          </ac:picMkLst>
        </pc:picChg>
        <pc:picChg chg="mod">
          <ac:chgData name="MAYKON CARMINATTI DE FREITAS" userId="7d2275aa-20e7-4346-a15e-3a9f81c2f030" providerId="ADAL" clId="{98EECD6A-B47C-4611-B25B-356B09C9721E}" dt="2025-11-01T21:24:27.834" v="7698" actId="1076"/>
          <ac:picMkLst>
            <pc:docMk/>
            <pc:sldMk cId="0" sldId="270"/>
            <ac:picMk id="8" creationId="{00000000-0000-0000-0000-000000000000}"/>
          </ac:picMkLst>
        </pc:picChg>
        <pc:picChg chg="mod">
          <ac:chgData name="MAYKON CARMINATTI DE FREITAS" userId="7d2275aa-20e7-4346-a15e-3a9f81c2f030" providerId="ADAL" clId="{98EECD6A-B47C-4611-B25B-356B09C9721E}" dt="2025-11-01T21:24:27.834" v="7698" actId="1076"/>
          <ac:picMkLst>
            <pc:docMk/>
            <pc:sldMk cId="0" sldId="270"/>
            <ac:picMk id="11" creationId="{00000000-0000-0000-0000-000000000000}"/>
          </ac:picMkLst>
        </pc:picChg>
      </pc:sldChg>
      <pc:sldChg chg="modSp add mod modClrScheme chgLayout modNotesTx">
        <pc:chgData name="MAYKON CARMINATTI DE FREITAS" userId="7d2275aa-20e7-4346-a15e-3a9f81c2f030" providerId="ADAL" clId="{98EECD6A-B47C-4611-B25B-356B09C9721E}" dt="2025-11-04T00:18:28.681" v="9079" actId="255"/>
        <pc:sldMkLst>
          <pc:docMk/>
          <pc:sldMk cId="0" sldId="271"/>
        </pc:sldMkLst>
        <pc:spChg chg="mod">
          <ac:chgData name="MAYKON CARMINATTI DE FREITAS" userId="7d2275aa-20e7-4346-a15e-3a9f81c2f030" providerId="ADAL" clId="{98EECD6A-B47C-4611-B25B-356B09C9721E}" dt="2025-11-04T00:18:05.311" v="9077" actId="2711"/>
          <ac:spMkLst>
            <pc:docMk/>
            <pc:sldMk cId="0" sldId="271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4T00:18:28.681" v="9079" actId="255"/>
          <ac:spMkLst>
            <pc:docMk/>
            <pc:sldMk cId="0" sldId="271"/>
            <ac:spMk id="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4T00:18:05.311" v="9077" actId="2711"/>
          <ac:spMkLst>
            <pc:docMk/>
            <pc:sldMk cId="0" sldId="271"/>
            <ac:spMk id="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4T00:18:05.311" v="9077" actId="2711"/>
          <ac:spMkLst>
            <pc:docMk/>
            <pc:sldMk cId="0" sldId="271"/>
            <ac:spMk id="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4T00:18:05.311" v="9077" actId="2711"/>
          <ac:spMkLst>
            <pc:docMk/>
            <pc:sldMk cId="0" sldId="271"/>
            <ac:spMk id="9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4T00:18:05.311" v="9077" actId="2711"/>
          <ac:spMkLst>
            <pc:docMk/>
            <pc:sldMk cId="0" sldId="271"/>
            <ac:spMk id="1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4T00:18:05.311" v="9077" actId="2711"/>
          <ac:spMkLst>
            <pc:docMk/>
            <pc:sldMk cId="0" sldId="271"/>
            <ac:spMk id="1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4T00:18:05.311" v="9077" actId="2711"/>
          <ac:spMkLst>
            <pc:docMk/>
            <pc:sldMk cId="0" sldId="271"/>
            <ac:spMk id="1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4T00:18:05.311" v="9077" actId="2711"/>
          <ac:spMkLst>
            <pc:docMk/>
            <pc:sldMk cId="0" sldId="271"/>
            <ac:spMk id="1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4T00:18:05.311" v="9077" actId="2711"/>
          <ac:spMkLst>
            <pc:docMk/>
            <pc:sldMk cId="0" sldId="271"/>
            <ac:spMk id="16" creationId="{00000000-0000-0000-0000-000000000000}"/>
          </ac:spMkLst>
        </pc:spChg>
        <pc:picChg chg="mod">
          <ac:chgData name="MAYKON CARMINATTI DE FREITAS" userId="7d2275aa-20e7-4346-a15e-3a9f81c2f030" providerId="ADAL" clId="{98EECD6A-B47C-4611-B25B-356B09C9721E}" dt="2025-10-29T16:26:00.844" v="6976" actId="14100"/>
          <ac:picMkLst>
            <pc:docMk/>
            <pc:sldMk cId="0" sldId="271"/>
            <ac:picMk id="2" creationId="{00000000-0000-0000-0000-000000000000}"/>
          </ac:picMkLst>
        </pc:picChg>
      </pc:sldChg>
      <pc:sldChg chg="modSp add mod modClrScheme chgLayout">
        <pc:chgData name="MAYKON CARMINATTI DE FREITAS" userId="7d2275aa-20e7-4346-a15e-3a9f81c2f030" providerId="ADAL" clId="{98EECD6A-B47C-4611-B25B-356B09C9721E}" dt="2025-11-03T23:25:34.951" v="8945" actId="20577"/>
        <pc:sldMkLst>
          <pc:docMk/>
          <pc:sldMk cId="0" sldId="272"/>
        </pc:sldMkLst>
        <pc:spChg chg="mod">
          <ac:chgData name="MAYKON CARMINATTI DE FREITAS" userId="7d2275aa-20e7-4346-a15e-3a9f81c2f030" providerId="ADAL" clId="{98EECD6A-B47C-4611-B25B-356B09C9721E}" dt="2025-11-03T23:25:34.951" v="8945" actId="20577"/>
          <ac:spMkLst>
            <pc:docMk/>
            <pc:sldMk cId="0" sldId="272"/>
            <ac:spMk id="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06:15.069" v="7957" actId="2711"/>
          <ac:spMkLst>
            <pc:docMk/>
            <pc:sldMk cId="0" sldId="272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05:54.353" v="7953" actId="255"/>
          <ac:spMkLst>
            <pc:docMk/>
            <pc:sldMk cId="0" sldId="272"/>
            <ac:spMk id="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51:25.358" v="8291" actId="790"/>
          <ac:spMkLst>
            <pc:docMk/>
            <pc:sldMk cId="0" sldId="272"/>
            <ac:spMk id="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51:25.358" v="8291" actId="790"/>
          <ac:spMkLst>
            <pc:docMk/>
            <pc:sldMk cId="0" sldId="272"/>
            <ac:spMk id="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51:25.358" v="8291" actId="790"/>
          <ac:spMkLst>
            <pc:docMk/>
            <pc:sldMk cId="0" sldId="272"/>
            <ac:spMk id="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51:49.593" v="8292" actId="790"/>
          <ac:spMkLst>
            <pc:docMk/>
            <pc:sldMk cId="0" sldId="272"/>
            <ac:spMk id="1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05:46.656" v="7952" actId="2711"/>
          <ac:spMkLst>
            <pc:docMk/>
            <pc:sldMk cId="0" sldId="272"/>
            <ac:spMk id="11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51:49.593" v="8292" actId="790"/>
          <ac:spMkLst>
            <pc:docMk/>
            <pc:sldMk cId="0" sldId="272"/>
            <ac:spMk id="1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51:49.593" v="8292" actId="790"/>
          <ac:spMkLst>
            <pc:docMk/>
            <pc:sldMk cId="0" sldId="272"/>
            <ac:spMk id="1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51:49.593" v="8292" actId="790"/>
          <ac:spMkLst>
            <pc:docMk/>
            <pc:sldMk cId="0" sldId="272"/>
            <ac:spMk id="1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05:46.656" v="7952" actId="2711"/>
          <ac:spMkLst>
            <pc:docMk/>
            <pc:sldMk cId="0" sldId="272"/>
            <ac:spMk id="16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51:49.593" v="8292" actId="790"/>
          <ac:spMkLst>
            <pc:docMk/>
            <pc:sldMk cId="0" sldId="272"/>
            <ac:spMk id="1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51:49.593" v="8292" actId="790"/>
          <ac:spMkLst>
            <pc:docMk/>
            <pc:sldMk cId="0" sldId="272"/>
            <ac:spMk id="19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05:46.656" v="7952" actId="2711"/>
          <ac:spMkLst>
            <pc:docMk/>
            <pc:sldMk cId="0" sldId="272"/>
            <ac:spMk id="2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3T23:23:47.647" v="8908" actId="1076"/>
          <ac:spMkLst>
            <pc:docMk/>
            <pc:sldMk cId="0" sldId="272"/>
            <ac:spMk id="21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05:46.656" v="7952" actId="2711"/>
          <ac:spMkLst>
            <pc:docMk/>
            <pc:sldMk cId="0" sldId="272"/>
            <ac:spMk id="2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05:46.656" v="7952" actId="2711"/>
          <ac:spMkLst>
            <pc:docMk/>
            <pc:sldMk cId="0" sldId="272"/>
            <ac:spMk id="2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05:46.656" v="7952" actId="2711"/>
          <ac:spMkLst>
            <pc:docMk/>
            <pc:sldMk cId="0" sldId="272"/>
            <ac:spMk id="24" creationId="{00000000-0000-0000-0000-000000000000}"/>
          </ac:spMkLst>
        </pc:spChg>
      </pc:sldChg>
      <pc:sldChg chg="modSp add mod modClrScheme chgLayout">
        <pc:chgData name="MAYKON CARMINATTI DE FREITAS" userId="7d2275aa-20e7-4346-a15e-3a9f81c2f030" providerId="ADAL" clId="{98EECD6A-B47C-4611-B25B-356B09C9721E}" dt="2025-10-29T16:47:40.255" v="7171" actId="255"/>
        <pc:sldMkLst>
          <pc:docMk/>
          <pc:sldMk cId="0" sldId="274"/>
        </pc:sldMkLst>
        <pc:spChg chg="mod">
          <ac:chgData name="MAYKON CARMINATTI DE FREITAS" userId="7d2275aa-20e7-4346-a15e-3a9f81c2f030" providerId="ADAL" clId="{98EECD6A-B47C-4611-B25B-356B09C9721E}" dt="2025-10-29T16:47:40.255" v="7171" actId="255"/>
          <ac:spMkLst>
            <pc:docMk/>
            <pc:sldMk cId="0" sldId="274"/>
            <ac:spMk id="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0-29T16:46:35.814" v="7152" actId="790"/>
          <ac:spMkLst>
            <pc:docMk/>
            <pc:sldMk cId="0" sldId="274"/>
            <ac:spMk id="4" creationId="{00000000-0000-0000-0000-000000000000}"/>
          </ac:spMkLst>
        </pc:spChg>
        <pc:picChg chg="mod">
          <ac:chgData name="MAYKON CARMINATTI DE FREITAS" userId="7d2275aa-20e7-4346-a15e-3a9f81c2f030" providerId="ADAL" clId="{98EECD6A-B47C-4611-B25B-356B09C9721E}" dt="2025-10-29T16:45:48.964" v="7072" actId="14100"/>
          <ac:picMkLst>
            <pc:docMk/>
            <pc:sldMk cId="0" sldId="274"/>
            <ac:picMk id="2" creationId="{00000000-0000-0000-0000-000000000000}"/>
          </ac:picMkLst>
        </pc:picChg>
      </pc:sldChg>
      <pc:sldChg chg="modNotesTx">
        <pc:chgData name="MAYKON CARMINATTI DE FREITAS" userId="7d2275aa-20e7-4346-a15e-3a9f81c2f030" providerId="ADAL" clId="{98EECD6A-B47C-4611-B25B-356B09C9721E}" dt="2025-11-03T22:43:56.622" v="8519" actId="20577"/>
        <pc:sldMkLst>
          <pc:docMk/>
          <pc:sldMk cId="2081453984" sldId="592"/>
        </pc:sldMkLst>
      </pc:sldChg>
      <pc:sldChg chg="addSp delSp modSp mod">
        <pc:chgData name="MAYKON CARMINATTI DE FREITAS" userId="7d2275aa-20e7-4346-a15e-3a9f81c2f030" providerId="ADAL" clId="{98EECD6A-B47C-4611-B25B-356B09C9721E}" dt="2025-11-03T23:24:42.882" v="8933" actId="20577"/>
        <pc:sldMkLst>
          <pc:docMk/>
          <pc:sldMk cId="1604488486" sldId="601"/>
        </pc:sldMkLst>
        <pc:spChg chg="mod">
          <ac:chgData name="MAYKON CARMINATTI DE FREITAS" userId="7d2275aa-20e7-4346-a15e-3a9f81c2f030" providerId="ADAL" clId="{98EECD6A-B47C-4611-B25B-356B09C9721E}" dt="2025-11-01T22:21:29.769" v="8062"/>
          <ac:spMkLst>
            <pc:docMk/>
            <pc:sldMk cId="1604488486" sldId="601"/>
            <ac:spMk id="3" creationId="{9EB55494-AD35-CC19-ED89-813556506813}"/>
          </ac:spMkLst>
        </pc:spChg>
        <pc:spChg chg="add mod">
          <ac:chgData name="MAYKON CARMINATTI DE FREITAS" userId="7d2275aa-20e7-4346-a15e-3a9f81c2f030" providerId="ADAL" clId="{98EECD6A-B47C-4611-B25B-356B09C9721E}" dt="2025-11-03T23:24:42.882" v="8933" actId="20577"/>
          <ac:spMkLst>
            <pc:docMk/>
            <pc:sldMk cId="1604488486" sldId="601"/>
            <ac:spMk id="6" creationId="{A340DF99-C497-2ACE-4DDD-7940A255E295}"/>
          </ac:spMkLst>
        </pc:spChg>
      </pc:sldChg>
      <pc:sldChg chg="modSp mod modNotesTx">
        <pc:chgData name="MAYKON CARMINATTI DE FREITAS" userId="7d2275aa-20e7-4346-a15e-3a9f81c2f030" providerId="ADAL" clId="{98EECD6A-B47C-4611-B25B-356B09C9721E}" dt="2025-11-03T22:58:57.223" v="8564" actId="20577"/>
        <pc:sldMkLst>
          <pc:docMk/>
          <pc:sldMk cId="2309773464" sldId="603"/>
        </pc:sldMkLst>
        <pc:spChg chg="mod">
          <ac:chgData name="MAYKON CARMINATTI DE FREITAS" userId="7d2275aa-20e7-4346-a15e-3a9f81c2f030" providerId="ADAL" clId="{98EECD6A-B47C-4611-B25B-356B09C9721E}" dt="2025-10-29T00:15:26.108" v="1977" actId="27636"/>
          <ac:spMkLst>
            <pc:docMk/>
            <pc:sldMk cId="2309773464" sldId="603"/>
            <ac:spMk id="3" creationId="{ABB8ACA0-5E0B-B29D-9F6B-6D96EEBBC5F1}"/>
          </ac:spMkLst>
        </pc:spChg>
        <pc:spChg chg="mod">
          <ac:chgData name="MAYKON CARMINATTI DE FREITAS" userId="7d2275aa-20e7-4346-a15e-3a9f81c2f030" providerId="ADAL" clId="{98EECD6A-B47C-4611-B25B-356B09C9721E}" dt="2025-10-29T00:15:34.948" v="1979" actId="123"/>
          <ac:spMkLst>
            <pc:docMk/>
            <pc:sldMk cId="2309773464" sldId="603"/>
            <ac:spMk id="4" creationId="{4716BFFA-D8FC-C2A0-1B60-8808CF9F63CB}"/>
          </ac:spMkLst>
        </pc:spChg>
        <pc:spChg chg="mod">
          <ac:chgData name="MAYKON CARMINATTI DE FREITAS" userId="7d2275aa-20e7-4346-a15e-3a9f81c2f030" providerId="ADAL" clId="{98EECD6A-B47C-4611-B25B-356B09C9721E}" dt="2025-11-03T22:58:57.223" v="8564" actId="20577"/>
          <ac:spMkLst>
            <pc:docMk/>
            <pc:sldMk cId="2309773464" sldId="603"/>
            <ac:spMk id="5" creationId="{B12521AE-4C80-EB42-29C8-EF086BFAE6A4}"/>
          </ac:spMkLst>
        </pc:spChg>
      </pc:sldChg>
      <pc:sldChg chg="delSp modSp add mod modClrScheme chgLayout modNotesTx">
        <pc:chgData name="MAYKON CARMINATTI DE FREITAS" userId="7d2275aa-20e7-4346-a15e-3a9f81c2f030" providerId="ADAL" clId="{98EECD6A-B47C-4611-B25B-356B09C9721E}" dt="2025-11-04T00:38:43.749" v="9119" actId="20577"/>
        <pc:sldMkLst>
          <pc:docMk/>
          <pc:sldMk cId="0" sldId="605"/>
        </pc:sldMkLst>
        <pc:spChg chg="mod">
          <ac:chgData name="MAYKON CARMINATTI DE FREITAS" userId="7d2275aa-20e7-4346-a15e-3a9f81c2f030" providerId="ADAL" clId="{98EECD6A-B47C-4611-B25B-356B09C9721E}" dt="2025-11-03T23:24:59.094" v="8935" actId="20577"/>
          <ac:spMkLst>
            <pc:docMk/>
            <pc:sldMk cId="0" sldId="605"/>
            <ac:spMk id="2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26:02.897" v="8078" actId="790"/>
          <ac:spMkLst>
            <pc:docMk/>
            <pc:sldMk cId="0" sldId="605"/>
            <ac:spMk id="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52:38.917" v="7391" actId="14100"/>
          <ac:spMkLst>
            <pc:docMk/>
            <pc:sldMk cId="0" sldId="605"/>
            <ac:spMk id="5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0:51:45.110" v="7386" actId="255"/>
          <ac:spMkLst>
            <pc:docMk/>
            <pc:sldMk cId="0" sldId="605"/>
            <ac:spMk id="7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25:47.664" v="8076" actId="790"/>
          <ac:spMkLst>
            <pc:docMk/>
            <pc:sldMk cId="0" sldId="605"/>
            <ac:spMk id="8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1T22:26:02.897" v="8078" actId="790"/>
          <ac:spMkLst>
            <pc:docMk/>
            <pc:sldMk cId="0" sldId="605"/>
            <ac:spMk id="10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3T23:09:41.441" v="8569" actId="14100"/>
          <ac:spMkLst>
            <pc:docMk/>
            <pc:sldMk cId="0" sldId="605"/>
            <ac:spMk id="11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3T23:09:25.037" v="8567" actId="20577"/>
          <ac:spMkLst>
            <pc:docMk/>
            <pc:sldMk cId="0" sldId="605"/>
            <ac:spMk id="13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3T23:09:35.248" v="8568" actId="1076"/>
          <ac:spMkLst>
            <pc:docMk/>
            <pc:sldMk cId="0" sldId="605"/>
            <ac:spMk id="14" creationId="{00000000-0000-0000-0000-000000000000}"/>
          </ac:spMkLst>
        </pc:spChg>
        <pc:spChg chg="mod">
          <ac:chgData name="MAYKON CARMINATTI DE FREITAS" userId="7d2275aa-20e7-4346-a15e-3a9f81c2f030" providerId="ADAL" clId="{98EECD6A-B47C-4611-B25B-356B09C9721E}" dt="2025-11-03T23:09:35.248" v="8568" actId="1076"/>
          <ac:spMkLst>
            <pc:docMk/>
            <pc:sldMk cId="0" sldId="605"/>
            <ac:spMk id="15" creationId="{00000000-0000-0000-0000-000000000000}"/>
          </ac:spMkLst>
        </pc:spChg>
        <pc:picChg chg="mod">
          <ac:chgData name="MAYKON CARMINATTI DE FREITAS" userId="7d2275aa-20e7-4346-a15e-3a9f81c2f030" providerId="ADAL" clId="{98EECD6A-B47C-4611-B25B-356B09C9721E}" dt="2025-11-01T20:52:32.267" v="7390" actId="1076"/>
          <ac:picMkLst>
            <pc:docMk/>
            <pc:sldMk cId="0" sldId="605"/>
            <ac:picMk id="9" creationId="{00000000-0000-0000-0000-000000000000}"/>
          </ac:picMkLst>
        </pc:picChg>
      </pc:sldChg>
      <pc:sldChg chg="addSp delSp modSp add mod">
        <pc:chgData name="MAYKON CARMINATTI DE FREITAS" userId="7d2275aa-20e7-4346-a15e-3a9f81c2f030" providerId="ADAL" clId="{98EECD6A-B47C-4611-B25B-356B09C9721E}" dt="2025-11-01T22:22:51.847" v="8074" actId="20577"/>
        <pc:sldMkLst>
          <pc:docMk/>
          <pc:sldMk cId="887764053" sldId="606"/>
        </pc:sldMkLst>
        <pc:spChg chg="mod">
          <ac:chgData name="MAYKON CARMINATTI DE FREITAS" userId="7d2275aa-20e7-4346-a15e-3a9f81c2f030" providerId="ADAL" clId="{98EECD6A-B47C-4611-B25B-356B09C9721E}" dt="2025-11-01T22:22:51.847" v="8074" actId="20577"/>
          <ac:spMkLst>
            <pc:docMk/>
            <pc:sldMk cId="887764053" sldId="606"/>
            <ac:spMk id="3" creationId="{05187DDB-60AF-6DA7-2799-915CB52FF9D8}"/>
          </ac:spMkLst>
        </pc:spChg>
        <pc:picChg chg="add mod">
          <ac:chgData name="MAYKON CARMINATTI DE FREITAS" userId="7d2275aa-20e7-4346-a15e-3a9f81c2f030" providerId="ADAL" clId="{98EECD6A-B47C-4611-B25B-356B09C9721E}" dt="2025-11-01T22:22:34.124" v="8070" actId="14100"/>
          <ac:picMkLst>
            <pc:docMk/>
            <pc:sldMk cId="887764053" sldId="606"/>
            <ac:picMk id="6" creationId="{5DFA328D-18F9-347D-C57D-4D728FD1FCBD}"/>
          </ac:picMkLst>
        </pc:picChg>
      </pc:sldChg>
      <pc:sldChg chg="addSp delSp modSp add del mod">
        <pc:chgData name="MAYKON CARMINATTI DE FREITAS" userId="7d2275aa-20e7-4346-a15e-3a9f81c2f030" providerId="ADAL" clId="{98EECD6A-B47C-4611-B25B-356B09C9721E}" dt="2025-11-01T22:16:39.422" v="7977" actId="14100"/>
        <pc:sldMkLst>
          <pc:docMk/>
          <pc:sldMk cId="491124838" sldId="607"/>
        </pc:sldMkLst>
        <pc:picChg chg="add mod">
          <ac:chgData name="MAYKON CARMINATTI DE FREITAS" userId="7d2275aa-20e7-4346-a15e-3a9f81c2f030" providerId="ADAL" clId="{98EECD6A-B47C-4611-B25B-356B09C9721E}" dt="2025-11-01T22:16:39.422" v="7977" actId="14100"/>
          <ac:picMkLst>
            <pc:docMk/>
            <pc:sldMk cId="491124838" sldId="607"/>
            <ac:picMk id="6" creationId="{7243688A-A1D6-4F0C-2A3C-7F8C0CB202D1}"/>
          </ac:picMkLst>
        </pc:picChg>
      </pc:sldChg>
      <pc:sldChg chg="addSp delSp modSp mod ord">
        <pc:chgData name="MAYKON CARMINATTI DE FREITAS" userId="7d2275aa-20e7-4346-a15e-3a9f81c2f030" providerId="ADAL" clId="{98EECD6A-B47C-4611-B25B-356B09C9721E}" dt="2025-11-04T16:51:07.316" v="9121"/>
        <pc:sldMkLst>
          <pc:docMk/>
          <pc:sldMk cId="1403809456" sldId="608"/>
        </pc:sldMkLst>
        <pc:picChg chg="add mod">
          <ac:chgData name="MAYKON CARMINATTI DE FREITAS" userId="7d2275aa-20e7-4346-a15e-3a9f81c2f030" providerId="ADAL" clId="{98EECD6A-B47C-4611-B25B-356B09C9721E}" dt="2025-11-01T22:12:59.248" v="7968" actId="14100"/>
          <ac:picMkLst>
            <pc:docMk/>
            <pc:sldMk cId="1403809456" sldId="608"/>
            <ac:picMk id="6" creationId="{1C3364F6-7CFF-95DA-A77C-8538D1D04F54}"/>
          </ac:picMkLst>
        </pc:picChg>
      </pc:sldChg>
      <pc:sldMasterChg chg="modSldLayout">
        <pc:chgData name="MAYKON CARMINATTI DE FREITAS" userId="7d2275aa-20e7-4346-a15e-3a9f81c2f030" providerId="ADAL" clId="{98EECD6A-B47C-4611-B25B-356B09C9721E}" dt="2025-10-28T02:37:20.081" v="10" actId="167"/>
        <pc:sldMasterMkLst>
          <pc:docMk/>
          <pc:sldMasterMk cId="1114015620" sldId="2147483672"/>
        </pc:sldMasterMkLst>
        <pc:sldLayoutChg chg="addSp modSp mod">
          <pc:chgData name="MAYKON CARMINATTI DE FREITAS" userId="7d2275aa-20e7-4346-a15e-3a9f81c2f030" providerId="ADAL" clId="{98EECD6A-B47C-4611-B25B-356B09C9721E}" dt="2025-10-28T02:37:20.081" v="10" actId="167"/>
          <pc:sldLayoutMkLst>
            <pc:docMk/>
            <pc:sldMasterMk cId="1114015620" sldId="2147483672"/>
            <pc:sldLayoutMk cId="4159292814" sldId="2147483674"/>
          </pc:sldLayoutMkLst>
          <pc:picChg chg="add mod ord">
            <ac:chgData name="MAYKON CARMINATTI DE FREITAS" userId="7d2275aa-20e7-4346-a15e-3a9f81c2f030" providerId="ADAL" clId="{98EECD6A-B47C-4611-B25B-356B09C9721E}" dt="2025-10-28T02:37:20.081" v="10" actId="167"/>
            <ac:picMkLst>
              <pc:docMk/>
              <pc:sldMasterMk cId="1114015620" sldId="2147483672"/>
              <pc:sldLayoutMk cId="4159292814" sldId="2147483674"/>
              <ac:picMk id="7" creationId="{5F1568E4-2332-2E20-429C-AC9968BF6C48}"/>
            </ac:picMkLst>
          </pc:picChg>
          <pc:picChg chg="add mod">
            <ac:chgData name="MAYKON CARMINATTI DE FREITAS" userId="7d2275aa-20e7-4346-a15e-3a9f81c2f030" providerId="ADAL" clId="{98EECD6A-B47C-4611-B25B-356B09C9721E}" dt="2025-10-28T02:37:14.547" v="7"/>
            <ac:picMkLst>
              <pc:docMk/>
              <pc:sldMasterMk cId="1114015620" sldId="2147483672"/>
              <pc:sldLayoutMk cId="4159292814" sldId="2147483674"/>
              <ac:picMk id="8" creationId="{0D2C2CA4-A29C-C9B9-9754-C49BB27ED571}"/>
            </ac:picMkLst>
          </pc:picChg>
          <pc:picChg chg="add mod">
            <ac:chgData name="MAYKON CARMINATTI DE FREITAS" userId="7d2275aa-20e7-4346-a15e-3a9f81c2f030" providerId="ADAL" clId="{98EECD6A-B47C-4611-B25B-356B09C9721E}" dt="2025-10-28T02:37:14.547" v="7"/>
            <ac:picMkLst>
              <pc:docMk/>
              <pc:sldMasterMk cId="1114015620" sldId="2147483672"/>
              <pc:sldLayoutMk cId="4159292814" sldId="2147483674"/>
              <ac:picMk id="9" creationId="{DE3D0E6C-8E47-C7AA-5C73-E920F814A547}"/>
            </ac:picMkLst>
          </pc:picChg>
        </pc:sldLayoutChg>
        <pc:sldLayoutChg chg="addSp modSp mod">
          <pc:chgData name="MAYKON CARMINATTI DE FREITAS" userId="7d2275aa-20e7-4346-a15e-3a9f81c2f030" providerId="ADAL" clId="{98EECD6A-B47C-4611-B25B-356B09C9721E}" dt="2025-10-28T02:10:06.499" v="6" actId="167"/>
          <pc:sldLayoutMkLst>
            <pc:docMk/>
            <pc:sldMasterMk cId="1114015620" sldId="2147483672"/>
            <pc:sldLayoutMk cId="3618020538" sldId="2147483693"/>
          </pc:sldLayoutMkLst>
          <pc:picChg chg="add mod ord">
            <ac:chgData name="MAYKON CARMINATTI DE FREITAS" userId="7d2275aa-20e7-4346-a15e-3a9f81c2f030" providerId="ADAL" clId="{98EECD6A-B47C-4611-B25B-356B09C9721E}" dt="2025-10-28T02:10:06.499" v="6" actId="167"/>
            <ac:picMkLst>
              <pc:docMk/>
              <pc:sldMasterMk cId="1114015620" sldId="2147483672"/>
              <pc:sldLayoutMk cId="3618020538" sldId="2147483693"/>
              <ac:picMk id="6" creationId="{C2FD7E67-5270-3223-4D7B-A2DC894852AE}"/>
            </ac:picMkLst>
          </pc:picChg>
          <pc:picChg chg="add mod">
            <ac:chgData name="MAYKON CARMINATTI DE FREITAS" userId="7d2275aa-20e7-4346-a15e-3a9f81c2f030" providerId="ADAL" clId="{98EECD6A-B47C-4611-B25B-356B09C9721E}" dt="2025-10-28T02:10:01.298" v="3"/>
            <ac:picMkLst>
              <pc:docMk/>
              <pc:sldMasterMk cId="1114015620" sldId="2147483672"/>
              <pc:sldLayoutMk cId="3618020538" sldId="2147483693"/>
              <ac:picMk id="7" creationId="{F2E1AED6-7355-7CB0-E571-CDAA7F336F1D}"/>
            </ac:picMkLst>
          </pc:picChg>
          <pc:picChg chg="add mod">
            <ac:chgData name="MAYKON CARMINATTI DE FREITAS" userId="7d2275aa-20e7-4346-a15e-3a9f81c2f030" providerId="ADAL" clId="{98EECD6A-B47C-4611-B25B-356B09C9721E}" dt="2025-10-28T02:10:01.298" v="3"/>
            <ac:picMkLst>
              <pc:docMk/>
              <pc:sldMasterMk cId="1114015620" sldId="2147483672"/>
              <pc:sldLayoutMk cId="3618020538" sldId="2147483693"/>
              <ac:picMk id="8" creationId="{47946CD1-91D1-F62D-4710-DECADF7C0843}"/>
            </ac:picMkLst>
          </pc:picChg>
        </pc:sldLayoutChg>
      </pc:sldMasterChg>
    </pc:docChg>
  </pc:docChgLst>
  <pc:docChgLst>
    <pc:chgData name="SANDRO DAROS DE LUCA" userId="S::4509765@tcesc.tc.br::9ff91272-f777-4236-aa0d-6470053e5b8f" providerId="AD" clId="Web-{9B6A78E2-2628-A3EE-86FB-2A350CC09E47}"/>
    <pc:docChg chg="addSld delSld modSld sldOrd">
      <pc:chgData name="SANDRO DAROS DE LUCA" userId="S::4509765@tcesc.tc.br::9ff91272-f777-4236-aa0d-6470053e5b8f" providerId="AD" clId="Web-{9B6A78E2-2628-A3EE-86FB-2A350CC09E47}" dt="2025-11-03T19:08:33.365" v="121" actId="1076"/>
      <pc:docMkLst>
        <pc:docMk/>
      </pc:docMkLst>
      <pc:sldChg chg="modSp">
        <pc:chgData name="SANDRO DAROS DE LUCA" userId="S::4509765@tcesc.tc.br::9ff91272-f777-4236-aa0d-6470053e5b8f" providerId="AD" clId="Web-{9B6A78E2-2628-A3EE-86FB-2A350CC09E47}" dt="2025-11-03T19:08:33.365" v="121" actId="1076"/>
        <pc:sldMkLst>
          <pc:docMk/>
          <pc:sldMk cId="3854033645" sldId="609"/>
        </pc:sldMkLst>
        <pc:picChg chg="mod">
          <ac:chgData name="SANDRO DAROS DE LUCA" userId="S::4509765@tcesc.tc.br::9ff91272-f777-4236-aa0d-6470053e5b8f" providerId="AD" clId="Web-{9B6A78E2-2628-A3EE-86FB-2A350CC09E47}" dt="2025-11-03T19:08:33.365" v="121" actId="1076"/>
          <ac:picMkLst>
            <pc:docMk/>
            <pc:sldMk cId="3854033645" sldId="609"/>
            <ac:picMk id="8" creationId="{7000A8B8-59F6-A4D3-78EA-776E895BC381}"/>
          </ac:picMkLst>
        </pc:picChg>
      </pc:sldChg>
      <pc:sldChg chg="modSp">
        <pc:chgData name="SANDRO DAROS DE LUCA" userId="S::4509765@tcesc.tc.br::9ff91272-f777-4236-aa0d-6470053e5b8f" providerId="AD" clId="Web-{9B6A78E2-2628-A3EE-86FB-2A350CC09E47}" dt="2025-11-03T19:08:27.146" v="120" actId="1076"/>
        <pc:sldMkLst>
          <pc:docMk/>
          <pc:sldMk cId="3906317235" sldId="610"/>
        </pc:sldMkLst>
        <pc:picChg chg="mod">
          <ac:chgData name="SANDRO DAROS DE LUCA" userId="S::4509765@tcesc.tc.br::9ff91272-f777-4236-aa0d-6470053e5b8f" providerId="AD" clId="Web-{9B6A78E2-2628-A3EE-86FB-2A350CC09E47}" dt="2025-11-03T19:08:27.146" v="120" actId="1076"/>
          <ac:picMkLst>
            <pc:docMk/>
            <pc:sldMk cId="3906317235" sldId="610"/>
            <ac:picMk id="3" creationId="{D5D0CA76-AD22-6F7D-C832-76D0DA8C4F3C}"/>
          </ac:picMkLst>
        </pc:picChg>
      </pc:sldChg>
      <pc:sldChg chg="addSp delSp modSp">
        <pc:chgData name="SANDRO DAROS DE LUCA" userId="S::4509765@tcesc.tc.br::9ff91272-f777-4236-aa0d-6470053e5b8f" providerId="AD" clId="Web-{9B6A78E2-2628-A3EE-86FB-2A350CC09E47}" dt="2025-11-03T18:54:39.852" v="75" actId="1076"/>
        <pc:sldMkLst>
          <pc:docMk/>
          <pc:sldMk cId="2166793002" sldId="611"/>
        </pc:sldMkLst>
        <pc:spChg chg="add mod">
          <ac:chgData name="SANDRO DAROS DE LUCA" userId="S::4509765@tcesc.tc.br::9ff91272-f777-4236-aa0d-6470053e5b8f" providerId="AD" clId="Web-{9B6A78E2-2628-A3EE-86FB-2A350CC09E47}" dt="2025-11-03T18:54:39.852" v="75" actId="1076"/>
          <ac:spMkLst>
            <pc:docMk/>
            <pc:sldMk cId="2166793002" sldId="611"/>
            <ac:spMk id="5" creationId="{B1FAAB4C-92EA-F109-AF8E-DD29A271AB6E}"/>
          </ac:spMkLst>
        </pc:spChg>
        <pc:picChg chg="add mod">
          <ac:chgData name="SANDRO DAROS DE LUCA" userId="S::4509765@tcesc.tc.br::9ff91272-f777-4236-aa0d-6470053e5b8f" providerId="AD" clId="Web-{9B6A78E2-2628-A3EE-86FB-2A350CC09E47}" dt="2025-11-03T17:07:34.484" v="3" actId="1076"/>
          <ac:picMkLst>
            <pc:docMk/>
            <pc:sldMk cId="2166793002" sldId="611"/>
            <ac:picMk id="3" creationId="{1AD2FE4C-C081-9A1E-969E-2A019E367AB0}"/>
          </ac:picMkLst>
        </pc:picChg>
        <pc:picChg chg="del">
          <ac:chgData name="SANDRO DAROS DE LUCA" userId="S::4509765@tcesc.tc.br::9ff91272-f777-4236-aa0d-6470053e5b8f" providerId="AD" clId="Web-{9B6A78E2-2628-A3EE-86FB-2A350CC09E47}" dt="2025-11-03T17:06:10.371" v="0"/>
          <ac:picMkLst>
            <pc:docMk/>
            <pc:sldMk cId="2166793002" sldId="611"/>
            <ac:picMk id="20" creationId="{C02F8957-A0CC-841F-2EFC-D0868BDA48FF}"/>
          </ac:picMkLst>
        </pc:picChg>
      </pc:sldChg>
      <pc:sldChg chg="del">
        <pc:chgData name="SANDRO DAROS DE LUCA" userId="S::4509765@tcesc.tc.br::9ff91272-f777-4236-aa0d-6470053e5b8f" providerId="AD" clId="Web-{9B6A78E2-2628-A3EE-86FB-2A350CC09E47}" dt="2025-11-03T18:47:39.061" v="47"/>
        <pc:sldMkLst>
          <pc:docMk/>
          <pc:sldMk cId="1506923150" sldId="612"/>
        </pc:sldMkLst>
      </pc:sldChg>
      <pc:sldChg chg="addSp delSp modSp add replId">
        <pc:chgData name="SANDRO DAROS DE LUCA" userId="S::4509765@tcesc.tc.br::9ff91272-f777-4236-aa0d-6470053e5b8f" providerId="AD" clId="Web-{9B6A78E2-2628-A3EE-86FB-2A350CC09E47}" dt="2025-11-03T19:08:07.130" v="119" actId="1076"/>
        <pc:sldMkLst>
          <pc:docMk/>
          <pc:sldMk cId="2511856241" sldId="613"/>
        </pc:sldMkLst>
        <pc:spChg chg="add mod">
          <ac:chgData name="SANDRO DAROS DE LUCA" userId="S::4509765@tcesc.tc.br::9ff91272-f777-4236-aa0d-6470053e5b8f" providerId="AD" clId="Web-{9B6A78E2-2628-A3EE-86FB-2A350CC09E47}" dt="2025-11-03T18:55:20.557" v="87" actId="20577"/>
          <ac:spMkLst>
            <pc:docMk/>
            <pc:sldMk cId="2511856241" sldId="613"/>
            <ac:spMk id="4" creationId="{E15F06B2-6D4B-FA1F-2EF7-3ED7541245CD}"/>
          </ac:spMkLst>
        </pc:spChg>
        <pc:spChg chg="del">
          <ac:chgData name="SANDRO DAROS DE LUCA" userId="S::4509765@tcesc.tc.br::9ff91272-f777-4236-aa0d-6470053e5b8f" providerId="AD" clId="Web-{9B6A78E2-2628-A3EE-86FB-2A350CC09E47}" dt="2025-11-03T18:54:47.681" v="76"/>
          <ac:spMkLst>
            <pc:docMk/>
            <pc:sldMk cId="2511856241" sldId="613"/>
            <ac:spMk id="5" creationId="{3E69A055-5961-9787-F601-172182F370AF}"/>
          </ac:spMkLst>
        </pc:spChg>
        <pc:spChg chg="add del">
          <ac:chgData name="SANDRO DAROS DE LUCA" userId="S::4509765@tcesc.tc.br::9ff91272-f777-4236-aa0d-6470053e5b8f" providerId="AD" clId="Web-{9B6A78E2-2628-A3EE-86FB-2A350CC09E47}" dt="2025-11-03T17:26:16.513" v="29"/>
          <ac:spMkLst>
            <pc:docMk/>
            <pc:sldMk cId="2511856241" sldId="613"/>
            <ac:spMk id="7" creationId="{4CCE3A18-36FE-D8F6-0199-D497B93225D0}"/>
          </ac:spMkLst>
        </pc:spChg>
        <pc:spChg chg="add mod">
          <ac:chgData name="SANDRO DAROS DE LUCA" userId="S::4509765@tcesc.tc.br::9ff91272-f777-4236-aa0d-6470053e5b8f" providerId="AD" clId="Web-{9B6A78E2-2628-A3EE-86FB-2A350CC09E47}" dt="2025-11-03T19:08:07.130" v="119" actId="1076"/>
          <ac:spMkLst>
            <pc:docMk/>
            <pc:sldMk cId="2511856241" sldId="613"/>
            <ac:spMk id="8" creationId="{35119064-71B0-47B1-7065-4C29C3417C3A}"/>
          </ac:spMkLst>
        </pc:spChg>
        <pc:picChg chg="del">
          <ac:chgData name="SANDRO DAROS DE LUCA" userId="S::4509765@tcesc.tc.br::9ff91272-f777-4236-aa0d-6470053e5b8f" providerId="AD" clId="Web-{9B6A78E2-2628-A3EE-86FB-2A350CC09E47}" dt="2025-11-03T17:16:45.333" v="15"/>
          <ac:picMkLst>
            <pc:docMk/>
            <pc:sldMk cId="2511856241" sldId="613"/>
            <ac:picMk id="3" creationId="{1F38A2CB-5995-AC17-056C-0855A8332E41}"/>
          </ac:picMkLst>
        </pc:picChg>
        <pc:picChg chg="add del mod">
          <ac:chgData name="SANDRO DAROS DE LUCA" userId="S::4509765@tcesc.tc.br::9ff91272-f777-4236-aa0d-6470053e5b8f" providerId="AD" clId="Web-{9B6A78E2-2628-A3EE-86FB-2A350CC09E47}" dt="2025-11-03T17:20:42.926" v="19"/>
          <ac:picMkLst>
            <pc:docMk/>
            <pc:sldMk cId="2511856241" sldId="613"/>
            <ac:picMk id="4" creationId="{7BA69C28-8E5F-301B-BC6D-92AE21FA187B}"/>
          </ac:picMkLst>
        </pc:picChg>
        <pc:picChg chg="add mod">
          <ac:chgData name="SANDRO DAROS DE LUCA" userId="S::4509765@tcesc.tc.br::9ff91272-f777-4236-aa0d-6470053e5b8f" providerId="AD" clId="Web-{9B6A78E2-2628-A3EE-86FB-2A350CC09E47}" dt="2025-11-03T18:55:09.228" v="82" actId="1076"/>
          <ac:picMkLst>
            <pc:docMk/>
            <pc:sldMk cId="2511856241" sldId="613"/>
            <ac:picMk id="6" creationId="{F2F1A0A0-277A-0E9E-3B74-0D87E90E261D}"/>
          </ac:picMkLst>
        </pc:picChg>
      </pc:sldChg>
      <pc:sldChg chg="addSp delSp modSp add replId">
        <pc:chgData name="SANDRO DAROS DE LUCA" userId="S::4509765@tcesc.tc.br::9ff91272-f777-4236-aa0d-6470053e5b8f" providerId="AD" clId="Web-{9B6A78E2-2628-A3EE-86FB-2A350CC09E47}" dt="2025-11-03T19:05:44.622" v="112" actId="1076"/>
        <pc:sldMkLst>
          <pc:docMk/>
          <pc:sldMk cId="831153755" sldId="614"/>
        </pc:sldMkLst>
        <pc:spChg chg="del">
          <ac:chgData name="SANDRO DAROS DE LUCA" userId="S::4509765@tcesc.tc.br::9ff91272-f777-4236-aa0d-6470053e5b8f" providerId="AD" clId="Web-{9B6A78E2-2628-A3EE-86FB-2A350CC09E47}" dt="2025-11-03T18:54:57.712" v="80"/>
          <ac:spMkLst>
            <pc:docMk/>
            <pc:sldMk cId="831153755" sldId="614"/>
            <ac:spMk id="5" creationId="{8C386F8C-A609-AD8B-83D6-1F74247AF286}"/>
          </ac:spMkLst>
        </pc:spChg>
        <pc:spChg chg="add mod">
          <ac:chgData name="SANDRO DAROS DE LUCA" userId="S::4509765@tcesc.tc.br::9ff91272-f777-4236-aa0d-6470053e5b8f" providerId="AD" clId="Web-{9B6A78E2-2628-A3EE-86FB-2A350CC09E47}" dt="2025-11-03T19:02:52.936" v="107" actId="20577"/>
          <ac:spMkLst>
            <pc:docMk/>
            <pc:sldMk cId="831153755" sldId="614"/>
            <ac:spMk id="9" creationId="{84537C60-FAE9-F286-31B1-838F9130477C}"/>
          </ac:spMkLst>
        </pc:spChg>
        <pc:picChg chg="add del mod">
          <ac:chgData name="SANDRO DAROS DE LUCA" userId="S::4509765@tcesc.tc.br::9ff91272-f777-4236-aa0d-6470053e5b8f" providerId="AD" clId="Web-{9B6A78E2-2628-A3EE-86FB-2A350CC09E47}" dt="2025-11-03T18:48:47.160" v="53"/>
          <ac:picMkLst>
            <pc:docMk/>
            <pc:sldMk cId="831153755" sldId="614"/>
            <ac:picMk id="3" creationId="{14EB58C8-2412-6141-4BC4-5D6DFADD02A8}"/>
          </ac:picMkLst>
        </pc:picChg>
        <pc:picChg chg="add del mod">
          <ac:chgData name="SANDRO DAROS DE LUCA" userId="S::4509765@tcesc.tc.br::9ff91272-f777-4236-aa0d-6470053e5b8f" providerId="AD" clId="Web-{9B6A78E2-2628-A3EE-86FB-2A350CC09E47}" dt="2025-11-03T19:01:44.663" v="97"/>
          <ac:picMkLst>
            <pc:docMk/>
            <pc:sldMk cId="831153755" sldId="614"/>
            <ac:picMk id="4" creationId="{C940128F-CF57-3179-6B6C-18FFAE5E07AD}"/>
          </ac:picMkLst>
        </pc:picChg>
        <pc:picChg chg="del">
          <ac:chgData name="SANDRO DAROS DE LUCA" userId="S::4509765@tcesc.tc.br::9ff91272-f777-4236-aa0d-6470053e5b8f" providerId="AD" clId="Web-{9B6A78E2-2628-A3EE-86FB-2A350CC09E47}" dt="2025-11-03T18:48:37.597" v="49"/>
          <ac:picMkLst>
            <pc:docMk/>
            <pc:sldMk cId="831153755" sldId="614"/>
            <ac:picMk id="6" creationId="{AA5252E3-FECD-0C08-17B4-26B961076EDF}"/>
          </ac:picMkLst>
        </pc:picChg>
        <pc:picChg chg="add del mod">
          <ac:chgData name="SANDRO DAROS DE LUCA" userId="S::4509765@tcesc.tc.br::9ff91272-f777-4236-aa0d-6470053e5b8f" providerId="AD" clId="Web-{9B6A78E2-2628-A3EE-86FB-2A350CC09E47}" dt="2025-11-03T19:05:29.262" v="108"/>
          <ac:picMkLst>
            <pc:docMk/>
            <pc:sldMk cId="831153755" sldId="614"/>
            <ac:picMk id="10" creationId="{7BBF7899-E828-D51A-6A9F-5086AC77133C}"/>
          </ac:picMkLst>
        </pc:picChg>
        <pc:picChg chg="add mod">
          <ac:chgData name="SANDRO DAROS DE LUCA" userId="S::4509765@tcesc.tc.br::9ff91272-f777-4236-aa0d-6470053e5b8f" providerId="AD" clId="Web-{9B6A78E2-2628-A3EE-86FB-2A350CC09E47}" dt="2025-11-03T19:05:44.622" v="112" actId="1076"/>
          <ac:picMkLst>
            <pc:docMk/>
            <pc:sldMk cId="831153755" sldId="614"/>
            <ac:picMk id="11" creationId="{5B8E90D8-4B9A-75D0-8E98-22EBBBCE157D}"/>
          </ac:picMkLst>
        </pc:picChg>
      </pc:sldChg>
      <pc:sldChg chg="addSp delSp modSp add ord replId">
        <pc:chgData name="SANDRO DAROS DE LUCA" userId="S::4509765@tcesc.tc.br::9ff91272-f777-4236-aa0d-6470053e5b8f" providerId="AD" clId="Web-{9B6A78E2-2628-A3EE-86FB-2A350CC09E47}" dt="2025-11-03T19:06:57.673" v="117"/>
        <pc:sldMkLst>
          <pc:docMk/>
          <pc:sldMk cId="1725411290" sldId="615"/>
        </pc:sldMkLst>
        <pc:spChg chg="del">
          <ac:chgData name="SANDRO DAROS DE LUCA" userId="S::4509765@tcesc.tc.br::9ff91272-f777-4236-aa0d-6470053e5b8f" providerId="AD" clId="Web-{9B6A78E2-2628-A3EE-86FB-2A350CC09E47}" dt="2025-11-03T18:54:52.275" v="78"/>
          <ac:spMkLst>
            <pc:docMk/>
            <pc:sldMk cId="1725411290" sldId="615"/>
            <ac:spMk id="5" creationId="{71F4EA6A-5DDE-91A8-E321-9E51E368148C}"/>
          </ac:spMkLst>
        </pc:spChg>
        <pc:spChg chg="add mod">
          <ac:chgData name="SANDRO DAROS DE LUCA" userId="S::4509765@tcesc.tc.br::9ff91272-f777-4236-aa0d-6470053e5b8f" providerId="AD" clId="Web-{9B6A78E2-2628-A3EE-86FB-2A350CC09E47}" dt="2025-11-03T18:55:33.386" v="92" actId="20577"/>
          <ac:spMkLst>
            <pc:docMk/>
            <pc:sldMk cId="1725411290" sldId="615"/>
            <ac:spMk id="7" creationId="{00CD01D6-F4C7-5647-E73E-CA095B6EF811}"/>
          </ac:spMkLst>
        </pc:spChg>
        <pc:spChg chg="del">
          <ac:chgData name="SANDRO DAROS DE LUCA" userId="S::4509765@tcesc.tc.br::9ff91272-f777-4236-aa0d-6470053e5b8f" providerId="AD" clId="Web-{9B6A78E2-2628-A3EE-86FB-2A350CC09E47}" dt="2025-11-03T18:51:01.452" v="64"/>
          <ac:spMkLst>
            <pc:docMk/>
            <pc:sldMk cId="1725411290" sldId="615"/>
            <ac:spMk id="8" creationId="{1BFDB186-B886-A5D6-613B-B34A80E92E4A}"/>
          </ac:spMkLst>
        </pc:spChg>
        <pc:picChg chg="add del mod">
          <ac:chgData name="SANDRO DAROS DE LUCA" userId="S::4509765@tcesc.tc.br::9ff91272-f777-4236-aa0d-6470053e5b8f" providerId="AD" clId="Web-{9B6A78E2-2628-A3EE-86FB-2A350CC09E47}" dt="2025-11-03T19:06:22.406" v="113"/>
          <ac:picMkLst>
            <pc:docMk/>
            <pc:sldMk cId="1725411290" sldId="615"/>
            <ac:picMk id="3" creationId="{1C35EC39-81CD-E4B9-9915-455FBF89D405}"/>
          </ac:picMkLst>
        </pc:picChg>
        <pc:picChg chg="del">
          <ac:chgData name="SANDRO DAROS DE LUCA" userId="S::4509765@tcesc.tc.br::9ff91272-f777-4236-aa0d-6470053e5b8f" providerId="AD" clId="Web-{9B6A78E2-2628-A3EE-86FB-2A350CC09E47}" dt="2025-11-03T18:49:55.963" v="60"/>
          <ac:picMkLst>
            <pc:docMk/>
            <pc:sldMk cId="1725411290" sldId="615"/>
            <ac:picMk id="6" creationId="{DEE913F3-DF8D-FA80-2585-112DD26E0CB7}"/>
          </ac:picMkLst>
        </pc:picChg>
        <pc:picChg chg="add mod">
          <ac:chgData name="SANDRO DAROS DE LUCA" userId="S::4509765@tcesc.tc.br::9ff91272-f777-4236-aa0d-6470053e5b8f" providerId="AD" clId="Web-{9B6A78E2-2628-A3EE-86FB-2A350CC09E47}" dt="2025-11-03T19:06:30.781" v="116" actId="1076"/>
          <ac:picMkLst>
            <pc:docMk/>
            <pc:sldMk cId="1725411290" sldId="615"/>
            <ac:picMk id="9" creationId="{DF024F64-F004-C567-36F1-F6D6E670958A}"/>
          </ac:picMkLst>
        </pc:picChg>
      </pc:sldChg>
    </pc:docChg>
  </pc:docChgLst>
  <pc:docChgLst>
    <pc:chgData name="MAYKON CARMINATTI DE FREITAS" userId="7d2275aa-20e7-4346-a15e-3a9f81c2f030" providerId="ADAL" clId="{A278A18A-4F86-4912-86B8-68A3CC0EE516}"/>
    <pc:docChg chg="undo custSel addSld modSld modMainMaster">
      <pc:chgData name="MAYKON CARMINATTI DE FREITAS" userId="7d2275aa-20e7-4346-a15e-3a9f81c2f030" providerId="ADAL" clId="{A278A18A-4F86-4912-86B8-68A3CC0EE516}" dt="2025-10-28T21:41:42.933" v="1959" actId="20577"/>
      <pc:docMkLst>
        <pc:docMk/>
      </pc:docMkLst>
      <pc:sldChg chg="delSp modSp mod modNotesTx">
        <pc:chgData name="MAYKON CARMINATTI DE FREITAS" userId="7d2275aa-20e7-4346-a15e-3a9f81c2f030" providerId="ADAL" clId="{A278A18A-4F86-4912-86B8-68A3CC0EE516}" dt="2025-10-28T21:41:42.933" v="1959" actId="20577"/>
        <pc:sldMkLst>
          <pc:docMk/>
          <pc:sldMk cId="0" sldId="256"/>
        </pc:sldMkLst>
        <pc:spChg chg="mod">
          <ac:chgData name="MAYKON CARMINATTI DE FREITAS" userId="7d2275aa-20e7-4346-a15e-3a9f81c2f030" providerId="ADAL" clId="{A278A18A-4F86-4912-86B8-68A3CC0EE516}" dt="2025-10-28T21:34:21.800" v="1661" actId="5793"/>
          <ac:spMkLst>
            <pc:docMk/>
            <pc:sldMk cId="0" sldId="256"/>
            <ac:spMk id="10" creationId="{00000000-0000-0000-0000-000000000000}"/>
          </ac:spMkLst>
        </pc:spChg>
      </pc:sldChg>
      <pc:sldChg chg="addSp delSp modSp new mod modAnim">
        <pc:chgData name="MAYKON CARMINATTI DE FREITAS" userId="7d2275aa-20e7-4346-a15e-3a9f81c2f030" providerId="ADAL" clId="{A278A18A-4F86-4912-86B8-68A3CC0EE516}" dt="2025-10-28T21:15:10.084" v="145"/>
        <pc:sldMkLst>
          <pc:docMk/>
          <pc:sldMk cId="2309773464" sldId="603"/>
        </pc:sldMkLst>
        <pc:spChg chg="mod">
          <ac:chgData name="MAYKON CARMINATTI DE FREITAS" userId="7d2275aa-20e7-4346-a15e-3a9f81c2f030" providerId="ADAL" clId="{A278A18A-4F86-4912-86B8-68A3CC0EE516}" dt="2025-10-28T21:11:08.938" v="123" actId="27636"/>
          <ac:spMkLst>
            <pc:docMk/>
            <pc:sldMk cId="2309773464" sldId="603"/>
            <ac:spMk id="3" creationId="{ABB8ACA0-5E0B-B29D-9F6B-6D96EEBBC5F1}"/>
          </ac:spMkLst>
        </pc:spChg>
        <pc:spChg chg="mod">
          <ac:chgData name="MAYKON CARMINATTI DE FREITAS" userId="7d2275aa-20e7-4346-a15e-3a9f81c2f030" providerId="ADAL" clId="{A278A18A-4F86-4912-86B8-68A3CC0EE516}" dt="2025-10-28T21:11:08.935" v="122" actId="27636"/>
          <ac:spMkLst>
            <pc:docMk/>
            <pc:sldMk cId="2309773464" sldId="603"/>
            <ac:spMk id="4" creationId="{4716BFFA-D8FC-C2A0-1B60-8808CF9F63CB}"/>
          </ac:spMkLst>
        </pc:spChg>
        <pc:spChg chg="add mod">
          <ac:chgData name="MAYKON CARMINATTI DE FREITAS" userId="7d2275aa-20e7-4346-a15e-3a9f81c2f030" providerId="ADAL" clId="{A278A18A-4F86-4912-86B8-68A3CC0EE516}" dt="2025-10-28T21:02:04.824" v="95" actId="20577"/>
          <ac:spMkLst>
            <pc:docMk/>
            <pc:sldMk cId="2309773464" sldId="603"/>
            <ac:spMk id="5" creationId="{B12521AE-4C80-EB42-29C8-EF086BFAE6A4}"/>
          </ac:spMkLst>
        </pc:spChg>
      </pc:sldChg>
      <pc:sldMasterChg chg="modSldLayout">
        <pc:chgData name="MAYKON CARMINATTI DE FREITAS" userId="7d2275aa-20e7-4346-a15e-3a9f81c2f030" providerId="ADAL" clId="{A278A18A-4F86-4912-86B8-68A3CC0EE516}" dt="2025-10-28T20:56:22.912" v="3" actId="962"/>
        <pc:sldMasterMkLst>
          <pc:docMk/>
          <pc:sldMasterMk cId="1114015620" sldId="2147483672"/>
        </pc:sldMasterMkLst>
        <pc:sldLayoutChg chg="addSp modSp mod">
          <pc:chgData name="MAYKON CARMINATTI DE FREITAS" userId="7d2275aa-20e7-4346-a15e-3a9f81c2f030" providerId="ADAL" clId="{A278A18A-4F86-4912-86B8-68A3CC0EE516}" dt="2025-10-28T20:56:22.912" v="3" actId="962"/>
          <pc:sldLayoutMkLst>
            <pc:docMk/>
            <pc:sldMasterMk cId="1114015620" sldId="2147483672"/>
            <pc:sldLayoutMk cId="335885085" sldId="2147483676"/>
          </pc:sldLayoutMkLst>
          <pc:picChg chg="add mod ord">
            <ac:chgData name="MAYKON CARMINATTI DE FREITAS" userId="7d2275aa-20e7-4346-a15e-3a9f81c2f030" providerId="ADAL" clId="{A278A18A-4F86-4912-86B8-68A3CC0EE516}" dt="2025-10-28T20:56:22.912" v="3" actId="962"/>
            <ac:picMkLst>
              <pc:docMk/>
              <pc:sldMasterMk cId="1114015620" sldId="2147483672"/>
              <pc:sldLayoutMk cId="335885085" sldId="2147483676"/>
              <ac:picMk id="8" creationId="{652F754B-2ABB-14DA-18A5-CDA22E681D62}"/>
            </ac:picMkLst>
          </pc:picChg>
          <pc:picChg chg="add mod ord">
            <ac:chgData name="MAYKON CARMINATTI DE FREITAS" userId="7d2275aa-20e7-4346-a15e-3a9f81c2f030" providerId="ADAL" clId="{A278A18A-4F86-4912-86B8-68A3CC0EE516}" dt="2025-10-28T20:56:21.290" v="1" actId="167"/>
            <ac:picMkLst>
              <pc:docMk/>
              <pc:sldMasterMk cId="1114015620" sldId="2147483672"/>
              <pc:sldLayoutMk cId="335885085" sldId="2147483676"/>
              <ac:picMk id="9" creationId="{9FD31AE0-41AD-6E60-66B7-0E0557AEE3DF}"/>
            </ac:picMkLst>
          </pc:picChg>
          <pc:picChg chg="add mod ord">
            <ac:chgData name="MAYKON CARMINATTI DE FREITAS" userId="7d2275aa-20e7-4346-a15e-3a9f81c2f030" providerId="ADAL" clId="{A278A18A-4F86-4912-86B8-68A3CC0EE516}" dt="2025-10-28T20:56:21.290" v="1" actId="167"/>
            <ac:picMkLst>
              <pc:docMk/>
              <pc:sldMasterMk cId="1114015620" sldId="2147483672"/>
              <pc:sldLayoutMk cId="335885085" sldId="2147483676"/>
              <ac:picMk id="10" creationId="{22D43B4E-4E83-1AF4-774F-2B69A30ECAA5}"/>
            </ac:picMkLst>
          </pc:picChg>
        </pc:sldLayoutChg>
      </pc:sldMasterChg>
    </pc:docChg>
  </pc:docChgLst>
  <pc:docChgLst>
    <pc:chgData name="SANDRO DAROS DE LUCA" userId="S::4509765@tcesc.tc.br::9ff91272-f777-4236-aa0d-6470053e5b8f" providerId="AD" clId="Web-{3A996C88-22E9-3D4E-FBD6-5AC4279374EE}"/>
    <pc:docChg chg="addSld delSld modSld sldOrd">
      <pc:chgData name="SANDRO DAROS DE LUCA" userId="S::4509765@tcesc.tc.br::9ff91272-f777-4236-aa0d-6470053e5b8f" providerId="AD" clId="Web-{3A996C88-22E9-3D4E-FBD6-5AC4279374EE}" dt="2025-10-29T20:01:33.887" v="141"/>
      <pc:docMkLst>
        <pc:docMk/>
      </pc:docMkLst>
      <pc:sldChg chg="modSp">
        <pc:chgData name="SANDRO DAROS DE LUCA" userId="S::4509765@tcesc.tc.br::9ff91272-f777-4236-aa0d-6470053e5b8f" providerId="AD" clId="Web-{3A996C88-22E9-3D4E-FBD6-5AC4279374EE}" dt="2025-10-29T19:18:22.811" v="64" actId="20577"/>
        <pc:sldMkLst>
          <pc:docMk/>
          <pc:sldMk cId="0" sldId="263"/>
        </pc:sldMkLst>
        <pc:spChg chg="mod">
          <ac:chgData name="SANDRO DAROS DE LUCA" userId="S::4509765@tcesc.tc.br::9ff91272-f777-4236-aa0d-6470053e5b8f" providerId="AD" clId="Web-{3A996C88-22E9-3D4E-FBD6-5AC4279374EE}" dt="2025-10-29T19:18:22.811" v="64" actId="20577"/>
          <ac:spMkLst>
            <pc:docMk/>
            <pc:sldMk cId="0" sldId="263"/>
            <ac:spMk id="7" creationId="{00000000-0000-0000-0000-000000000000}"/>
          </ac:spMkLst>
        </pc:spChg>
      </pc:sldChg>
      <pc:sldChg chg="modSp">
        <pc:chgData name="SANDRO DAROS DE LUCA" userId="S::4509765@tcesc.tc.br::9ff91272-f777-4236-aa0d-6470053e5b8f" providerId="AD" clId="Web-{3A996C88-22E9-3D4E-FBD6-5AC4279374EE}" dt="2025-10-29T19:10:17.927" v="19" actId="20577"/>
        <pc:sldMkLst>
          <pc:docMk/>
          <pc:sldMk cId="0" sldId="269"/>
        </pc:sldMkLst>
        <pc:spChg chg="mod">
          <ac:chgData name="SANDRO DAROS DE LUCA" userId="S::4509765@tcesc.tc.br::9ff91272-f777-4236-aa0d-6470053e5b8f" providerId="AD" clId="Web-{3A996C88-22E9-3D4E-FBD6-5AC4279374EE}" dt="2025-10-29T19:10:17.927" v="19" actId="20577"/>
          <ac:spMkLst>
            <pc:docMk/>
            <pc:sldMk cId="0" sldId="269"/>
            <ac:spMk id="9" creationId="{00000000-0000-0000-0000-000000000000}"/>
          </ac:spMkLst>
        </pc:spChg>
        <pc:spChg chg="mod">
          <ac:chgData name="SANDRO DAROS DE LUCA" userId="S::4509765@tcesc.tc.br::9ff91272-f777-4236-aa0d-6470053e5b8f" providerId="AD" clId="Web-{3A996C88-22E9-3D4E-FBD6-5AC4279374EE}" dt="2025-10-29T19:10:01.348" v="5" actId="20577"/>
          <ac:spMkLst>
            <pc:docMk/>
            <pc:sldMk cId="0" sldId="269"/>
            <ac:spMk id="13" creationId="{00000000-0000-0000-0000-000000000000}"/>
          </ac:spMkLst>
        </pc:spChg>
      </pc:sldChg>
      <pc:sldChg chg="modSp">
        <pc:chgData name="SANDRO DAROS DE LUCA" userId="S::4509765@tcesc.tc.br::9ff91272-f777-4236-aa0d-6470053e5b8f" providerId="AD" clId="Web-{3A996C88-22E9-3D4E-FBD6-5AC4279374EE}" dt="2025-10-29T19:14:09.060" v="22" actId="14100"/>
        <pc:sldMkLst>
          <pc:docMk/>
          <pc:sldMk cId="2309773464" sldId="603"/>
        </pc:sldMkLst>
        <pc:spChg chg="mod">
          <ac:chgData name="SANDRO DAROS DE LUCA" userId="S::4509765@tcesc.tc.br::9ff91272-f777-4236-aa0d-6470053e5b8f" providerId="AD" clId="Web-{3A996C88-22E9-3D4E-FBD6-5AC4279374EE}" dt="2025-10-29T19:14:09.060" v="22" actId="14100"/>
          <ac:spMkLst>
            <pc:docMk/>
            <pc:sldMk cId="2309773464" sldId="603"/>
            <ac:spMk id="3" creationId="{ABB8ACA0-5E0B-B29D-9F6B-6D96EEBBC5F1}"/>
          </ac:spMkLst>
        </pc:spChg>
        <pc:spChg chg="mod">
          <ac:chgData name="SANDRO DAROS DE LUCA" userId="S::4509765@tcesc.tc.br::9ff91272-f777-4236-aa0d-6470053e5b8f" providerId="AD" clId="Web-{3A996C88-22E9-3D4E-FBD6-5AC4279374EE}" dt="2025-10-29T19:14:05.653" v="21" actId="14100"/>
          <ac:spMkLst>
            <pc:docMk/>
            <pc:sldMk cId="2309773464" sldId="603"/>
            <ac:spMk id="4" creationId="{4716BFFA-D8FC-C2A0-1B60-8808CF9F63CB}"/>
          </ac:spMkLst>
        </pc:spChg>
      </pc:sldChg>
      <pc:sldChg chg="modSp add replId">
        <pc:chgData name="SANDRO DAROS DE LUCA" userId="S::4509765@tcesc.tc.br::9ff91272-f777-4236-aa0d-6470053e5b8f" providerId="AD" clId="Web-{3A996C88-22E9-3D4E-FBD6-5AC4279374EE}" dt="2025-10-29T19:15:01.483" v="44" actId="20577"/>
        <pc:sldMkLst>
          <pc:docMk/>
          <pc:sldMk cId="491124838" sldId="607"/>
        </pc:sldMkLst>
        <pc:spChg chg="mod">
          <ac:chgData name="SANDRO DAROS DE LUCA" userId="S::4509765@tcesc.tc.br::9ff91272-f777-4236-aa0d-6470053e5b8f" providerId="AD" clId="Web-{3A996C88-22E9-3D4E-FBD6-5AC4279374EE}" dt="2025-10-29T19:15:01.483" v="44" actId="20577"/>
          <ac:spMkLst>
            <pc:docMk/>
            <pc:sldMk cId="491124838" sldId="607"/>
            <ac:spMk id="4" creationId="{05C24605-6064-A502-8163-68B760012A58}"/>
          </ac:spMkLst>
        </pc:spChg>
      </pc:sldChg>
      <pc:sldChg chg="modSp add ord replId">
        <pc:chgData name="SANDRO DAROS DE LUCA" userId="S::4509765@tcesc.tc.br::9ff91272-f777-4236-aa0d-6470053e5b8f" providerId="AD" clId="Web-{3A996C88-22E9-3D4E-FBD6-5AC4279374EE}" dt="2025-10-29T19:17:19.890" v="63" actId="20577"/>
        <pc:sldMkLst>
          <pc:docMk/>
          <pc:sldMk cId="1403809456" sldId="608"/>
        </pc:sldMkLst>
        <pc:spChg chg="mod">
          <ac:chgData name="SANDRO DAROS DE LUCA" userId="S::4509765@tcesc.tc.br::9ff91272-f777-4236-aa0d-6470053e5b8f" providerId="AD" clId="Web-{3A996C88-22E9-3D4E-FBD6-5AC4279374EE}" dt="2025-10-29T19:17:19.890" v="63" actId="20577"/>
          <ac:spMkLst>
            <pc:docMk/>
            <pc:sldMk cId="1403809456" sldId="608"/>
            <ac:spMk id="3" creationId="{191EF420-41DA-2965-3EF3-9955889EAF51}"/>
          </ac:spMkLst>
        </pc:spChg>
      </pc:sldChg>
      <pc:sldChg chg="addSp delSp modSp add replId">
        <pc:chgData name="SANDRO DAROS DE LUCA" userId="S::4509765@tcesc.tc.br::9ff91272-f777-4236-aa0d-6470053e5b8f" providerId="AD" clId="Web-{3A996C88-22E9-3D4E-FBD6-5AC4279374EE}" dt="2025-10-29T19:50:40.096" v="101" actId="1076"/>
        <pc:sldMkLst>
          <pc:docMk/>
          <pc:sldMk cId="3854033645" sldId="609"/>
        </pc:sldMkLst>
        <pc:picChg chg="add mod">
          <ac:chgData name="SANDRO DAROS DE LUCA" userId="S::4509765@tcesc.tc.br::9ff91272-f777-4236-aa0d-6470053e5b8f" providerId="AD" clId="Web-{3A996C88-22E9-3D4E-FBD6-5AC4279374EE}" dt="2025-10-29T19:50:40.096" v="101" actId="1076"/>
          <ac:picMkLst>
            <pc:docMk/>
            <pc:sldMk cId="3854033645" sldId="609"/>
            <ac:picMk id="8" creationId="{7000A8B8-59F6-A4D3-78EA-776E895BC381}"/>
          </ac:picMkLst>
        </pc:picChg>
      </pc:sldChg>
      <pc:sldChg chg="addSp delSp modSp add ord replId">
        <pc:chgData name="SANDRO DAROS DE LUCA" userId="S::4509765@tcesc.tc.br::9ff91272-f777-4236-aa0d-6470053e5b8f" providerId="AD" clId="Web-{3A996C88-22E9-3D4E-FBD6-5AC4279374EE}" dt="2025-10-29T19:50:48.128" v="103" actId="1076"/>
        <pc:sldMkLst>
          <pc:docMk/>
          <pc:sldMk cId="3906317235" sldId="610"/>
        </pc:sldMkLst>
        <pc:picChg chg="add mod">
          <ac:chgData name="SANDRO DAROS DE LUCA" userId="S::4509765@tcesc.tc.br::9ff91272-f777-4236-aa0d-6470053e5b8f" providerId="AD" clId="Web-{3A996C88-22E9-3D4E-FBD6-5AC4279374EE}" dt="2025-10-29T19:50:48.128" v="103" actId="1076"/>
          <ac:picMkLst>
            <pc:docMk/>
            <pc:sldMk cId="3906317235" sldId="610"/>
            <ac:picMk id="3" creationId="{D5D0CA76-AD22-6F7D-C832-76D0DA8C4F3C}"/>
          </ac:picMkLst>
        </pc:picChg>
      </pc:sldChg>
      <pc:sldChg chg="addSp delSp modSp add replId">
        <pc:chgData name="SANDRO DAROS DE LUCA" userId="S::4509765@tcesc.tc.br::9ff91272-f777-4236-aa0d-6470053e5b8f" providerId="AD" clId="Web-{3A996C88-22E9-3D4E-FBD6-5AC4279374EE}" dt="2025-10-29T20:01:20.730" v="137"/>
        <pc:sldMkLst>
          <pc:docMk/>
          <pc:sldMk cId="2166793002" sldId="61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A874F9-BFBB-410F-A0A6-0A97F8EB0F3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89F79A4-07C3-410C-AEB9-A424CDB7762D}">
      <dgm:prSet phldrT="[Texto]" phldr="0" custT="1"/>
      <dgm:spPr>
        <a:solidFill>
          <a:srgbClr val="BD2E42"/>
        </a:solidFill>
      </dgm:spPr>
      <dgm:t>
        <a:bodyPr/>
        <a:lstStyle/>
        <a:p>
          <a:r>
            <a:rPr lang="pt-BR" sz="2000" err="1"/>
            <a:t>E-Sfinge</a:t>
          </a:r>
          <a:r>
            <a:rPr lang="pt-BR" sz="2000"/>
            <a:t> Tributário</a:t>
          </a:r>
        </a:p>
      </dgm:t>
    </dgm:pt>
    <dgm:pt modelId="{9DFAF43E-50D0-4DBE-AACF-09BCC202E6AB}" type="parTrans" cxnId="{D620D543-0741-4A17-9B41-40266EF33811}">
      <dgm:prSet/>
      <dgm:spPr/>
      <dgm:t>
        <a:bodyPr/>
        <a:lstStyle/>
        <a:p>
          <a:endParaRPr lang="pt-BR" sz="1300"/>
        </a:p>
      </dgm:t>
    </dgm:pt>
    <dgm:pt modelId="{418D2FC2-6E08-442D-99F5-98D3FCBE16CC}" type="sibTrans" cxnId="{D620D543-0741-4A17-9B41-40266EF33811}">
      <dgm:prSet/>
      <dgm:spPr/>
      <dgm:t>
        <a:bodyPr/>
        <a:lstStyle/>
        <a:p>
          <a:endParaRPr lang="pt-BR" sz="1300"/>
        </a:p>
      </dgm:t>
    </dgm:pt>
    <dgm:pt modelId="{DA6825A6-C115-402E-B5DE-CA3130D7A61B}">
      <dgm:prSet phldrT="[Texto]" phldr="0" custT="1"/>
      <dgm:spPr>
        <a:solidFill>
          <a:srgbClr val="BD2E42"/>
        </a:solidFill>
      </dgm:spPr>
      <dgm:t>
        <a:bodyPr/>
        <a:lstStyle/>
        <a:p>
          <a:r>
            <a:rPr lang="pt-BR" sz="1600"/>
            <a:t>3.1. Descritivo Inicial</a:t>
          </a:r>
        </a:p>
      </dgm:t>
    </dgm:pt>
    <dgm:pt modelId="{197A23EE-F1E8-4191-9F14-7438E68E89AF}" type="parTrans" cxnId="{952BB78D-2C0E-4587-9B5D-FA23E18953C0}">
      <dgm:prSet custT="1"/>
      <dgm:spPr/>
      <dgm:t>
        <a:bodyPr/>
        <a:lstStyle/>
        <a:p>
          <a:endParaRPr lang="pt-BR" sz="1300"/>
        </a:p>
      </dgm:t>
    </dgm:pt>
    <dgm:pt modelId="{FD0548A4-27BE-4B82-B9DF-3115A086EA77}" type="sibTrans" cxnId="{952BB78D-2C0E-4587-9B5D-FA23E18953C0}">
      <dgm:prSet/>
      <dgm:spPr/>
      <dgm:t>
        <a:bodyPr/>
        <a:lstStyle/>
        <a:p>
          <a:endParaRPr lang="pt-BR" sz="1300"/>
        </a:p>
      </dgm:t>
    </dgm:pt>
    <dgm:pt modelId="{D65BAB42-CC0F-4B32-98BD-D85B22AF603C}">
      <dgm:prSet phldrT="[Texto]" phldr="0" custT="1"/>
      <dgm:spPr>
        <a:solidFill>
          <a:srgbClr val="BD2E42"/>
        </a:solidFill>
      </dgm:spPr>
      <dgm:t>
        <a:bodyPr/>
        <a:lstStyle/>
        <a:p>
          <a:r>
            <a:rPr lang="pt-BR" sz="1600"/>
            <a:t>3.6. Baixas</a:t>
          </a:r>
        </a:p>
      </dgm:t>
    </dgm:pt>
    <dgm:pt modelId="{5652E0EA-375B-4614-8A8E-3C08DFF68D6F}" type="parTrans" cxnId="{0814B40C-237A-48B3-B480-126D7EC1B817}">
      <dgm:prSet custT="1"/>
      <dgm:spPr/>
      <dgm:t>
        <a:bodyPr/>
        <a:lstStyle/>
        <a:p>
          <a:endParaRPr lang="pt-BR" sz="1300"/>
        </a:p>
      </dgm:t>
    </dgm:pt>
    <dgm:pt modelId="{A5C163D9-EAE3-4636-9DD4-4D042A42AF2F}" type="sibTrans" cxnId="{0814B40C-237A-48B3-B480-126D7EC1B817}">
      <dgm:prSet/>
      <dgm:spPr/>
      <dgm:t>
        <a:bodyPr/>
        <a:lstStyle/>
        <a:p>
          <a:endParaRPr lang="pt-BR" sz="1300"/>
        </a:p>
      </dgm:t>
    </dgm:pt>
    <dgm:pt modelId="{60F20AF6-13F7-41A2-AC62-307D22DE01A5}">
      <dgm:prSet phldrT="[Texto]" phldr="0" custT="1"/>
      <dgm:spPr>
        <a:solidFill>
          <a:srgbClr val="BD2E42"/>
        </a:solidFill>
      </dgm:spPr>
      <dgm:t>
        <a:bodyPr/>
        <a:lstStyle/>
        <a:p>
          <a:r>
            <a:rPr lang="pt-BR" sz="1600"/>
            <a:t>3.2. Novas Tabelas</a:t>
          </a:r>
        </a:p>
      </dgm:t>
    </dgm:pt>
    <dgm:pt modelId="{C8E4E399-4AD7-4761-ACE2-B7C366A410CD}" type="parTrans" cxnId="{F9A81CBF-59F3-4F3A-A8C3-E2BE60F64571}">
      <dgm:prSet custT="1"/>
      <dgm:spPr/>
      <dgm:t>
        <a:bodyPr/>
        <a:lstStyle/>
        <a:p>
          <a:endParaRPr lang="pt-BR" sz="1300"/>
        </a:p>
      </dgm:t>
    </dgm:pt>
    <dgm:pt modelId="{838E0367-93FA-4CC1-9D1B-93F3D54E8630}" type="sibTrans" cxnId="{F9A81CBF-59F3-4F3A-A8C3-E2BE60F64571}">
      <dgm:prSet/>
      <dgm:spPr/>
      <dgm:t>
        <a:bodyPr/>
        <a:lstStyle/>
        <a:p>
          <a:endParaRPr lang="pt-BR" sz="1300"/>
        </a:p>
      </dgm:t>
    </dgm:pt>
    <dgm:pt modelId="{AF4D4CC9-B71F-4641-80FD-52E710474814}">
      <dgm:prSet phldrT="[Texto]" phldr="0" custT="1"/>
      <dgm:spPr>
        <a:solidFill>
          <a:srgbClr val="BD2E42"/>
        </a:solidFill>
      </dgm:spPr>
      <dgm:t>
        <a:bodyPr/>
        <a:lstStyle/>
        <a:p>
          <a:r>
            <a:rPr lang="pt-BR" sz="1600"/>
            <a:t>3.3. Cadastro Imobiliário</a:t>
          </a:r>
        </a:p>
      </dgm:t>
    </dgm:pt>
    <dgm:pt modelId="{5E16D5CA-3948-4060-9F0F-7A7BB433827F}" type="parTrans" cxnId="{0E7725EB-B5B6-4CC4-9BC9-2E49733DF0F5}">
      <dgm:prSet custT="1"/>
      <dgm:spPr/>
      <dgm:t>
        <a:bodyPr/>
        <a:lstStyle/>
        <a:p>
          <a:endParaRPr lang="pt-BR" sz="1300"/>
        </a:p>
      </dgm:t>
    </dgm:pt>
    <dgm:pt modelId="{4FFBE105-9A69-4557-BF00-787ABD3FEFFB}" type="sibTrans" cxnId="{0E7725EB-B5B6-4CC4-9BC9-2E49733DF0F5}">
      <dgm:prSet/>
      <dgm:spPr/>
      <dgm:t>
        <a:bodyPr/>
        <a:lstStyle/>
        <a:p>
          <a:endParaRPr lang="pt-BR" sz="1300"/>
        </a:p>
      </dgm:t>
    </dgm:pt>
    <dgm:pt modelId="{81658362-41AC-4234-AE32-E7B685E6E5F0}">
      <dgm:prSet phldrT="[Texto]" phldr="0" custT="1"/>
      <dgm:spPr>
        <a:solidFill>
          <a:srgbClr val="BD2E42"/>
        </a:solidFill>
      </dgm:spPr>
      <dgm:t>
        <a:bodyPr/>
        <a:lstStyle/>
        <a:p>
          <a:r>
            <a:rPr lang="pt-BR" sz="1600"/>
            <a:t>3.4. Contribuinte</a:t>
          </a:r>
        </a:p>
      </dgm:t>
    </dgm:pt>
    <dgm:pt modelId="{C59729E2-4996-4C71-B84C-86BE12B8EA88}" type="parTrans" cxnId="{0794E7D6-813E-49D4-8783-B03E818F9CCF}">
      <dgm:prSet custT="1"/>
      <dgm:spPr/>
      <dgm:t>
        <a:bodyPr/>
        <a:lstStyle/>
        <a:p>
          <a:endParaRPr lang="pt-BR" sz="1300"/>
        </a:p>
      </dgm:t>
    </dgm:pt>
    <dgm:pt modelId="{57AD1D1C-E7BC-44D1-98E5-96531E422012}" type="sibTrans" cxnId="{0794E7D6-813E-49D4-8783-B03E818F9CCF}">
      <dgm:prSet/>
      <dgm:spPr/>
      <dgm:t>
        <a:bodyPr/>
        <a:lstStyle/>
        <a:p>
          <a:endParaRPr lang="pt-BR" sz="1300"/>
        </a:p>
      </dgm:t>
    </dgm:pt>
    <dgm:pt modelId="{E8EC3BE3-E3BB-4796-BDC0-F5DA8FAFD74C}">
      <dgm:prSet phldrT="[Texto]" phldr="0" custT="1"/>
      <dgm:spPr>
        <a:solidFill>
          <a:srgbClr val="BD2E42"/>
        </a:solidFill>
      </dgm:spPr>
      <dgm:t>
        <a:bodyPr/>
        <a:lstStyle/>
        <a:p>
          <a:r>
            <a:rPr lang="pt-BR" sz="1600"/>
            <a:t>3.5. Lançamento</a:t>
          </a:r>
        </a:p>
      </dgm:t>
    </dgm:pt>
    <dgm:pt modelId="{F00976B8-AD76-4C00-9FEA-A2447C4AD821}" type="parTrans" cxnId="{3F958268-AC42-4D95-8C94-D4440230BBE7}">
      <dgm:prSet custT="1"/>
      <dgm:spPr/>
      <dgm:t>
        <a:bodyPr/>
        <a:lstStyle/>
        <a:p>
          <a:endParaRPr lang="pt-BR" sz="1300"/>
        </a:p>
      </dgm:t>
    </dgm:pt>
    <dgm:pt modelId="{C43510B0-3A50-4381-915E-E9E325656C6C}" type="sibTrans" cxnId="{3F958268-AC42-4D95-8C94-D4440230BBE7}">
      <dgm:prSet/>
      <dgm:spPr/>
      <dgm:t>
        <a:bodyPr/>
        <a:lstStyle/>
        <a:p>
          <a:endParaRPr lang="pt-BR" sz="1300"/>
        </a:p>
      </dgm:t>
    </dgm:pt>
    <dgm:pt modelId="{81A7E0B8-58E6-4CA4-B7D8-56644B12B385}">
      <dgm:prSet phldrT="[Texto]" phldr="0" custT="1"/>
      <dgm:spPr>
        <a:solidFill>
          <a:srgbClr val="BD2E42"/>
        </a:solidFill>
      </dgm:spPr>
      <dgm:t>
        <a:bodyPr/>
        <a:lstStyle/>
        <a:p>
          <a:r>
            <a:rPr lang="pt-BR" sz="1600"/>
            <a:t>3.7. Tabelas Básicas</a:t>
          </a:r>
        </a:p>
      </dgm:t>
    </dgm:pt>
    <dgm:pt modelId="{15F43696-4C1C-4981-8806-39B72985247A}" type="sibTrans" cxnId="{A71FF08A-0AA6-407D-B245-433E79C4DC36}">
      <dgm:prSet/>
      <dgm:spPr/>
      <dgm:t>
        <a:bodyPr/>
        <a:lstStyle/>
        <a:p>
          <a:endParaRPr lang="pt-BR" sz="1300"/>
        </a:p>
      </dgm:t>
    </dgm:pt>
    <dgm:pt modelId="{CEEE0008-E186-4338-800F-3A6E16F77C87}" type="parTrans" cxnId="{A71FF08A-0AA6-407D-B245-433E79C4DC36}">
      <dgm:prSet custT="1"/>
      <dgm:spPr/>
      <dgm:t>
        <a:bodyPr/>
        <a:lstStyle/>
        <a:p>
          <a:endParaRPr lang="pt-BR" sz="1300"/>
        </a:p>
      </dgm:t>
    </dgm:pt>
    <dgm:pt modelId="{0C0E1E43-8897-4CF3-9157-E9CC05F5E15B}" type="pres">
      <dgm:prSet presAssocID="{5CA874F9-BFBB-410F-A0A6-0A97F8EB0F3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6258E58-83FD-4440-A2B0-A3E626DEE184}" type="pres">
      <dgm:prSet presAssocID="{B89F79A4-07C3-410C-AEB9-A424CDB7762D}" presName="centerShape" presStyleLbl="node0" presStyleIdx="0" presStyleCnt="1"/>
      <dgm:spPr/>
    </dgm:pt>
    <dgm:pt modelId="{9100DA67-A24E-41F8-B7AF-52F074341347}" type="pres">
      <dgm:prSet presAssocID="{197A23EE-F1E8-4191-9F14-7438E68E89AF}" presName="parTrans" presStyleLbl="sibTrans2D1" presStyleIdx="0" presStyleCnt="7"/>
      <dgm:spPr/>
    </dgm:pt>
    <dgm:pt modelId="{588E9826-A9F1-4B0A-85C5-6CA7ACCC6C97}" type="pres">
      <dgm:prSet presAssocID="{197A23EE-F1E8-4191-9F14-7438E68E89AF}" presName="connectorText" presStyleLbl="sibTrans2D1" presStyleIdx="0" presStyleCnt="7"/>
      <dgm:spPr/>
    </dgm:pt>
    <dgm:pt modelId="{A12474C4-BD74-4186-8AE8-9CD21E65BAFE}" type="pres">
      <dgm:prSet presAssocID="{DA6825A6-C115-402E-B5DE-CA3130D7A61B}" presName="node" presStyleLbl="node1" presStyleIdx="0" presStyleCnt="7">
        <dgm:presLayoutVars>
          <dgm:bulletEnabled val="1"/>
        </dgm:presLayoutVars>
      </dgm:prSet>
      <dgm:spPr/>
    </dgm:pt>
    <dgm:pt modelId="{F88D95D1-1B67-4017-BE6D-62A364704C29}" type="pres">
      <dgm:prSet presAssocID="{C8E4E399-4AD7-4761-ACE2-B7C366A410CD}" presName="parTrans" presStyleLbl="sibTrans2D1" presStyleIdx="1" presStyleCnt="7"/>
      <dgm:spPr/>
    </dgm:pt>
    <dgm:pt modelId="{E88E895D-14DE-4EA0-B8F5-60804AA769D1}" type="pres">
      <dgm:prSet presAssocID="{C8E4E399-4AD7-4761-ACE2-B7C366A410CD}" presName="connectorText" presStyleLbl="sibTrans2D1" presStyleIdx="1" presStyleCnt="7"/>
      <dgm:spPr/>
    </dgm:pt>
    <dgm:pt modelId="{0688C832-49E1-4B10-A060-17943F9DDD9D}" type="pres">
      <dgm:prSet presAssocID="{60F20AF6-13F7-41A2-AC62-307D22DE01A5}" presName="node" presStyleLbl="node1" presStyleIdx="1" presStyleCnt="7">
        <dgm:presLayoutVars>
          <dgm:bulletEnabled val="1"/>
        </dgm:presLayoutVars>
      </dgm:prSet>
      <dgm:spPr/>
    </dgm:pt>
    <dgm:pt modelId="{A8A66131-F97E-49A1-A782-B1FD4694E587}" type="pres">
      <dgm:prSet presAssocID="{5E16D5CA-3948-4060-9F0F-7A7BB433827F}" presName="parTrans" presStyleLbl="sibTrans2D1" presStyleIdx="2" presStyleCnt="7"/>
      <dgm:spPr/>
    </dgm:pt>
    <dgm:pt modelId="{BDB34255-00AD-4AB5-9296-E559E3247F0F}" type="pres">
      <dgm:prSet presAssocID="{5E16D5CA-3948-4060-9F0F-7A7BB433827F}" presName="connectorText" presStyleLbl="sibTrans2D1" presStyleIdx="2" presStyleCnt="7"/>
      <dgm:spPr/>
    </dgm:pt>
    <dgm:pt modelId="{CC4AAF87-3D43-4B82-85B1-7BD91BEC9539}" type="pres">
      <dgm:prSet presAssocID="{AF4D4CC9-B71F-4641-80FD-52E710474814}" presName="node" presStyleLbl="node1" presStyleIdx="2" presStyleCnt="7">
        <dgm:presLayoutVars>
          <dgm:bulletEnabled val="1"/>
        </dgm:presLayoutVars>
      </dgm:prSet>
      <dgm:spPr/>
    </dgm:pt>
    <dgm:pt modelId="{D20724EB-F93D-4852-A71F-A8DBC7AB1B0F}" type="pres">
      <dgm:prSet presAssocID="{C59729E2-4996-4C71-B84C-86BE12B8EA88}" presName="parTrans" presStyleLbl="sibTrans2D1" presStyleIdx="3" presStyleCnt="7"/>
      <dgm:spPr/>
    </dgm:pt>
    <dgm:pt modelId="{0A314AC8-1747-406D-8D36-61C2E5BBD68B}" type="pres">
      <dgm:prSet presAssocID="{C59729E2-4996-4C71-B84C-86BE12B8EA88}" presName="connectorText" presStyleLbl="sibTrans2D1" presStyleIdx="3" presStyleCnt="7"/>
      <dgm:spPr/>
    </dgm:pt>
    <dgm:pt modelId="{F6528CCD-AAB7-4ECA-9339-3EADFC35D6FE}" type="pres">
      <dgm:prSet presAssocID="{81658362-41AC-4234-AE32-E7B685E6E5F0}" presName="node" presStyleLbl="node1" presStyleIdx="3" presStyleCnt="7">
        <dgm:presLayoutVars>
          <dgm:bulletEnabled val="1"/>
        </dgm:presLayoutVars>
      </dgm:prSet>
      <dgm:spPr/>
    </dgm:pt>
    <dgm:pt modelId="{BAA0DA2F-0CF9-404B-AFCF-520B3133C0D9}" type="pres">
      <dgm:prSet presAssocID="{F00976B8-AD76-4C00-9FEA-A2447C4AD821}" presName="parTrans" presStyleLbl="sibTrans2D1" presStyleIdx="4" presStyleCnt="7"/>
      <dgm:spPr/>
    </dgm:pt>
    <dgm:pt modelId="{E2F18E31-B8CA-4B54-8962-F925FDC24D2C}" type="pres">
      <dgm:prSet presAssocID="{F00976B8-AD76-4C00-9FEA-A2447C4AD821}" presName="connectorText" presStyleLbl="sibTrans2D1" presStyleIdx="4" presStyleCnt="7"/>
      <dgm:spPr/>
    </dgm:pt>
    <dgm:pt modelId="{64582745-9114-49F1-9DE6-57E3332AF7AB}" type="pres">
      <dgm:prSet presAssocID="{E8EC3BE3-E3BB-4796-BDC0-F5DA8FAFD74C}" presName="node" presStyleLbl="node1" presStyleIdx="4" presStyleCnt="7">
        <dgm:presLayoutVars>
          <dgm:bulletEnabled val="1"/>
        </dgm:presLayoutVars>
      </dgm:prSet>
      <dgm:spPr/>
    </dgm:pt>
    <dgm:pt modelId="{822D0842-0916-43CB-94D8-E2C0B335CC4C}" type="pres">
      <dgm:prSet presAssocID="{5652E0EA-375B-4614-8A8E-3C08DFF68D6F}" presName="parTrans" presStyleLbl="sibTrans2D1" presStyleIdx="5" presStyleCnt="7"/>
      <dgm:spPr/>
    </dgm:pt>
    <dgm:pt modelId="{59AC9A86-7089-4544-AEAD-11EA81B9186B}" type="pres">
      <dgm:prSet presAssocID="{5652E0EA-375B-4614-8A8E-3C08DFF68D6F}" presName="connectorText" presStyleLbl="sibTrans2D1" presStyleIdx="5" presStyleCnt="7"/>
      <dgm:spPr/>
    </dgm:pt>
    <dgm:pt modelId="{7B68A380-4E86-473E-A58F-9C0F3CE0AB83}" type="pres">
      <dgm:prSet presAssocID="{D65BAB42-CC0F-4B32-98BD-D85B22AF603C}" presName="node" presStyleLbl="node1" presStyleIdx="5" presStyleCnt="7">
        <dgm:presLayoutVars>
          <dgm:bulletEnabled val="1"/>
        </dgm:presLayoutVars>
      </dgm:prSet>
      <dgm:spPr/>
    </dgm:pt>
    <dgm:pt modelId="{E48E6FD9-B9B1-4D6B-80D3-94B9ECBEA8F5}" type="pres">
      <dgm:prSet presAssocID="{CEEE0008-E186-4338-800F-3A6E16F77C87}" presName="parTrans" presStyleLbl="sibTrans2D1" presStyleIdx="6" presStyleCnt="7"/>
      <dgm:spPr/>
    </dgm:pt>
    <dgm:pt modelId="{AD9E6C85-54E4-476D-B970-12C69DAEB513}" type="pres">
      <dgm:prSet presAssocID="{CEEE0008-E186-4338-800F-3A6E16F77C87}" presName="connectorText" presStyleLbl="sibTrans2D1" presStyleIdx="6" presStyleCnt="7"/>
      <dgm:spPr/>
    </dgm:pt>
    <dgm:pt modelId="{5D5F8842-5046-41EE-A13C-955073FEF3F4}" type="pres">
      <dgm:prSet presAssocID="{81A7E0B8-58E6-4CA4-B7D8-56644B12B385}" presName="node" presStyleLbl="node1" presStyleIdx="6" presStyleCnt="7">
        <dgm:presLayoutVars>
          <dgm:bulletEnabled val="1"/>
        </dgm:presLayoutVars>
      </dgm:prSet>
      <dgm:spPr/>
    </dgm:pt>
  </dgm:ptLst>
  <dgm:cxnLst>
    <dgm:cxn modelId="{0814B40C-237A-48B3-B480-126D7EC1B817}" srcId="{B89F79A4-07C3-410C-AEB9-A424CDB7762D}" destId="{D65BAB42-CC0F-4B32-98BD-D85B22AF603C}" srcOrd="5" destOrd="0" parTransId="{5652E0EA-375B-4614-8A8E-3C08DFF68D6F}" sibTransId="{A5C163D9-EAE3-4636-9DD4-4D042A42AF2F}"/>
    <dgm:cxn modelId="{59E11E12-9AAA-4A11-BB47-B8C8A90F84D4}" type="presOf" srcId="{5CA874F9-BFBB-410F-A0A6-0A97F8EB0F3B}" destId="{0C0E1E43-8897-4CF3-9157-E9CC05F5E15B}" srcOrd="0" destOrd="0" presId="urn:microsoft.com/office/officeart/2005/8/layout/radial5"/>
    <dgm:cxn modelId="{568A1B14-518F-43A5-B5D9-F4027818FEE9}" type="presOf" srcId="{5E16D5CA-3948-4060-9F0F-7A7BB433827F}" destId="{A8A66131-F97E-49A1-A782-B1FD4694E587}" srcOrd="0" destOrd="0" presId="urn:microsoft.com/office/officeart/2005/8/layout/radial5"/>
    <dgm:cxn modelId="{01590F2C-BA01-4EB8-BD5C-64766839A6B1}" type="presOf" srcId="{81A7E0B8-58E6-4CA4-B7D8-56644B12B385}" destId="{5D5F8842-5046-41EE-A13C-955073FEF3F4}" srcOrd="0" destOrd="0" presId="urn:microsoft.com/office/officeart/2005/8/layout/radial5"/>
    <dgm:cxn modelId="{72C2252C-041B-4C3C-ACCD-236F6E5D811E}" type="presOf" srcId="{AF4D4CC9-B71F-4641-80FD-52E710474814}" destId="{CC4AAF87-3D43-4B82-85B1-7BD91BEC9539}" srcOrd="0" destOrd="0" presId="urn:microsoft.com/office/officeart/2005/8/layout/radial5"/>
    <dgm:cxn modelId="{E9B8FB33-4F64-4C70-B76E-9EE9FCC63324}" type="presOf" srcId="{C8E4E399-4AD7-4761-ACE2-B7C366A410CD}" destId="{E88E895D-14DE-4EA0-B8F5-60804AA769D1}" srcOrd="1" destOrd="0" presId="urn:microsoft.com/office/officeart/2005/8/layout/radial5"/>
    <dgm:cxn modelId="{9E865E38-8580-4177-8246-13D3DC32B1D9}" type="presOf" srcId="{5652E0EA-375B-4614-8A8E-3C08DFF68D6F}" destId="{59AC9A86-7089-4544-AEAD-11EA81B9186B}" srcOrd="1" destOrd="0" presId="urn:microsoft.com/office/officeart/2005/8/layout/radial5"/>
    <dgm:cxn modelId="{656C2B3E-0733-4B87-9521-9DDBE67CDEB4}" type="presOf" srcId="{E8EC3BE3-E3BB-4796-BDC0-F5DA8FAFD74C}" destId="{64582745-9114-49F1-9DE6-57E3332AF7AB}" srcOrd="0" destOrd="0" presId="urn:microsoft.com/office/officeart/2005/8/layout/radial5"/>
    <dgm:cxn modelId="{CE60E862-463A-44BB-A14B-9B9C68016088}" type="presOf" srcId="{81658362-41AC-4234-AE32-E7B685E6E5F0}" destId="{F6528CCD-AAB7-4ECA-9339-3EADFC35D6FE}" srcOrd="0" destOrd="0" presId="urn:microsoft.com/office/officeart/2005/8/layout/radial5"/>
    <dgm:cxn modelId="{D620D543-0741-4A17-9B41-40266EF33811}" srcId="{5CA874F9-BFBB-410F-A0A6-0A97F8EB0F3B}" destId="{B89F79A4-07C3-410C-AEB9-A424CDB7762D}" srcOrd="0" destOrd="0" parTransId="{9DFAF43E-50D0-4DBE-AACF-09BCC202E6AB}" sibTransId="{418D2FC2-6E08-442D-99F5-98D3FCBE16CC}"/>
    <dgm:cxn modelId="{251F8065-5BCF-478B-8F2A-4A084DE63A94}" type="presOf" srcId="{D65BAB42-CC0F-4B32-98BD-D85B22AF603C}" destId="{7B68A380-4E86-473E-A58F-9C0F3CE0AB83}" srcOrd="0" destOrd="0" presId="urn:microsoft.com/office/officeart/2005/8/layout/radial5"/>
    <dgm:cxn modelId="{3BF48E45-B954-44F9-8B21-F44FB89200E1}" type="presOf" srcId="{DA6825A6-C115-402E-B5DE-CA3130D7A61B}" destId="{A12474C4-BD74-4186-8AE8-9CD21E65BAFE}" srcOrd="0" destOrd="0" presId="urn:microsoft.com/office/officeart/2005/8/layout/radial5"/>
    <dgm:cxn modelId="{1F633B68-7932-49D8-8BDB-A499F659B132}" type="presOf" srcId="{197A23EE-F1E8-4191-9F14-7438E68E89AF}" destId="{9100DA67-A24E-41F8-B7AF-52F074341347}" srcOrd="0" destOrd="0" presId="urn:microsoft.com/office/officeart/2005/8/layout/radial5"/>
    <dgm:cxn modelId="{3F958268-AC42-4D95-8C94-D4440230BBE7}" srcId="{B89F79A4-07C3-410C-AEB9-A424CDB7762D}" destId="{E8EC3BE3-E3BB-4796-BDC0-F5DA8FAFD74C}" srcOrd="4" destOrd="0" parTransId="{F00976B8-AD76-4C00-9FEA-A2447C4AD821}" sibTransId="{C43510B0-3A50-4381-915E-E9E325656C6C}"/>
    <dgm:cxn modelId="{11D1CC52-BA22-4504-AA13-D3A7E6577BC4}" type="presOf" srcId="{197A23EE-F1E8-4191-9F14-7438E68E89AF}" destId="{588E9826-A9F1-4B0A-85C5-6CA7ACCC6C97}" srcOrd="1" destOrd="0" presId="urn:microsoft.com/office/officeart/2005/8/layout/radial5"/>
    <dgm:cxn modelId="{96B5827D-F2F5-4D5A-A4D0-DD905F741E24}" type="presOf" srcId="{CEEE0008-E186-4338-800F-3A6E16F77C87}" destId="{AD9E6C85-54E4-476D-B970-12C69DAEB513}" srcOrd="1" destOrd="0" presId="urn:microsoft.com/office/officeart/2005/8/layout/radial5"/>
    <dgm:cxn modelId="{A71FF08A-0AA6-407D-B245-433E79C4DC36}" srcId="{B89F79A4-07C3-410C-AEB9-A424CDB7762D}" destId="{81A7E0B8-58E6-4CA4-B7D8-56644B12B385}" srcOrd="6" destOrd="0" parTransId="{CEEE0008-E186-4338-800F-3A6E16F77C87}" sibTransId="{15F43696-4C1C-4981-8806-39B72985247A}"/>
    <dgm:cxn modelId="{952BB78D-2C0E-4587-9B5D-FA23E18953C0}" srcId="{B89F79A4-07C3-410C-AEB9-A424CDB7762D}" destId="{DA6825A6-C115-402E-B5DE-CA3130D7A61B}" srcOrd="0" destOrd="0" parTransId="{197A23EE-F1E8-4191-9F14-7438E68E89AF}" sibTransId="{FD0548A4-27BE-4B82-B9DF-3115A086EA77}"/>
    <dgm:cxn modelId="{40476192-2742-4BE4-B54A-918BE987F091}" type="presOf" srcId="{C8E4E399-4AD7-4761-ACE2-B7C366A410CD}" destId="{F88D95D1-1B67-4017-BE6D-62A364704C29}" srcOrd="0" destOrd="0" presId="urn:microsoft.com/office/officeart/2005/8/layout/radial5"/>
    <dgm:cxn modelId="{21937C9C-1DA0-40D6-B2F3-570CE7CA331B}" type="presOf" srcId="{F00976B8-AD76-4C00-9FEA-A2447C4AD821}" destId="{BAA0DA2F-0CF9-404B-AFCF-520B3133C0D9}" srcOrd="0" destOrd="0" presId="urn:microsoft.com/office/officeart/2005/8/layout/radial5"/>
    <dgm:cxn modelId="{B255BBAC-4E76-4F71-BC59-3C86E66AE224}" type="presOf" srcId="{C59729E2-4996-4C71-B84C-86BE12B8EA88}" destId="{0A314AC8-1747-406D-8D36-61C2E5BBD68B}" srcOrd="1" destOrd="0" presId="urn:microsoft.com/office/officeart/2005/8/layout/radial5"/>
    <dgm:cxn modelId="{F9A81CBF-59F3-4F3A-A8C3-E2BE60F64571}" srcId="{B89F79A4-07C3-410C-AEB9-A424CDB7762D}" destId="{60F20AF6-13F7-41A2-AC62-307D22DE01A5}" srcOrd="1" destOrd="0" parTransId="{C8E4E399-4AD7-4761-ACE2-B7C366A410CD}" sibTransId="{838E0367-93FA-4CC1-9D1B-93F3D54E8630}"/>
    <dgm:cxn modelId="{F5100CD4-BB54-4652-8FA3-537BE9013D6C}" type="presOf" srcId="{5652E0EA-375B-4614-8A8E-3C08DFF68D6F}" destId="{822D0842-0916-43CB-94D8-E2C0B335CC4C}" srcOrd="0" destOrd="0" presId="urn:microsoft.com/office/officeart/2005/8/layout/radial5"/>
    <dgm:cxn modelId="{0794E7D6-813E-49D4-8783-B03E818F9CCF}" srcId="{B89F79A4-07C3-410C-AEB9-A424CDB7762D}" destId="{81658362-41AC-4234-AE32-E7B685E6E5F0}" srcOrd="3" destOrd="0" parTransId="{C59729E2-4996-4C71-B84C-86BE12B8EA88}" sibTransId="{57AD1D1C-E7BC-44D1-98E5-96531E422012}"/>
    <dgm:cxn modelId="{F9C26FDE-93CE-4BCB-A7AF-5E20488F4FBA}" type="presOf" srcId="{F00976B8-AD76-4C00-9FEA-A2447C4AD821}" destId="{E2F18E31-B8CA-4B54-8962-F925FDC24D2C}" srcOrd="1" destOrd="0" presId="urn:microsoft.com/office/officeart/2005/8/layout/radial5"/>
    <dgm:cxn modelId="{F40CE5E0-906E-487D-BCF0-D196CF96892C}" type="presOf" srcId="{B89F79A4-07C3-410C-AEB9-A424CDB7762D}" destId="{16258E58-83FD-4440-A2B0-A3E626DEE184}" srcOrd="0" destOrd="0" presId="urn:microsoft.com/office/officeart/2005/8/layout/radial5"/>
    <dgm:cxn modelId="{BB66EAE5-28C7-4330-B10E-3633F4EDD0B2}" type="presOf" srcId="{C59729E2-4996-4C71-B84C-86BE12B8EA88}" destId="{D20724EB-F93D-4852-A71F-A8DBC7AB1B0F}" srcOrd="0" destOrd="0" presId="urn:microsoft.com/office/officeart/2005/8/layout/radial5"/>
    <dgm:cxn modelId="{0E7725EB-B5B6-4CC4-9BC9-2E49733DF0F5}" srcId="{B89F79A4-07C3-410C-AEB9-A424CDB7762D}" destId="{AF4D4CC9-B71F-4641-80FD-52E710474814}" srcOrd="2" destOrd="0" parTransId="{5E16D5CA-3948-4060-9F0F-7A7BB433827F}" sibTransId="{4FFBE105-9A69-4557-BF00-787ABD3FEFFB}"/>
    <dgm:cxn modelId="{38AC64EF-8582-4AE6-B100-F8758D97EC97}" type="presOf" srcId="{5E16D5CA-3948-4060-9F0F-7A7BB433827F}" destId="{BDB34255-00AD-4AB5-9296-E559E3247F0F}" srcOrd="1" destOrd="0" presId="urn:microsoft.com/office/officeart/2005/8/layout/radial5"/>
    <dgm:cxn modelId="{9845EEF3-A947-42EF-A4A8-B5292E2F9CE4}" type="presOf" srcId="{60F20AF6-13F7-41A2-AC62-307D22DE01A5}" destId="{0688C832-49E1-4B10-A060-17943F9DDD9D}" srcOrd="0" destOrd="0" presId="urn:microsoft.com/office/officeart/2005/8/layout/radial5"/>
    <dgm:cxn modelId="{3D6584FB-7568-4788-907D-DB96BB757BAD}" type="presOf" srcId="{CEEE0008-E186-4338-800F-3A6E16F77C87}" destId="{E48E6FD9-B9B1-4D6B-80D3-94B9ECBEA8F5}" srcOrd="0" destOrd="0" presId="urn:microsoft.com/office/officeart/2005/8/layout/radial5"/>
    <dgm:cxn modelId="{CC35EEE2-369B-46FF-ABD8-ED38B435B15A}" type="presParOf" srcId="{0C0E1E43-8897-4CF3-9157-E9CC05F5E15B}" destId="{16258E58-83FD-4440-A2B0-A3E626DEE184}" srcOrd="0" destOrd="0" presId="urn:microsoft.com/office/officeart/2005/8/layout/radial5"/>
    <dgm:cxn modelId="{75D8369A-E29B-47E1-B7ED-929A30C99599}" type="presParOf" srcId="{0C0E1E43-8897-4CF3-9157-E9CC05F5E15B}" destId="{9100DA67-A24E-41F8-B7AF-52F074341347}" srcOrd="1" destOrd="0" presId="urn:microsoft.com/office/officeart/2005/8/layout/radial5"/>
    <dgm:cxn modelId="{1C7E854E-62C0-446F-BDB4-1992103F5E89}" type="presParOf" srcId="{9100DA67-A24E-41F8-B7AF-52F074341347}" destId="{588E9826-A9F1-4B0A-85C5-6CA7ACCC6C97}" srcOrd="0" destOrd="0" presId="urn:microsoft.com/office/officeart/2005/8/layout/radial5"/>
    <dgm:cxn modelId="{AFDCB8F4-0B86-4A36-9BAD-2B5333598107}" type="presParOf" srcId="{0C0E1E43-8897-4CF3-9157-E9CC05F5E15B}" destId="{A12474C4-BD74-4186-8AE8-9CD21E65BAFE}" srcOrd="2" destOrd="0" presId="urn:microsoft.com/office/officeart/2005/8/layout/radial5"/>
    <dgm:cxn modelId="{0AF496F5-535B-45CD-BC6B-0D05CD1AD45E}" type="presParOf" srcId="{0C0E1E43-8897-4CF3-9157-E9CC05F5E15B}" destId="{F88D95D1-1B67-4017-BE6D-62A364704C29}" srcOrd="3" destOrd="0" presId="urn:microsoft.com/office/officeart/2005/8/layout/radial5"/>
    <dgm:cxn modelId="{A4B3CCC6-C8D5-4FB6-804E-2D116B55D8F6}" type="presParOf" srcId="{F88D95D1-1B67-4017-BE6D-62A364704C29}" destId="{E88E895D-14DE-4EA0-B8F5-60804AA769D1}" srcOrd="0" destOrd="0" presId="urn:microsoft.com/office/officeart/2005/8/layout/radial5"/>
    <dgm:cxn modelId="{D47E1243-E4D0-4FB9-BC5D-72884D11C65D}" type="presParOf" srcId="{0C0E1E43-8897-4CF3-9157-E9CC05F5E15B}" destId="{0688C832-49E1-4B10-A060-17943F9DDD9D}" srcOrd="4" destOrd="0" presId="urn:microsoft.com/office/officeart/2005/8/layout/radial5"/>
    <dgm:cxn modelId="{7B76C87E-A137-461E-946A-FB8DDEB9F32D}" type="presParOf" srcId="{0C0E1E43-8897-4CF3-9157-E9CC05F5E15B}" destId="{A8A66131-F97E-49A1-A782-B1FD4694E587}" srcOrd="5" destOrd="0" presId="urn:microsoft.com/office/officeart/2005/8/layout/radial5"/>
    <dgm:cxn modelId="{5591DAFD-DF6F-4704-89CE-D13812EE688D}" type="presParOf" srcId="{A8A66131-F97E-49A1-A782-B1FD4694E587}" destId="{BDB34255-00AD-4AB5-9296-E559E3247F0F}" srcOrd="0" destOrd="0" presId="urn:microsoft.com/office/officeart/2005/8/layout/radial5"/>
    <dgm:cxn modelId="{42E31EDC-8D14-4EE2-9D8D-5A20B33D4C65}" type="presParOf" srcId="{0C0E1E43-8897-4CF3-9157-E9CC05F5E15B}" destId="{CC4AAF87-3D43-4B82-85B1-7BD91BEC9539}" srcOrd="6" destOrd="0" presId="urn:microsoft.com/office/officeart/2005/8/layout/radial5"/>
    <dgm:cxn modelId="{D31A54D7-C403-4296-A820-E55DA0B8A50A}" type="presParOf" srcId="{0C0E1E43-8897-4CF3-9157-E9CC05F5E15B}" destId="{D20724EB-F93D-4852-A71F-A8DBC7AB1B0F}" srcOrd="7" destOrd="0" presId="urn:microsoft.com/office/officeart/2005/8/layout/radial5"/>
    <dgm:cxn modelId="{D7DF83DE-18FB-4D8E-8C15-0196D2C94A8E}" type="presParOf" srcId="{D20724EB-F93D-4852-A71F-A8DBC7AB1B0F}" destId="{0A314AC8-1747-406D-8D36-61C2E5BBD68B}" srcOrd="0" destOrd="0" presId="urn:microsoft.com/office/officeart/2005/8/layout/radial5"/>
    <dgm:cxn modelId="{BCE4D43D-E1DC-43CA-8867-74991BC22336}" type="presParOf" srcId="{0C0E1E43-8897-4CF3-9157-E9CC05F5E15B}" destId="{F6528CCD-AAB7-4ECA-9339-3EADFC35D6FE}" srcOrd="8" destOrd="0" presId="urn:microsoft.com/office/officeart/2005/8/layout/radial5"/>
    <dgm:cxn modelId="{7985B6B6-EA7E-4328-B2DE-3FF4C00E73CF}" type="presParOf" srcId="{0C0E1E43-8897-4CF3-9157-E9CC05F5E15B}" destId="{BAA0DA2F-0CF9-404B-AFCF-520B3133C0D9}" srcOrd="9" destOrd="0" presId="urn:microsoft.com/office/officeart/2005/8/layout/radial5"/>
    <dgm:cxn modelId="{BE07B057-E813-4E18-B4C4-C52D1EB47AF7}" type="presParOf" srcId="{BAA0DA2F-0CF9-404B-AFCF-520B3133C0D9}" destId="{E2F18E31-B8CA-4B54-8962-F925FDC24D2C}" srcOrd="0" destOrd="0" presId="urn:microsoft.com/office/officeart/2005/8/layout/radial5"/>
    <dgm:cxn modelId="{C625800A-7AA1-449F-AF35-627A0FA8A976}" type="presParOf" srcId="{0C0E1E43-8897-4CF3-9157-E9CC05F5E15B}" destId="{64582745-9114-49F1-9DE6-57E3332AF7AB}" srcOrd="10" destOrd="0" presId="urn:microsoft.com/office/officeart/2005/8/layout/radial5"/>
    <dgm:cxn modelId="{54DDE146-B382-4C33-925F-BCBECA96FA30}" type="presParOf" srcId="{0C0E1E43-8897-4CF3-9157-E9CC05F5E15B}" destId="{822D0842-0916-43CB-94D8-E2C0B335CC4C}" srcOrd="11" destOrd="0" presId="urn:microsoft.com/office/officeart/2005/8/layout/radial5"/>
    <dgm:cxn modelId="{8DF3C1B2-16A0-47DF-8555-D6CA0EE88165}" type="presParOf" srcId="{822D0842-0916-43CB-94D8-E2C0B335CC4C}" destId="{59AC9A86-7089-4544-AEAD-11EA81B9186B}" srcOrd="0" destOrd="0" presId="urn:microsoft.com/office/officeart/2005/8/layout/radial5"/>
    <dgm:cxn modelId="{C2791636-0D99-485F-9CAE-61CCE6D64F10}" type="presParOf" srcId="{0C0E1E43-8897-4CF3-9157-E9CC05F5E15B}" destId="{7B68A380-4E86-473E-A58F-9C0F3CE0AB83}" srcOrd="12" destOrd="0" presId="urn:microsoft.com/office/officeart/2005/8/layout/radial5"/>
    <dgm:cxn modelId="{BF881232-85FE-4B59-923D-FFC4DD759A22}" type="presParOf" srcId="{0C0E1E43-8897-4CF3-9157-E9CC05F5E15B}" destId="{E48E6FD9-B9B1-4D6B-80D3-94B9ECBEA8F5}" srcOrd="13" destOrd="0" presId="urn:microsoft.com/office/officeart/2005/8/layout/radial5"/>
    <dgm:cxn modelId="{A941C925-3D5B-4D69-92CB-0B58CD346943}" type="presParOf" srcId="{E48E6FD9-B9B1-4D6B-80D3-94B9ECBEA8F5}" destId="{AD9E6C85-54E4-476D-B970-12C69DAEB513}" srcOrd="0" destOrd="0" presId="urn:microsoft.com/office/officeart/2005/8/layout/radial5"/>
    <dgm:cxn modelId="{1EDE7A60-328D-4DA8-91F9-D55991B61D66}" type="presParOf" srcId="{0C0E1E43-8897-4CF3-9157-E9CC05F5E15B}" destId="{5D5F8842-5046-41EE-A13C-955073FEF3F4}" srcOrd="14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B0B1A2-B277-4A7E-A406-A6BD5492B74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2C75E3F-4B95-46A7-B3AD-E9223A7B4E6E}">
      <dgm:prSet phldrT="[Texto]" phldr="0" custT="1"/>
      <dgm:spPr>
        <a:solidFill>
          <a:srgbClr val="BF5368"/>
        </a:solidFill>
      </dgm:spPr>
      <dgm:t>
        <a:bodyPr/>
        <a:lstStyle/>
        <a:p>
          <a:r>
            <a:rPr lang="pt-BR" sz="1000" b="1" u="sng"/>
            <a:t>ANTES</a:t>
          </a:r>
          <a:r>
            <a:rPr lang="pt-BR" sz="1000"/>
            <a:t>: Cancelamento do lançamento errado e Novo lançamento</a:t>
          </a:r>
        </a:p>
      </dgm:t>
    </dgm:pt>
    <dgm:pt modelId="{53FEA266-FC17-42E4-982F-DD2E1BF72E20}" type="parTrans" cxnId="{3E469648-3B06-45BB-82FA-A9E0A2E9D9B2}">
      <dgm:prSet/>
      <dgm:spPr/>
      <dgm:t>
        <a:bodyPr/>
        <a:lstStyle/>
        <a:p>
          <a:endParaRPr lang="pt-BR" sz="1000"/>
        </a:p>
      </dgm:t>
    </dgm:pt>
    <dgm:pt modelId="{810997DA-7065-44EC-9DAE-F505BB7D0299}" type="sibTrans" cxnId="{3E469648-3B06-45BB-82FA-A9E0A2E9D9B2}">
      <dgm:prSet custT="1"/>
      <dgm:spPr/>
      <dgm:t>
        <a:bodyPr/>
        <a:lstStyle/>
        <a:p>
          <a:endParaRPr lang="pt-BR" sz="1000"/>
        </a:p>
      </dgm:t>
    </dgm:pt>
    <dgm:pt modelId="{CE326D9C-E7C0-4A22-8DAE-EBF0A4412F01}">
      <dgm:prSet phldrT="[Texto]" phldr="0" custT="1"/>
      <dgm:spPr>
        <a:solidFill>
          <a:srgbClr val="FF0000"/>
        </a:solidFill>
      </dgm:spPr>
      <dgm:t>
        <a:bodyPr/>
        <a:lstStyle/>
        <a:p>
          <a:r>
            <a:rPr lang="pt-BR" sz="1000"/>
            <a:t>AGORA:</a:t>
          </a:r>
          <a:br>
            <a:rPr lang="pt-BR" sz="1000"/>
          </a:br>
          <a:r>
            <a:rPr lang="pt-BR" sz="1000"/>
            <a:t>Registro do Tipo de Revisão do Crédito</a:t>
          </a:r>
        </a:p>
      </dgm:t>
    </dgm:pt>
    <dgm:pt modelId="{820CDAE0-5727-4E49-B8C9-3A5C0EE2A47D}" type="parTrans" cxnId="{72AC0AB4-86CA-48D2-BDB3-FCA559E97C78}">
      <dgm:prSet/>
      <dgm:spPr/>
      <dgm:t>
        <a:bodyPr/>
        <a:lstStyle/>
        <a:p>
          <a:endParaRPr lang="pt-BR" sz="1000"/>
        </a:p>
      </dgm:t>
    </dgm:pt>
    <dgm:pt modelId="{CD764894-EEBF-44C8-8BE0-5EBDEF027E05}" type="sibTrans" cxnId="{72AC0AB4-86CA-48D2-BDB3-FCA559E97C78}">
      <dgm:prSet/>
      <dgm:spPr/>
      <dgm:t>
        <a:bodyPr/>
        <a:lstStyle/>
        <a:p>
          <a:endParaRPr lang="pt-BR" sz="1000"/>
        </a:p>
      </dgm:t>
    </dgm:pt>
    <dgm:pt modelId="{F273E2F3-98DC-480E-8A30-283580591B27}" type="pres">
      <dgm:prSet presAssocID="{02B0B1A2-B277-4A7E-A406-A6BD5492B742}" presName="Name0" presStyleCnt="0">
        <dgm:presLayoutVars>
          <dgm:dir/>
          <dgm:resizeHandles val="exact"/>
        </dgm:presLayoutVars>
      </dgm:prSet>
      <dgm:spPr/>
    </dgm:pt>
    <dgm:pt modelId="{D0D37C6E-A917-4E6C-9C55-122D11403DD2}" type="pres">
      <dgm:prSet presAssocID="{22C75E3F-4B95-46A7-B3AD-E9223A7B4E6E}" presName="node" presStyleLbl="node1" presStyleIdx="0" presStyleCnt="2" custScaleX="23059" custScaleY="22548" custLinFactNeighborX="67" custLinFactNeighborY="441">
        <dgm:presLayoutVars>
          <dgm:bulletEnabled val="1"/>
        </dgm:presLayoutVars>
      </dgm:prSet>
      <dgm:spPr/>
    </dgm:pt>
    <dgm:pt modelId="{5359748B-26B8-4A69-9739-988513645AA0}" type="pres">
      <dgm:prSet presAssocID="{810997DA-7065-44EC-9DAE-F505BB7D0299}" presName="sibTrans" presStyleLbl="sibTrans2D1" presStyleIdx="0" presStyleCnt="1" custAng="0" custScaleX="109110" custScaleY="30071"/>
      <dgm:spPr/>
    </dgm:pt>
    <dgm:pt modelId="{16A7D505-BF9A-4F15-BEA4-1A92E3BE1F2A}" type="pres">
      <dgm:prSet presAssocID="{810997DA-7065-44EC-9DAE-F505BB7D0299}" presName="connectorText" presStyleLbl="sibTrans2D1" presStyleIdx="0" presStyleCnt="1"/>
      <dgm:spPr/>
    </dgm:pt>
    <dgm:pt modelId="{36AA2E92-77AA-4DF8-82C0-DE148E8AD53E}" type="pres">
      <dgm:prSet presAssocID="{CE326D9C-E7C0-4A22-8DAE-EBF0A4412F01}" presName="node" presStyleLbl="node1" presStyleIdx="1" presStyleCnt="2" custScaleX="22059" custScaleY="20254" custLinFactNeighborX="-55651" custLinFactNeighborY="1137">
        <dgm:presLayoutVars>
          <dgm:bulletEnabled val="1"/>
        </dgm:presLayoutVars>
      </dgm:prSet>
      <dgm:spPr/>
    </dgm:pt>
  </dgm:ptLst>
  <dgm:cxnLst>
    <dgm:cxn modelId="{1737952F-54D3-46E0-8964-AD2D3B3A6244}" type="presOf" srcId="{CE326D9C-E7C0-4A22-8DAE-EBF0A4412F01}" destId="{36AA2E92-77AA-4DF8-82C0-DE148E8AD53E}" srcOrd="0" destOrd="0" presId="urn:microsoft.com/office/officeart/2005/8/layout/process1"/>
    <dgm:cxn modelId="{9A7E1B30-6CD8-4DF3-9C8D-60DFC951FB49}" type="presOf" srcId="{810997DA-7065-44EC-9DAE-F505BB7D0299}" destId="{16A7D505-BF9A-4F15-BEA4-1A92E3BE1F2A}" srcOrd="1" destOrd="0" presId="urn:microsoft.com/office/officeart/2005/8/layout/process1"/>
    <dgm:cxn modelId="{3E469648-3B06-45BB-82FA-A9E0A2E9D9B2}" srcId="{02B0B1A2-B277-4A7E-A406-A6BD5492B742}" destId="{22C75E3F-4B95-46A7-B3AD-E9223A7B4E6E}" srcOrd="0" destOrd="0" parTransId="{53FEA266-FC17-42E4-982F-DD2E1BF72E20}" sibTransId="{810997DA-7065-44EC-9DAE-F505BB7D0299}"/>
    <dgm:cxn modelId="{84A4BD82-20C7-44EC-A640-468AF5DB9EF2}" type="presOf" srcId="{02B0B1A2-B277-4A7E-A406-A6BD5492B742}" destId="{F273E2F3-98DC-480E-8A30-283580591B27}" srcOrd="0" destOrd="0" presId="urn:microsoft.com/office/officeart/2005/8/layout/process1"/>
    <dgm:cxn modelId="{F0091B92-5440-4684-ADBB-968777994FAA}" type="presOf" srcId="{22C75E3F-4B95-46A7-B3AD-E9223A7B4E6E}" destId="{D0D37C6E-A917-4E6C-9C55-122D11403DD2}" srcOrd="0" destOrd="0" presId="urn:microsoft.com/office/officeart/2005/8/layout/process1"/>
    <dgm:cxn modelId="{72AC0AB4-86CA-48D2-BDB3-FCA559E97C78}" srcId="{02B0B1A2-B277-4A7E-A406-A6BD5492B742}" destId="{CE326D9C-E7C0-4A22-8DAE-EBF0A4412F01}" srcOrd="1" destOrd="0" parTransId="{820CDAE0-5727-4E49-B8C9-3A5C0EE2A47D}" sibTransId="{CD764894-EEBF-44C8-8BE0-5EBDEF027E05}"/>
    <dgm:cxn modelId="{09CF9AE2-A20D-4B3B-8414-3D970C8AB57E}" type="presOf" srcId="{810997DA-7065-44EC-9DAE-F505BB7D0299}" destId="{5359748B-26B8-4A69-9739-988513645AA0}" srcOrd="0" destOrd="0" presId="urn:microsoft.com/office/officeart/2005/8/layout/process1"/>
    <dgm:cxn modelId="{D7EFD2D0-C711-406D-93F3-A069E74863B6}" type="presParOf" srcId="{F273E2F3-98DC-480E-8A30-283580591B27}" destId="{D0D37C6E-A917-4E6C-9C55-122D11403DD2}" srcOrd="0" destOrd="0" presId="urn:microsoft.com/office/officeart/2005/8/layout/process1"/>
    <dgm:cxn modelId="{4FED8F81-B16F-4CAF-980F-7D3B11CCEA32}" type="presParOf" srcId="{F273E2F3-98DC-480E-8A30-283580591B27}" destId="{5359748B-26B8-4A69-9739-988513645AA0}" srcOrd="1" destOrd="0" presId="urn:microsoft.com/office/officeart/2005/8/layout/process1"/>
    <dgm:cxn modelId="{B5C56250-E92B-4FFF-8E56-267DEF7FD540}" type="presParOf" srcId="{5359748B-26B8-4A69-9739-988513645AA0}" destId="{16A7D505-BF9A-4F15-BEA4-1A92E3BE1F2A}" srcOrd="0" destOrd="0" presId="urn:microsoft.com/office/officeart/2005/8/layout/process1"/>
    <dgm:cxn modelId="{30122AF6-9665-44FF-8A7E-DA57068D1E4C}" type="presParOf" srcId="{F273E2F3-98DC-480E-8A30-283580591B27}" destId="{36AA2E92-77AA-4DF8-82C0-DE148E8AD53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58E58-83FD-4440-A2B0-A3E626DEE184}">
      <dsp:nvSpPr>
        <dsp:cNvPr id="0" name=""/>
        <dsp:cNvSpPr/>
      </dsp:nvSpPr>
      <dsp:spPr>
        <a:xfrm>
          <a:off x="2720381" y="2156853"/>
          <a:ext cx="1656487" cy="1656487"/>
        </a:xfrm>
        <a:prstGeom prst="ellipse">
          <a:avLst/>
        </a:prstGeom>
        <a:solidFill>
          <a:srgbClr val="BD2E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err="1"/>
            <a:t>E-Sfinge</a:t>
          </a:r>
          <a:r>
            <a:rPr lang="pt-BR" sz="2000" kern="1200"/>
            <a:t> Tributário</a:t>
          </a:r>
        </a:p>
      </dsp:txBody>
      <dsp:txXfrm>
        <a:off x="2962968" y="2399440"/>
        <a:ext cx="1171313" cy="1171313"/>
      </dsp:txXfrm>
    </dsp:sp>
    <dsp:sp modelId="{9100DA67-A24E-41F8-B7AF-52F074341347}">
      <dsp:nvSpPr>
        <dsp:cNvPr id="0" name=""/>
        <dsp:cNvSpPr/>
      </dsp:nvSpPr>
      <dsp:spPr>
        <a:xfrm rot="16200000">
          <a:off x="3372723" y="1553316"/>
          <a:ext cx="351804" cy="56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/>
        </a:p>
      </dsp:txBody>
      <dsp:txXfrm>
        <a:off x="3425494" y="1718728"/>
        <a:ext cx="246263" cy="337923"/>
      </dsp:txXfrm>
    </dsp:sp>
    <dsp:sp modelId="{A12474C4-BD74-4186-8AE8-9CD21E65BAFE}">
      <dsp:nvSpPr>
        <dsp:cNvPr id="0" name=""/>
        <dsp:cNvSpPr/>
      </dsp:nvSpPr>
      <dsp:spPr>
        <a:xfrm>
          <a:off x="2803206" y="2232"/>
          <a:ext cx="1490838" cy="1490838"/>
        </a:xfrm>
        <a:prstGeom prst="ellipse">
          <a:avLst/>
        </a:prstGeom>
        <a:solidFill>
          <a:srgbClr val="BD2E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3.1. Descritivo Inicial</a:t>
          </a:r>
        </a:p>
      </dsp:txBody>
      <dsp:txXfrm>
        <a:off x="3021534" y="220560"/>
        <a:ext cx="1054182" cy="1054182"/>
      </dsp:txXfrm>
    </dsp:sp>
    <dsp:sp modelId="{F88D95D1-1B67-4017-BE6D-62A364704C29}">
      <dsp:nvSpPr>
        <dsp:cNvPr id="0" name=""/>
        <dsp:cNvSpPr/>
      </dsp:nvSpPr>
      <dsp:spPr>
        <a:xfrm rot="19285714">
          <a:off x="4271968" y="1986369"/>
          <a:ext cx="351804" cy="56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/>
        </a:p>
      </dsp:txBody>
      <dsp:txXfrm>
        <a:off x="4283481" y="2131912"/>
        <a:ext cx="246263" cy="337923"/>
      </dsp:txXfrm>
    </dsp:sp>
    <dsp:sp modelId="{0688C832-49E1-4B10-A060-17943F9DDD9D}">
      <dsp:nvSpPr>
        <dsp:cNvPr id="0" name=""/>
        <dsp:cNvSpPr/>
      </dsp:nvSpPr>
      <dsp:spPr>
        <a:xfrm>
          <a:off x="4552511" y="844653"/>
          <a:ext cx="1490838" cy="1490838"/>
        </a:xfrm>
        <a:prstGeom prst="ellipse">
          <a:avLst/>
        </a:prstGeom>
        <a:solidFill>
          <a:srgbClr val="BD2E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3.2. Novas Tabelas</a:t>
          </a:r>
        </a:p>
      </dsp:txBody>
      <dsp:txXfrm>
        <a:off x="4770839" y="1062981"/>
        <a:ext cx="1054182" cy="1054182"/>
      </dsp:txXfrm>
    </dsp:sp>
    <dsp:sp modelId="{A8A66131-F97E-49A1-A782-B1FD4694E587}">
      <dsp:nvSpPr>
        <dsp:cNvPr id="0" name=""/>
        <dsp:cNvSpPr/>
      </dsp:nvSpPr>
      <dsp:spPr>
        <a:xfrm rot="771429">
          <a:off x="4494063" y="2959432"/>
          <a:ext cx="351804" cy="56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/>
        </a:p>
      </dsp:txBody>
      <dsp:txXfrm>
        <a:off x="4495386" y="3060330"/>
        <a:ext cx="246263" cy="337923"/>
      </dsp:txXfrm>
    </dsp:sp>
    <dsp:sp modelId="{CC4AAF87-3D43-4B82-85B1-7BD91BEC9539}">
      <dsp:nvSpPr>
        <dsp:cNvPr id="0" name=""/>
        <dsp:cNvSpPr/>
      </dsp:nvSpPr>
      <dsp:spPr>
        <a:xfrm>
          <a:off x="4984553" y="2737555"/>
          <a:ext cx="1490838" cy="1490838"/>
        </a:xfrm>
        <a:prstGeom prst="ellipse">
          <a:avLst/>
        </a:prstGeom>
        <a:solidFill>
          <a:srgbClr val="BD2E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3.3. Cadastro Imobiliário</a:t>
          </a:r>
        </a:p>
      </dsp:txBody>
      <dsp:txXfrm>
        <a:off x="5202881" y="2955883"/>
        <a:ext cx="1054182" cy="1054182"/>
      </dsp:txXfrm>
    </dsp:sp>
    <dsp:sp modelId="{D20724EB-F93D-4852-A71F-A8DBC7AB1B0F}">
      <dsp:nvSpPr>
        <dsp:cNvPr id="0" name=""/>
        <dsp:cNvSpPr/>
      </dsp:nvSpPr>
      <dsp:spPr>
        <a:xfrm rot="3857143">
          <a:off x="3871766" y="3739768"/>
          <a:ext cx="351804" cy="56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/>
        </a:p>
      </dsp:txBody>
      <dsp:txXfrm>
        <a:off x="3901640" y="3804864"/>
        <a:ext cx="246263" cy="337923"/>
      </dsp:txXfrm>
    </dsp:sp>
    <dsp:sp modelId="{F6528CCD-AAB7-4ECA-9339-3EADFC35D6FE}">
      <dsp:nvSpPr>
        <dsp:cNvPr id="0" name=""/>
        <dsp:cNvSpPr/>
      </dsp:nvSpPr>
      <dsp:spPr>
        <a:xfrm>
          <a:off x="3773997" y="4255545"/>
          <a:ext cx="1490838" cy="1490838"/>
        </a:xfrm>
        <a:prstGeom prst="ellipse">
          <a:avLst/>
        </a:prstGeom>
        <a:solidFill>
          <a:srgbClr val="BD2E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3.4. Contribuinte</a:t>
          </a:r>
        </a:p>
      </dsp:txBody>
      <dsp:txXfrm>
        <a:off x="3992325" y="4473873"/>
        <a:ext cx="1054182" cy="1054182"/>
      </dsp:txXfrm>
    </dsp:sp>
    <dsp:sp modelId="{BAA0DA2F-0CF9-404B-AFCF-520B3133C0D9}">
      <dsp:nvSpPr>
        <dsp:cNvPr id="0" name=""/>
        <dsp:cNvSpPr/>
      </dsp:nvSpPr>
      <dsp:spPr>
        <a:xfrm rot="6942857">
          <a:off x="2873679" y="3739768"/>
          <a:ext cx="351804" cy="56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/>
        </a:p>
      </dsp:txBody>
      <dsp:txXfrm rot="10800000">
        <a:off x="2949346" y="3804864"/>
        <a:ext cx="246263" cy="337923"/>
      </dsp:txXfrm>
    </dsp:sp>
    <dsp:sp modelId="{64582745-9114-49F1-9DE6-57E3332AF7AB}">
      <dsp:nvSpPr>
        <dsp:cNvPr id="0" name=""/>
        <dsp:cNvSpPr/>
      </dsp:nvSpPr>
      <dsp:spPr>
        <a:xfrm>
          <a:off x="1832415" y="4255545"/>
          <a:ext cx="1490838" cy="1490838"/>
        </a:xfrm>
        <a:prstGeom prst="ellipse">
          <a:avLst/>
        </a:prstGeom>
        <a:solidFill>
          <a:srgbClr val="BD2E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3.5. Lançamento</a:t>
          </a:r>
        </a:p>
      </dsp:txBody>
      <dsp:txXfrm>
        <a:off x="2050743" y="4473873"/>
        <a:ext cx="1054182" cy="1054182"/>
      </dsp:txXfrm>
    </dsp:sp>
    <dsp:sp modelId="{822D0842-0916-43CB-94D8-E2C0B335CC4C}">
      <dsp:nvSpPr>
        <dsp:cNvPr id="0" name=""/>
        <dsp:cNvSpPr/>
      </dsp:nvSpPr>
      <dsp:spPr>
        <a:xfrm rot="10028571">
          <a:off x="2251382" y="2959432"/>
          <a:ext cx="351804" cy="56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/>
        </a:p>
      </dsp:txBody>
      <dsp:txXfrm rot="10800000">
        <a:off x="2355600" y="3060330"/>
        <a:ext cx="246263" cy="337923"/>
      </dsp:txXfrm>
    </dsp:sp>
    <dsp:sp modelId="{7B68A380-4E86-473E-A58F-9C0F3CE0AB83}">
      <dsp:nvSpPr>
        <dsp:cNvPr id="0" name=""/>
        <dsp:cNvSpPr/>
      </dsp:nvSpPr>
      <dsp:spPr>
        <a:xfrm>
          <a:off x="621858" y="2737555"/>
          <a:ext cx="1490838" cy="1490838"/>
        </a:xfrm>
        <a:prstGeom prst="ellipse">
          <a:avLst/>
        </a:prstGeom>
        <a:solidFill>
          <a:srgbClr val="BD2E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3.6. Baixas</a:t>
          </a:r>
        </a:p>
      </dsp:txBody>
      <dsp:txXfrm>
        <a:off x="840186" y="2955883"/>
        <a:ext cx="1054182" cy="1054182"/>
      </dsp:txXfrm>
    </dsp:sp>
    <dsp:sp modelId="{E48E6FD9-B9B1-4D6B-80D3-94B9ECBEA8F5}">
      <dsp:nvSpPr>
        <dsp:cNvPr id="0" name=""/>
        <dsp:cNvSpPr/>
      </dsp:nvSpPr>
      <dsp:spPr>
        <a:xfrm rot="13114286">
          <a:off x="2473477" y="1986369"/>
          <a:ext cx="351804" cy="5632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/>
        </a:p>
      </dsp:txBody>
      <dsp:txXfrm rot="10800000">
        <a:off x="2567505" y="2131912"/>
        <a:ext cx="246263" cy="337923"/>
      </dsp:txXfrm>
    </dsp:sp>
    <dsp:sp modelId="{5D5F8842-5046-41EE-A13C-955073FEF3F4}">
      <dsp:nvSpPr>
        <dsp:cNvPr id="0" name=""/>
        <dsp:cNvSpPr/>
      </dsp:nvSpPr>
      <dsp:spPr>
        <a:xfrm>
          <a:off x="1053901" y="844653"/>
          <a:ext cx="1490838" cy="1490838"/>
        </a:xfrm>
        <a:prstGeom prst="ellipse">
          <a:avLst/>
        </a:prstGeom>
        <a:solidFill>
          <a:srgbClr val="BD2E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3.7. Tabelas Básicas</a:t>
          </a:r>
        </a:p>
      </dsp:txBody>
      <dsp:txXfrm>
        <a:off x="1272229" y="1062981"/>
        <a:ext cx="1054182" cy="10541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37C6E-A917-4E6C-9C55-122D11403DD2}">
      <dsp:nvSpPr>
        <dsp:cNvPr id="0" name=""/>
        <dsp:cNvSpPr/>
      </dsp:nvSpPr>
      <dsp:spPr>
        <a:xfrm>
          <a:off x="413947" y="101250"/>
          <a:ext cx="1262032" cy="740439"/>
        </a:xfrm>
        <a:prstGeom prst="roundRect">
          <a:avLst>
            <a:gd name="adj" fmla="val 10000"/>
          </a:avLst>
        </a:prstGeom>
        <a:solidFill>
          <a:srgbClr val="BF53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1" u="sng" kern="1200"/>
            <a:t>ANTES</a:t>
          </a:r>
          <a:r>
            <a:rPr lang="pt-BR" sz="1000" kern="1200"/>
            <a:t>: Cancelamento do lançamento errado e Novo lançamento</a:t>
          </a:r>
        </a:p>
      </dsp:txBody>
      <dsp:txXfrm>
        <a:off x="435634" y="122937"/>
        <a:ext cx="1218658" cy="697065"/>
      </dsp:txXfrm>
    </dsp:sp>
    <dsp:sp modelId="{5359748B-26B8-4A69-9739-988513645AA0}">
      <dsp:nvSpPr>
        <dsp:cNvPr id="0" name=""/>
        <dsp:cNvSpPr/>
      </dsp:nvSpPr>
      <dsp:spPr>
        <a:xfrm rot="34072">
          <a:off x="1917921" y="345771"/>
          <a:ext cx="619531" cy="274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000" kern="1200"/>
        </a:p>
      </dsp:txBody>
      <dsp:txXfrm>
        <a:off x="1917923" y="400330"/>
        <a:ext cx="537079" cy="164905"/>
      </dsp:txXfrm>
    </dsp:sp>
    <dsp:sp modelId="{36AA2E92-77AA-4DF8-82C0-DE148E8AD53E}">
      <dsp:nvSpPr>
        <dsp:cNvPr id="0" name=""/>
        <dsp:cNvSpPr/>
      </dsp:nvSpPr>
      <dsp:spPr>
        <a:xfrm>
          <a:off x="2747256" y="161771"/>
          <a:ext cx="1207302" cy="665107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AGORA:</a:t>
          </a:r>
          <a:br>
            <a:rPr lang="pt-BR" sz="1000" kern="1200"/>
          </a:br>
          <a:r>
            <a:rPr lang="pt-BR" sz="1000" kern="1200"/>
            <a:t>Registro do Tipo de Revisão do Crédito</a:t>
          </a:r>
        </a:p>
      </dsp:txBody>
      <dsp:txXfrm>
        <a:off x="2766736" y="181251"/>
        <a:ext cx="1168342" cy="626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B7FE7-E905-4154-B9D1-CF0D2B83D502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30C6B-4E59-412C-925B-66FD3E505B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771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Boa tarde, pessoal </a:t>
            </a:r>
          </a:p>
          <a:p>
            <a:endParaRPr lang="pt-BR"/>
          </a:p>
          <a:p>
            <a:r>
              <a:rPr lang="pt-BR"/>
              <a:t>Dando início ao ciclo de capacitações das alterações do layout do sistema </a:t>
            </a:r>
            <a:r>
              <a:rPr lang="pt-BR" err="1"/>
              <a:t>e-Sfinge</a:t>
            </a:r>
            <a:r>
              <a:rPr lang="pt-BR"/>
              <a:t>, nossa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30C6B-4E59-412C-925B-66FD3E505B3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3878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Tabela de Saldo Inicial será utilizada no ano de 2026 como uma espécie de implementação de saldo dos créditos em aberto do </a:t>
            </a:r>
            <a:r>
              <a:rPr lang="pt-BR" sz="1200" noProof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municÍpio</a:t>
            </a: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por isso é interessante que os municípios tenham todos os créditos em abertos lançados junto a base do </a:t>
            </a:r>
            <a:r>
              <a:rPr lang="pt-BR" sz="1200" noProof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e-sfinge</a:t>
            </a: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Pois, a partir dessa tabela se fará o controle do saldo do respectivo crédito, conforme foi apresentado anteriormente.</a:t>
            </a:r>
          </a:p>
          <a:p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forma como os dados estão estruturados nesta tabela foi um pedido dos municípios, para que pudessem com mais facilidade ter o controle da composição do saldo e encaminhá-lo ao </a:t>
            </a:r>
            <a:r>
              <a:rPr lang="pt-BR" sz="1200" noProof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e-Sfinge</a:t>
            </a: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Tributário.</a:t>
            </a:r>
          </a:p>
          <a:p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foco está na facilidade do acompanhamento do Saldo, tendo em vista que essa tabela funcionará futuramente como uma conciliação do saldo final de exercício anterior, semelhante o que ocorrer na contabilidade onde para contas patrimoniais como contas de ativo e passive, o saldo final de um exercício deve ser igual ao saldo inicial do exercício subsequente.</a:t>
            </a:r>
          </a:p>
          <a:p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TABELA REVISÃO DO TIPO DE CRÉDITO E DE DA</a:t>
            </a:r>
          </a:p>
          <a:p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 relação a Tabela de Revisão, pode-se entender como uma espécie de “Correção” meramente formal da informação referente ao Crédito Lançado que não constitua hipótese de nulidade do crédito lançado.</a:t>
            </a:r>
            <a:b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Exemplo: O fato gerador não foi alterado, ou seja, se refere a propriedade, o contribuinte para quem foi lançado praticou o fato gerador, o valor foi calculado com fundamento na base de cálculo e alíquota prevista na norma reguladora do IPTU, sendo apenas classificado de modo equivocado. Dessa forma, essa tabela funciona para o registro de correções dessa natureza</a:t>
            </a:r>
          </a:p>
          <a:p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TABELA REVISÃO DO TIPO</a:t>
            </a:r>
          </a:p>
          <a:p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r>
              <a:rPr lang="pt-BR"/>
              <a:t>“É importante destacar que essa tabela </a:t>
            </a:r>
            <a:r>
              <a:rPr lang="pt-BR" b="1"/>
              <a:t>não cria um novo lançamento</a:t>
            </a:r>
            <a:r>
              <a:rPr lang="pt-BR"/>
              <a:t> e tampouco anula o lançamento original.</a:t>
            </a:r>
            <a:br>
              <a:rPr lang="pt-BR"/>
            </a:br>
            <a:r>
              <a:rPr lang="pt-BR"/>
              <a:t>O objetivo é apenas registrar </a:t>
            </a:r>
            <a:r>
              <a:rPr lang="pt-BR" b="1"/>
              <a:t>correções meramente formais</a:t>
            </a:r>
            <a:r>
              <a:rPr lang="pt-BR"/>
              <a:t> na classificação do tipo de crédito tributário ou de dívida ativa, </a:t>
            </a:r>
            <a:r>
              <a:rPr lang="pt-BR" b="1"/>
              <a:t>sem interferir na constituição ou exigibilidade do crédito</a:t>
            </a:r>
            <a:r>
              <a:rPr lang="pt-BR"/>
              <a:t>.”</a:t>
            </a:r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endParaRPr lang="en-US" sz="120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constitui</a:t>
            </a:r>
            <a:r>
              <a:rPr lang="en-US"/>
              <a:t> </a:t>
            </a:r>
            <a:r>
              <a:rPr lang="en-US" err="1"/>
              <a:t>situação</a:t>
            </a:r>
            <a:r>
              <a:rPr lang="en-US"/>
              <a:t> de </a:t>
            </a:r>
            <a:r>
              <a:rPr lang="en-US" err="1"/>
              <a:t>revisão</a:t>
            </a:r>
            <a:r>
              <a:rPr lang="en-US"/>
              <a:t> </a:t>
            </a:r>
            <a:r>
              <a:rPr lang="en-US" err="1"/>
              <a:t>prevista</a:t>
            </a:r>
            <a:r>
              <a:rPr lang="en-US"/>
              <a:t> no art. 149 do CTN. </a:t>
            </a:r>
            <a:r>
              <a:rPr lang="pt-BR"/>
              <a:t>Ela se destina a registrar </a:t>
            </a:r>
            <a:r>
              <a:rPr lang="pt-BR" b="1"/>
              <a:t>ajustes formais</a:t>
            </a:r>
            <a:r>
              <a:rPr lang="pt-BR"/>
              <a:t>, situações em que o crédito foi corretamente constituído, mas houve necessidade de </a:t>
            </a:r>
            <a:r>
              <a:rPr lang="pt-BR" b="1"/>
              <a:t>reclassificação do tipo de crédito</a:t>
            </a:r>
            <a:r>
              <a:rPr lang="pt-BR"/>
              <a:t> por motivos cadastrais, padronização de sistemas entre outros.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noProof="0"/>
              <a:t>Com relação as alterações realizadas no layout de Cadastro Imobiliário é possível agrupá-las em dois grupos:</a:t>
            </a:r>
            <a:br>
              <a:rPr lang="pt-BR" noProof="0"/>
            </a:br>
            <a:br>
              <a:rPr lang="pt-BR" noProof="0"/>
            </a:br>
            <a:r>
              <a:rPr lang="pt-BR" noProof="0"/>
              <a:t>- Mudança de Relacionamento dos dados para as situações de Número de Inscrições Imobiliárias </a:t>
            </a:r>
            <a:r>
              <a:rPr lang="pt-BR" noProof="0" err="1"/>
              <a:t>Ex</a:t>
            </a:r>
            <a:r>
              <a:rPr lang="pt-BR" noProof="0"/>
              <a:t>: Desmembramento de Imóveis</a:t>
            </a:r>
          </a:p>
          <a:p>
            <a:endParaRPr lang="pt-BR" noProof="0"/>
          </a:p>
          <a:p>
            <a:r>
              <a:rPr lang="pt-BR" noProof="0"/>
              <a:t>Esse tipo de explicação acredito que seja mais didática se for efetuada pela DIE/CAGC	</a:t>
            </a:r>
          </a:p>
          <a:p>
            <a:endParaRPr lang="pt-BR" noProof="0"/>
          </a:p>
          <a:p>
            <a:pPr marL="171450" indent="-171450">
              <a:buFontTx/>
              <a:buChar char="-"/>
            </a:pPr>
            <a:r>
              <a:rPr lang="pt-BR" noProof="0"/>
              <a:t>Novos Campos</a:t>
            </a:r>
          </a:p>
          <a:p>
            <a:pPr marL="171450" indent="-171450">
              <a:buFontTx/>
              <a:buChar char="-"/>
            </a:pPr>
            <a:r>
              <a:rPr lang="pt-BR" noProof="0"/>
              <a:t>1. Número do Imóvel </a:t>
            </a:r>
            <a:r>
              <a:rPr lang="pt-BR" noProof="0">
                <a:sym typeface="Wingdings" panose="05000000000000000000" pitchFamily="2" charset="2"/>
              </a:rPr>
              <a:t> vai representar o número do identificador desse imóvel dentro do Sistema interno da Unidade, semelhante com o que ocorre no campo Número/Matrícula do Contribuinte</a:t>
            </a:r>
          </a:p>
          <a:p>
            <a:pPr marL="171450" indent="-171450">
              <a:buFontTx/>
              <a:buChar char="-"/>
            </a:pPr>
            <a:r>
              <a:rPr lang="pt-BR" noProof="0">
                <a:sym typeface="Wingdings" panose="05000000000000000000" pitchFamily="2" charset="2"/>
              </a:rPr>
              <a:t>2. Código CIB  Código Imobiliário Brasileiro, cuja cadastro é de adoção obrigatória pelos entes da Federação (começando pelas capitais em 2026 e aos demais municípios em 2027) CONFIRMAR ESSA INFORMAÇÃO COM O JADSON, PEGANDO O EMBASAMENTO LEGAL.</a:t>
            </a:r>
          </a:p>
          <a:p>
            <a:pPr marL="171450" indent="-171450">
              <a:buFontTx/>
              <a:buChar char="-"/>
            </a:pPr>
            <a:r>
              <a:rPr lang="pt-BR" noProof="0">
                <a:sym typeface="Wingdings" panose="05000000000000000000" pitchFamily="2" charset="2"/>
              </a:rPr>
              <a:t>3. Observação Cadastro Imobiliário  Informações adicionais que possam contribuir para a identificação do </a:t>
            </a:r>
            <a:r>
              <a:rPr lang="pt-BR" noProof="0" err="1">
                <a:sym typeface="Wingdings" panose="05000000000000000000" pitchFamily="2" charset="2"/>
              </a:rPr>
              <a:t>respective</a:t>
            </a:r>
            <a:r>
              <a:rPr lang="pt-BR" noProof="0">
                <a:sym typeface="Wingdings" panose="05000000000000000000" pitchFamily="2" charset="2"/>
              </a:rPr>
              <a:t> imóvel</a:t>
            </a:r>
            <a:endParaRPr lang="pt-BR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 2026, o </a:t>
            </a:r>
            <a:r>
              <a:rPr lang="pt-BR" sz="1200" noProof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e-Sfinge</a:t>
            </a: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implementou duas alterações principais no Cadastro de Contribuintes, visando aprimorar as informações nas situações de Espólio</a:t>
            </a:r>
            <a:endParaRPr lang="pt-BR" sz="1200" noProof="0"/>
          </a:p>
          <a:p>
            <a:endParaRPr lang="pt-BR" noProof="0"/>
          </a:p>
          <a:p>
            <a:endParaRPr lang="pt-BR" noProof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/>
              <a:t>Após explicar a regra de preenchimento pode ser comentado:</a:t>
            </a:r>
            <a:br>
              <a:rPr lang="pt-BR" noProof="0"/>
            </a:b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Estas mudanças exigem atenção dos municípios para a correta alimentação dos dados, garantindo a conformidade com as novas diretrizes do </a:t>
            </a:r>
            <a:r>
              <a:rPr lang="pt-BR" sz="1200" noProof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e-Sfinge</a:t>
            </a: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Tributário.</a:t>
            </a:r>
            <a:endParaRPr lang="pt-BR" sz="1200" noProof="0"/>
          </a:p>
          <a:p>
            <a:endParaRPr lang="pt-BR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fazer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quando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município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não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possui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informações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sobre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representante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contribuinte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falecido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?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</a:t>
            </a:r>
            <a:r>
              <a:rPr lang="en-US" err="1"/>
              <a:t>Mudança</a:t>
            </a:r>
            <a:r>
              <a:rPr lang="en-US"/>
              <a:t> de </a:t>
            </a:r>
            <a:r>
              <a:rPr lang="en-US" err="1"/>
              <a:t>relacionamento</a:t>
            </a:r>
            <a:r>
              <a:rPr lang="en-US"/>
              <a:t> de 1 – 1 para 1 – N, </a:t>
            </a:r>
            <a:r>
              <a:rPr lang="en-US" err="1"/>
              <a:t>foi</a:t>
            </a:r>
            <a:r>
              <a:rPr lang="en-US"/>
              <a:t> </a:t>
            </a:r>
            <a:r>
              <a:rPr lang="en-US" err="1"/>
              <a:t>realizada</a:t>
            </a:r>
            <a:r>
              <a:rPr lang="en-US"/>
              <a:t> a </a:t>
            </a:r>
            <a:r>
              <a:rPr lang="en-US" err="1"/>
              <a:t>pedido</a:t>
            </a:r>
            <a:r>
              <a:rPr lang="en-US"/>
              <a:t> das </a:t>
            </a:r>
            <a:r>
              <a:rPr lang="en-US" err="1"/>
              <a:t>empresas</a:t>
            </a:r>
            <a:r>
              <a:rPr lang="en-US"/>
              <a:t> de software.</a:t>
            </a:r>
          </a:p>
          <a:p>
            <a:endParaRPr lang="en-US"/>
          </a:p>
          <a:p>
            <a:r>
              <a:rPr lang="en-US"/>
              <a:t>Ex: </a:t>
            </a:r>
            <a:r>
              <a:rPr lang="en-US" err="1"/>
              <a:t>Lançamento</a:t>
            </a:r>
            <a:r>
              <a:rPr lang="en-US"/>
              <a:t> de IPTU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alguns</a:t>
            </a:r>
            <a:r>
              <a:rPr lang="en-US"/>
              <a:t> </a:t>
            </a:r>
            <a:r>
              <a:rPr lang="en-US" err="1"/>
              <a:t>sistemas</a:t>
            </a:r>
            <a:r>
              <a:rPr lang="en-US"/>
              <a:t> era </a:t>
            </a:r>
            <a:r>
              <a:rPr lang="en-US" err="1"/>
              <a:t>decomposto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dois</a:t>
            </a:r>
            <a:r>
              <a:rPr lang="en-US"/>
              <a:t> </a:t>
            </a:r>
            <a:r>
              <a:rPr lang="en-US" err="1"/>
              <a:t>lançamentos</a:t>
            </a:r>
            <a:r>
              <a:rPr lang="en-US"/>
              <a:t> (</a:t>
            </a:r>
            <a:r>
              <a:rPr lang="en-US" err="1"/>
              <a:t>Imposto</a:t>
            </a:r>
            <a:r>
              <a:rPr lang="en-US"/>
              <a:t> Predial e </a:t>
            </a:r>
            <a:r>
              <a:rPr lang="en-US" err="1"/>
              <a:t>Imposto</a:t>
            </a:r>
            <a:r>
              <a:rPr lang="en-US"/>
              <a:t> Territorial) e no novo Sistema é </a:t>
            </a:r>
            <a:r>
              <a:rPr lang="en-US" err="1"/>
              <a:t>apenas</a:t>
            </a:r>
            <a:r>
              <a:rPr lang="en-US"/>
              <a:t> </a:t>
            </a:r>
            <a:r>
              <a:rPr lang="en-US" err="1"/>
              <a:t>realizado</a:t>
            </a:r>
            <a:r>
              <a:rPr lang="en-US"/>
              <a:t> de modo </a:t>
            </a:r>
            <a:r>
              <a:rPr lang="en-US" err="1"/>
              <a:t>consolidado</a:t>
            </a:r>
            <a:r>
              <a:rPr lang="en-US"/>
              <a:t> IPTU.</a:t>
            </a:r>
          </a:p>
          <a:p>
            <a:endParaRPr lang="en-US"/>
          </a:p>
          <a:p>
            <a:endParaRPr lang="en-US"/>
          </a:p>
          <a:p>
            <a:r>
              <a:rPr lang="en-US" err="1"/>
              <a:t>Inscrição</a:t>
            </a:r>
            <a:r>
              <a:rPr lang="en-US"/>
              <a:t> </a:t>
            </a:r>
            <a:r>
              <a:rPr lang="en-US" err="1"/>
              <a:t>Imobiliária</a:t>
            </a:r>
            <a:r>
              <a:rPr lang="en-US"/>
              <a:t>:</a:t>
            </a:r>
          </a:p>
          <a:p>
            <a:r>
              <a:rPr lang="en-US"/>
              <a:t>A </a:t>
            </a:r>
            <a:r>
              <a:rPr lang="en-US" err="1"/>
              <a:t>questão</a:t>
            </a:r>
            <a:r>
              <a:rPr lang="en-US"/>
              <a:t> do ITBI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>
                <a:sym typeface="Wingdings" panose="05000000000000000000" pitchFamily="2" charset="2"/>
              </a:rPr>
              <a:t>Transferência</a:t>
            </a:r>
            <a:r>
              <a:rPr lang="en-US">
                <a:sym typeface="Wingdings" panose="05000000000000000000" pitchFamily="2" charset="2"/>
              </a:rPr>
              <a:t> de um </a:t>
            </a:r>
            <a:r>
              <a:rPr lang="en-US" err="1">
                <a:sym typeface="Wingdings" panose="05000000000000000000" pitchFamily="2" charset="2"/>
              </a:rPr>
              <a:t>apartamento</a:t>
            </a:r>
            <a:r>
              <a:rPr lang="en-US">
                <a:sym typeface="Wingdings" panose="05000000000000000000" pitchFamily="2" charset="2"/>
              </a:rPr>
              <a:t> com garage.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Código de </a:t>
            </a:r>
            <a:r>
              <a:rPr lang="en-US" err="1"/>
              <a:t>Especificação</a:t>
            </a:r>
            <a:r>
              <a:rPr lang="en-US"/>
              <a:t> de </a:t>
            </a:r>
            <a:r>
              <a:rPr lang="en-US" err="1"/>
              <a:t>Receita</a:t>
            </a:r>
            <a:r>
              <a:rPr lang="en-US"/>
              <a:t>  - </a:t>
            </a:r>
            <a:r>
              <a:rPr lang="en-US" err="1"/>
              <a:t>Orientação</a:t>
            </a:r>
            <a:r>
              <a:rPr lang="en-US"/>
              <a:t> a </a:t>
            </a:r>
            <a:r>
              <a:rPr lang="en-US" err="1"/>
              <a:t>observação</a:t>
            </a:r>
            <a:r>
              <a:rPr lang="en-US"/>
              <a:t> dos </a:t>
            </a:r>
            <a:r>
              <a:rPr lang="en-US" err="1"/>
              <a:t>relacionamentos</a:t>
            </a:r>
            <a:r>
              <a:rPr lang="en-US"/>
              <a:t> </a:t>
            </a:r>
            <a:r>
              <a:rPr lang="en-US" err="1"/>
              <a:t>existentes</a:t>
            </a:r>
            <a:r>
              <a:rPr lang="en-US"/>
              <a:t> </a:t>
            </a:r>
            <a:r>
              <a:rPr lang="en-US" err="1"/>
              <a:t>juntoa</a:t>
            </a:r>
            <a:r>
              <a:rPr lang="en-US"/>
              <a:t> o Quadro 7 no Manual de Layout.</a:t>
            </a:r>
          </a:p>
          <a:p>
            <a:endParaRPr lang="en-US"/>
          </a:p>
          <a:p>
            <a:r>
              <a:rPr lang="en-US"/>
              <a:t>Data de </a:t>
            </a:r>
            <a:r>
              <a:rPr lang="en-US" err="1"/>
              <a:t>Importação</a:t>
            </a:r>
            <a:r>
              <a:rPr lang="en-US"/>
              <a:t> do Simples Nacional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</a:t>
            </a:r>
            <a:r>
              <a:rPr lang="en-US" err="1"/>
              <a:t>mudanças</a:t>
            </a:r>
            <a:r>
              <a:rPr lang="en-US"/>
              <a:t> </a:t>
            </a:r>
            <a:r>
              <a:rPr lang="en-US" err="1"/>
              <a:t>estão</a:t>
            </a:r>
            <a:r>
              <a:rPr lang="en-US"/>
              <a:t> </a:t>
            </a:r>
            <a:r>
              <a:rPr lang="en-US" err="1"/>
              <a:t>relacionadas</a:t>
            </a:r>
            <a:r>
              <a:rPr lang="en-US"/>
              <a:t> para </a:t>
            </a:r>
            <a:r>
              <a:rPr lang="en-US" err="1"/>
              <a:t>não</a:t>
            </a:r>
            <a:r>
              <a:rPr lang="en-US"/>
              <a:t> haver </a:t>
            </a:r>
            <a:r>
              <a:rPr lang="en-US" err="1"/>
              <a:t>confusão</a:t>
            </a:r>
            <a:r>
              <a:rPr lang="en-US"/>
              <a:t>, pois antes </a:t>
            </a:r>
            <a:r>
              <a:rPr lang="en-US" err="1"/>
              <a:t>eram</a:t>
            </a:r>
            <a:r>
              <a:rPr lang="en-US"/>
              <a:t> </a:t>
            </a:r>
            <a:r>
              <a:rPr lang="en-US" err="1"/>
              <a:t>iguais</a:t>
            </a:r>
            <a:r>
              <a:rPr lang="en-US"/>
              <a:t> </a:t>
            </a:r>
            <a:r>
              <a:rPr lang="en-US" err="1"/>
              <a:t>aos</a:t>
            </a:r>
            <a:r>
              <a:rPr lang="en-US"/>
              <a:t> campos </a:t>
            </a:r>
            <a:r>
              <a:rPr lang="en-US" err="1"/>
              <a:t>chave</a:t>
            </a:r>
            <a:r>
              <a:rPr lang="en-US"/>
              <a:t> dessa </a:t>
            </a:r>
            <a:r>
              <a:rPr lang="en-US" err="1"/>
              <a:t>tabela</a:t>
            </a:r>
            <a:r>
              <a:rPr lang="en-US"/>
              <a:t>. Dessa forma, é </a:t>
            </a:r>
            <a:r>
              <a:rPr lang="en-US" err="1"/>
              <a:t>possível</a:t>
            </a:r>
            <a:r>
              <a:rPr lang="en-US"/>
              <a:t> ter um </a:t>
            </a:r>
            <a:r>
              <a:rPr lang="en-US" err="1"/>
              <a:t>melhor</a:t>
            </a:r>
            <a:r>
              <a:rPr lang="en-US"/>
              <a:t> </a:t>
            </a:r>
            <a:r>
              <a:rPr lang="en-US" err="1"/>
              <a:t>entendimento</a:t>
            </a:r>
            <a:r>
              <a:rPr lang="en-US"/>
              <a:t> </a:t>
            </a:r>
            <a:r>
              <a:rPr lang="en-US" err="1"/>
              <a:t>sobre</a:t>
            </a:r>
            <a:r>
              <a:rPr lang="en-US"/>
              <a:t> a </a:t>
            </a:r>
            <a:r>
              <a:rPr lang="en-US" err="1"/>
              <a:t>vinculação</a:t>
            </a:r>
            <a:r>
              <a:rPr lang="en-US"/>
              <a:t> entre o </a:t>
            </a:r>
            <a:r>
              <a:rPr lang="en-US" err="1"/>
              <a:t>lançamento</a:t>
            </a:r>
            <a:r>
              <a:rPr lang="en-US"/>
              <a:t> original e a </a:t>
            </a:r>
            <a:r>
              <a:rPr lang="en-US" err="1"/>
              <a:t>isncrição</a:t>
            </a:r>
            <a:r>
              <a:rPr lang="en-US"/>
              <a:t> </a:t>
            </a:r>
            <a:r>
              <a:rPr lang="en-US" err="1"/>
              <a:t>desse</a:t>
            </a:r>
            <a:r>
              <a:rPr lang="en-US"/>
              <a:t> Crédito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Dívida</a:t>
            </a:r>
            <a:r>
              <a:rPr lang="en-US"/>
              <a:t> Ativa.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3C25A-30F8-3B4F-E049-6707228C6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23E15-91F3-18C5-C186-D06DF75FEE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29E73-2845-9AA6-50FE-609BE358A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B3FAB-7508-3372-179B-3EADABF35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6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263C9-F149-42B5-0E93-150B5193E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22C54-9161-13F8-98DB-0718E67A2A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AE75D-2B25-7570-DFEE-D33407043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02BF-70E9-FC84-45C9-9BC796D97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22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C1F2-DA00-6339-88B8-DC1EF9CB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1B8B9-2EF8-DF0F-5D13-4E45E1B9F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BEA35C-4013-EF82-08C1-4B54F68D3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BD2E2-60A6-2C24-842A-4740A7D26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6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7B5A-8D2B-62F2-105F-6BFE49386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2D74FA-31BA-8190-5EC7-2A4B6BC0F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471988-B0D6-6D9D-BE7B-1AE890006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83701-7CB6-9C9F-E315-C2A5C9E834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13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9DBDE-F0D6-D4BF-504E-6F8F061C1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B0CFCC-DE48-26EE-A578-16C0742C1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FC4B38-C2BD-70CC-45D0-6A970883C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D7DEF-723C-AD5B-577C-5EF164CD02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CB3F8-2984-CFD8-E39C-0F52F76F9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F3A15C-9BC0-21E0-D7B6-1B40296E1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948C88-7505-83DD-C0B4-B3B65F281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E3AA0-7314-EF52-C5F3-F7F37E5B50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6F2E5-9663-408C-FB22-05D8F4D83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C2B96-2870-AD2D-0F4F-1E5309893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98301B-CE6E-1508-4BA0-362BE76EA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2CF43-9206-751D-E31F-0AF5B6B317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23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715C1-348B-80A5-F55E-1B570C32A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F0127-8DDA-F8B3-6FB7-0E8DEA9FB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B8A76F-7BF8-E394-6249-CAD5D366D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DD50E-F350-FB38-A49F-A61BD8532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52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C2400-64BD-F3CC-89E9-488BA9A7F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E54B89-DB3E-8BD5-07F9-4281F621D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F470A-3E52-2DDB-1E2B-1673CE6D5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E45C6-0B5F-E580-F2A7-31B53E5899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11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193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capacitação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tem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propósito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preparar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gestores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municipais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equipes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técnicas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para as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mudanças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implementadas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módulo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Tributário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e-Sfinge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para o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exercício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2026.</a:t>
            </a:r>
            <a:endParaRPr lang="en-US" sz="1200"/>
          </a:p>
          <a:p>
            <a:endParaRPr lang="en-US"/>
          </a:p>
          <a:p>
            <a:r>
              <a:rPr lang="en-US" err="1"/>
              <a:t>Apresentar</a:t>
            </a:r>
            <a:r>
              <a:rPr lang="en-US"/>
              <a:t> </a:t>
            </a:r>
            <a:r>
              <a:rPr lang="en-US" err="1"/>
              <a:t>Alterações</a:t>
            </a:r>
            <a:r>
              <a:rPr lang="en-US"/>
              <a:t> do Layout;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Detalhar</a:t>
            </a: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todas</a:t>
            </a: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as </a:t>
            </a:r>
            <a:r>
              <a:rPr lang="en-US" sz="1200" err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modificações</a:t>
            </a: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no layout do </a:t>
            </a:r>
            <a:r>
              <a:rPr lang="en-US" sz="1200" err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módulo</a:t>
            </a: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Tributário</a:t>
            </a: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para 2026</a:t>
            </a:r>
            <a:endParaRPr lang="en-US" sz="1200"/>
          </a:p>
          <a:p>
            <a:endParaRPr lang="en-US"/>
          </a:p>
          <a:p>
            <a:endParaRPr lang="en-US"/>
          </a:p>
          <a:p>
            <a:r>
              <a:rPr lang="en-US" err="1"/>
              <a:t>Orientar</a:t>
            </a:r>
            <a:r>
              <a:rPr lang="en-US"/>
              <a:t> as </a:t>
            </a:r>
            <a:r>
              <a:rPr lang="en-US" err="1"/>
              <a:t>Adequações</a:t>
            </a:r>
            <a:endParaRPr lang="en-US"/>
          </a:p>
          <a:p>
            <a:endParaRPr lang="en-US"/>
          </a:p>
          <a:p>
            <a:r>
              <a:rPr lang="en-US" err="1"/>
              <a:t>Prevenir</a:t>
            </a:r>
            <a:r>
              <a:rPr lang="en-US"/>
              <a:t> </a:t>
            </a:r>
            <a:r>
              <a:rPr lang="en-US" err="1"/>
              <a:t>Inconsistências</a:t>
            </a:r>
            <a:endParaRPr lang="en-US"/>
          </a:p>
          <a:p>
            <a:endParaRPr lang="en-US"/>
          </a:p>
          <a:p>
            <a:r>
              <a:rPr lang="en-US" err="1"/>
              <a:t>Reforçar</a:t>
            </a:r>
            <a:r>
              <a:rPr lang="en-US"/>
              <a:t> a </a:t>
            </a:r>
            <a:r>
              <a:rPr lang="en-US" err="1"/>
              <a:t>Conformidade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Através</a:t>
            </a:r>
            <a:r>
              <a:rPr lang="en-US"/>
              <a:t> do e-</a:t>
            </a:r>
            <a:r>
              <a:rPr lang="en-US" err="1"/>
              <a:t>Sfinge</a:t>
            </a:r>
            <a:r>
              <a:rPr lang="en-US"/>
              <a:t> </a:t>
            </a:r>
            <a:r>
              <a:rPr lang="en-US" err="1"/>
              <a:t>são</a:t>
            </a:r>
            <a:r>
              <a:rPr lang="en-US"/>
              <a:t> </a:t>
            </a:r>
            <a:r>
              <a:rPr lang="en-US" err="1"/>
              <a:t>recebidas</a:t>
            </a:r>
            <a:r>
              <a:rPr lang="en-US"/>
              <a:t> </a:t>
            </a:r>
            <a:r>
              <a:rPr lang="en-US" err="1"/>
              <a:t>informações</a:t>
            </a:r>
            <a:r>
              <a:rPr lang="en-US"/>
              <a:t> de </a:t>
            </a:r>
            <a:r>
              <a:rPr lang="en-US" err="1"/>
              <a:t>diversas</a:t>
            </a:r>
            <a:r>
              <a:rPr lang="en-US"/>
              <a:t> </a:t>
            </a:r>
            <a:r>
              <a:rPr lang="en-US" err="1"/>
              <a:t>matérias</a:t>
            </a:r>
            <a:r>
              <a:rPr lang="en-US"/>
              <a:t> </a:t>
            </a:r>
            <a:r>
              <a:rPr lang="en-US" err="1"/>
              <a:t>como</a:t>
            </a:r>
            <a:r>
              <a:rPr lang="en-US"/>
              <a:t>:</a:t>
            </a:r>
          </a:p>
          <a:p>
            <a:endParaRPr lang="en-US"/>
          </a:p>
          <a:p>
            <a:pPr marL="171450" indent="-171450">
              <a:buFontTx/>
              <a:buChar char="-"/>
            </a:pPr>
            <a:r>
              <a:rPr lang="en-US" err="1"/>
              <a:t>Registros</a:t>
            </a:r>
            <a:r>
              <a:rPr lang="en-US"/>
              <a:t> </a:t>
            </a:r>
            <a:r>
              <a:rPr lang="en-US" err="1"/>
              <a:t>Contábeis</a:t>
            </a:r>
            <a:r>
              <a:rPr lang="en-US"/>
              <a:t>;</a:t>
            </a:r>
          </a:p>
          <a:p>
            <a:pPr marL="171450" indent="-171450">
              <a:buFontTx/>
              <a:buChar char="-"/>
            </a:pPr>
            <a:r>
              <a:rPr lang="en-US" err="1"/>
              <a:t>Execução</a:t>
            </a:r>
            <a:r>
              <a:rPr lang="en-US"/>
              <a:t> </a:t>
            </a:r>
            <a:r>
              <a:rPr lang="en-US" err="1"/>
              <a:t>Orçamentária</a:t>
            </a:r>
            <a:r>
              <a:rPr lang="en-US"/>
              <a:t>;</a:t>
            </a:r>
          </a:p>
          <a:p>
            <a:pPr marL="171450" indent="-171450">
              <a:buFontTx/>
              <a:buChar char="-"/>
            </a:pPr>
            <a:r>
              <a:rPr lang="en-US" err="1"/>
              <a:t>Instrumento</a:t>
            </a:r>
            <a:r>
              <a:rPr lang="en-US"/>
              <a:t> de </a:t>
            </a:r>
            <a:r>
              <a:rPr lang="en-US" err="1"/>
              <a:t>Planejamento</a:t>
            </a:r>
            <a:r>
              <a:rPr lang="en-US"/>
              <a:t>;</a:t>
            </a:r>
          </a:p>
          <a:p>
            <a:pPr marL="171450" indent="-171450">
              <a:buFontTx/>
              <a:buChar char="-"/>
            </a:pPr>
            <a:r>
              <a:rPr lang="en-US" err="1"/>
              <a:t>Licitações</a:t>
            </a:r>
            <a:r>
              <a:rPr lang="en-US"/>
              <a:t> e </a:t>
            </a:r>
            <a:r>
              <a:rPr lang="en-US" err="1"/>
              <a:t>Contrato</a:t>
            </a:r>
            <a:r>
              <a:rPr lang="en-US"/>
              <a:t>;</a:t>
            </a:r>
          </a:p>
          <a:p>
            <a:pPr marL="171450" indent="-171450">
              <a:buFontTx/>
              <a:buChar char="-"/>
            </a:pPr>
            <a:r>
              <a:rPr lang="en-US"/>
              <a:t>Atos de </a:t>
            </a:r>
            <a:r>
              <a:rPr lang="en-US" err="1"/>
              <a:t>Pessoal</a:t>
            </a:r>
            <a:r>
              <a:rPr lang="en-US"/>
              <a:t>;</a:t>
            </a:r>
          </a:p>
          <a:p>
            <a:pPr marL="171450" indent="-171450">
              <a:buFontTx/>
              <a:buChar char="-"/>
            </a:pPr>
            <a:r>
              <a:rPr lang="en-US"/>
              <a:t>Controle de </a:t>
            </a:r>
            <a:r>
              <a:rPr lang="en-US" err="1"/>
              <a:t>Receitas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Módulo Tributário do </a:t>
            </a:r>
            <a:r>
              <a:rPr lang="pt-BR" sz="1200" noProof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e-Sfinge</a:t>
            </a: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capta vai estar relacionado com as informações pertinentes a gestão de receitas da Unidade.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Apesar do nome fazer menção a Tributos ele recebe receitas tanto tributárias quanto não tributárias, conforme apresentado na Tabela 87 – Tipos de Crédito (Manual de Layout)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Nesse contexto, o </a:t>
            </a:r>
            <a:r>
              <a:rPr lang="pt-BR" sz="1200" noProof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e-Sfinge</a:t>
            </a: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Tributário busca demonstrar todo o ciclo de vida do crédito tributário, desde sua origem até a sua extinção, garantindo transparência e controle em cada etapa desse processo.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Por isso que estamos “batendo bastante na tecla” da observância do caráter mensal da informação a ser encaminhada par o </a:t>
            </a:r>
            <a:r>
              <a:rPr lang="pt-BR" sz="1200" noProof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e-Sfinge</a:t>
            </a: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tributário, ou seja, os lançamentos, revisões, inscrições em dívida ativa, procedimentos de cobranças, bem como as respectivas baixas e arrecadações/estorno de arrecadações ocorridos em um determinado mês, devem ser encaminhado no pacote de remessa do respectivo mês que ocorrerem.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</a:t>
            </a: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eu não posso encaminhar informações ocorridas em Janeiro, no pacote de junho, pois isso vai de encontro com a informação mensal a que prevê a IN 28/2021 e o Manual de Layout.</a:t>
            </a:r>
            <a:endParaRPr lang="pt-BR" sz="1200" noProof="0"/>
          </a:p>
          <a:p>
            <a:endParaRPr lang="en-US"/>
          </a:p>
          <a:p>
            <a:endParaRPr lang="pt-BR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 se não existir lançamentos tributários ou qualquer outro dado para ser enviado no ano/mês, este pacote deve ser enviado com o conteúdo vazio.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30C6B-4E59-412C-925B-66FD3E505B3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135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layout do módulo Tributário para 2026 apresenta mudanças estruturais significativas, visando ampliar a rastreabilidade e garantir maior integridade dos dados fiscalizados.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>
              <a:solidFill>
                <a:srgbClr val="3C3939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Aqui nos trouxemos as áreas do </a:t>
            </a:r>
            <a:r>
              <a:rPr lang="pt-BR" sz="1200" noProof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e-Sfinge</a:t>
            </a:r>
            <a:r>
              <a:rPr lang="pt-BR" sz="1200" noProof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que serão impactadas pelas mudanças de layout e que serão apresentadas com maior detalhe a seguir</a:t>
            </a:r>
            <a:endParaRPr lang="pt-BR" sz="1200" noProof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"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Descritivo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Inicial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 do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Módulo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Tributário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e-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Sfinge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foi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atualizado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para o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exercício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2026, com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foco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maior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clareza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quanto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nova forma do envoi de dados 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além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ênfase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observância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caráter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mensal da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informação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também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novas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formas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20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apuração</a:t>
            </a:r>
            <a:r>
              <a:rPr lang="en-US" sz="12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Saldo do Crédito.</a:t>
            </a:r>
            <a:endParaRPr lang="en-US" sz="120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EXPLICANDO AS MÉTODOLOGIAS DE CÁLCULO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30C6B-4E59-412C-925B-66FD3E505B3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88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43"/>
            <a:ext cx="9144000" cy="2386495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0371"/>
            <a:ext cx="9144000" cy="165499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96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47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4956"/>
            <a:ext cx="2628900" cy="58091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4956"/>
            <a:ext cx="7734300" cy="58091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110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">
            <a:extLst>
              <a:ext uri="{FF2B5EF4-FFF2-40B4-BE49-F238E27FC236}">
                <a16:creationId xmlns:a16="http://schemas.microsoft.com/office/drawing/2014/main" id="{C2FD7E67-5270-3223-4D7B-A2DC89485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7F0F9B-AB13-29C0-37F7-0A80D845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780C7AD-6E14-D547-8954-DFAB53A1D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30C39D-3EA5-31EC-A5CA-1A2713631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F546A36-6162-BB22-E1EF-6ADEA185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2E1AED6-7355-7CB0-E571-CDAA7F336F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7946CD1-91D1-F62D-4710-DECADF7C08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rigad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Imagem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780102" cy="680087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199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noProof="1"/>
              <a:t>Insira ou Arraste e Solte sua Foto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0925" y="4148553"/>
            <a:ext cx="3733800" cy="101321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800" b="1" spc="-300" baseline="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algn="r" rtl="0"/>
            <a:r>
              <a:rPr lang="pt-BR" noProof="1"/>
              <a:t>Obrigado (a)!</a:t>
            </a:r>
          </a:p>
        </p:txBody>
      </p: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5873"/>
            <a:ext cx="2910342" cy="316653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567" indent="0">
              <a:buNone/>
              <a:defRPr/>
            </a:lvl2pPr>
            <a:lvl3pPr marL="542654" indent="0">
              <a:buNone/>
              <a:defRPr/>
            </a:lvl3pPr>
            <a:lvl4pPr marL="809220" indent="0">
              <a:buNone/>
              <a:defRPr/>
            </a:lvl4pPr>
            <a:lvl5pPr marL="1075787" indent="0">
              <a:buNone/>
              <a:defRPr/>
            </a:lvl5pPr>
          </a:lstStyle>
          <a:p>
            <a:pPr lvl="0" rtl="0"/>
            <a:r>
              <a:rPr lang="pt-BR" noProof="1"/>
              <a:t>Nome completo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4728"/>
            <a:ext cx="2910342" cy="316653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567" indent="0">
              <a:buNone/>
              <a:defRPr/>
            </a:lvl2pPr>
            <a:lvl3pPr marL="542654" indent="0">
              <a:buNone/>
              <a:defRPr/>
            </a:lvl3pPr>
            <a:lvl4pPr marL="809220" indent="0">
              <a:buNone/>
              <a:defRPr/>
            </a:lvl4pPr>
            <a:lvl5pPr marL="1075787" indent="0">
              <a:buNone/>
              <a:defRPr/>
            </a:lvl5pPr>
          </a:lstStyle>
          <a:p>
            <a:pPr lvl="0" rtl="0"/>
            <a:r>
              <a:rPr lang="pt-BR" noProof="1"/>
              <a:t>Número do telefone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3584"/>
            <a:ext cx="2910342" cy="316653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567" indent="0">
              <a:buNone/>
              <a:defRPr/>
            </a:lvl2pPr>
            <a:lvl3pPr marL="542654" indent="0">
              <a:buNone/>
              <a:defRPr/>
            </a:lvl3pPr>
            <a:lvl4pPr marL="809220" indent="0">
              <a:buNone/>
              <a:defRPr/>
            </a:lvl4pPr>
            <a:lvl5pPr marL="1075787" indent="0">
              <a:buNone/>
              <a:defRPr/>
            </a:lvl5pPr>
          </a:lstStyle>
          <a:p>
            <a:pPr lvl="0" rtl="0"/>
            <a:r>
              <a:rPr lang="pt-BR" noProof="1"/>
              <a:t>Contato por Email ou Mídia Social</a:t>
            </a:r>
          </a:p>
        </p:txBody>
      </p:sp>
      <p:sp>
        <p:nvSpPr>
          <p:cNvPr id="12" name="Espaço Reservado para Texto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2439"/>
            <a:ext cx="2910342" cy="316653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266567" indent="0">
              <a:buNone/>
              <a:defRPr/>
            </a:lvl2pPr>
            <a:lvl3pPr marL="542654" indent="0">
              <a:buNone/>
              <a:defRPr/>
            </a:lvl3pPr>
            <a:lvl4pPr marL="809220" indent="0">
              <a:buNone/>
              <a:defRPr/>
            </a:lvl4pPr>
            <a:lvl5pPr marL="1075787" indent="0">
              <a:buNone/>
              <a:defRPr/>
            </a:lvl5pPr>
          </a:lstStyle>
          <a:p>
            <a:pPr lvl="0" rtl="0"/>
            <a:r>
              <a:rPr lang="pt-BR" noProof="1"/>
              <a:t>Site da empresa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0201"/>
            <a:ext cx="432000" cy="54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799" noProof="1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0201"/>
            <a:ext cx="9780104" cy="54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799" noProof="1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4" y="6800201"/>
            <a:ext cx="1979897" cy="546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799" noProof="1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4668"/>
            <a:ext cx="3733800" cy="1147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799" noProof="1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‹#›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975831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">
            <a:extLst>
              <a:ext uri="{FF2B5EF4-FFF2-40B4-BE49-F238E27FC236}">
                <a16:creationId xmlns:a16="http://schemas.microsoft.com/office/drawing/2014/main" id="{8BE2DEEA-18EB-9BF9-48ED-1FC6D88ED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A3FD04-7AA1-E4A4-61D9-8075B2185F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6DD2287-E8CB-944B-E15A-FE2BBC082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7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">
            <a:extLst>
              <a:ext uri="{FF2B5EF4-FFF2-40B4-BE49-F238E27FC236}">
                <a16:creationId xmlns:a16="http://schemas.microsoft.com/office/drawing/2014/main" id="{8BE2DEEA-18EB-9BF9-48ED-1FC6D88ED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A3FD04-7AA1-E4A4-61D9-8075B2185F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6DD2287-E8CB-944B-E15A-FE2BBC082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33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2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pt-BR" sz="1499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19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15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7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">
            <a:extLst>
              <a:ext uri="{FF2B5EF4-FFF2-40B4-BE49-F238E27FC236}">
                <a16:creationId xmlns:a16="http://schemas.microsoft.com/office/drawing/2014/main" id="{5F1568E4-2332-2E20-429C-AC9968BF6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D2C2CA4-A29C-C9B9-9754-C49BB27ED5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E3D0E6C-8E47-C7AA-5C73-E920F814A5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92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81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8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40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64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99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31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4960"/>
            <a:ext cx="1435504" cy="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7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8947"/>
            <a:ext cx="10515600" cy="285141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7339"/>
            <a:ext cx="10515600" cy="149949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03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">
            <a:extLst>
              <a:ext uri="{FF2B5EF4-FFF2-40B4-BE49-F238E27FC236}">
                <a16:creationId xmlns:a16="http://schemas.microsoft.com/office/drawing/2014/main" id="{652F754B-2ABB-14DA-18A5-CDA22E681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FD31AE0-41AD-6E60-66B7-0E0557AEE3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2D43B4E-4E83-1AF4-774F-2B69A30ECA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4780"/>
            <a:ext cx="5181600" cy="4349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4780"/>
            <a:ext cx="5181600" cy="4349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8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4957"/>
            <a:ext cx="10515600" cy="13249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0384"/>
            <a:ext cx="5157787" cy="8235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3915"/>
            <a:ext cx="5157787" cy="3682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384"/>
            <a:ext cx="5183188" cy="8235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3915"/>
            <a:ext cx="5183188" cy="3682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96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70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93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6988"/>
            <a:ext cx="3932237" cy="15994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968"/>
            <a:ext cx="6172200" cy="4871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6448"/>
            <a:ext cx="3932237" cy="38098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68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6988"/>
            <a:ext cx="3932237" cy="15994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6968"/>
            <a:ext cx="6172200" cy="487136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6448"/>
            <a:ext cx="3932237" cy="38098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62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4957"/>
            <a:ext cx="10515600" cy="1324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4780"/>
            <a:ext cx="10515600" cy="4349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3408"/>
            <a:ext cx="2743200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6B566-C0D6-4B3D-93C8-DDC15F0AC65A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3408"/>
            <a:ext cx="4114800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3408"/>
            <a:ext cx="2743200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0F3E7-5514-470A-8C30-F02FEEED1A2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01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3" r:id="rId12"/>
    <p:sldLayoutId id="2147483691" r:id="rId13"/>
    <p:sldLayoutId id="2147483694" r:id="rId14"/>
    <p:sldLayoutId id="2147483697" r:id="rId15"/>
    <p:sldLayoutId id="2147483696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22.sv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1.png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tcesc.tc.b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" y="0"/>
            <a:ext cx="12186356" cy="6854825"/>
          </a:xfrm>
          <a:prstGeom prst="rect">
            <a:avLst/>
          </a:prstGeom>
        </p:spPr>
      </p:pic>
      <p:sp>
        <p:nvSpPr>
          <p:cNvPr id="11" name="Título 10"/>
          <p:cNvSpPr>
            <a:spLocks noGrp="1"/>
          </p:cNvSpPr>
          <p:nvPr>
            <p:ph type="ctrTitle"/>
          </p:nvPr>
        </p:nvSpPr>
        <p:spPr>
          <a:xfrm>
            <a:off x="0" y="3149431"/>
            <a:ext cx="12186356" cy="570287"/>
          </a:xfrm>
        </p:spPr>
        <p:txBody>
          <a:bodyPr>
            <a:noAutofit/>
          </a:bodyPr>
          <a:lstStyle/>
          <a:p>
            <a:r>
              <a:rPr lang="pt-BR" sz="3600" b="1">
                <a:solidFill>
                  <a:schemeClr val="bg1"/>
                </a:solidFill>
              </a:rPr>
              <a:t>Módulo Tributário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1944B0E-8701-DE0A-911B-A149C33FE33F}"/>
              </a:ext>
            </a:extLst>
          </p:cNvPr>
          <p:cNvSpPr txBox="1">
            <a:spLocks/>
          </p:cNvSpPr>
          <p:nvPr/>
        </p:nvSpPr>
        <p:spPr>
          <a:xfrm>
            <a:off x="0" y="3794029"/>
            <a:ext cx="12186356" cy="1167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err="1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Jadson</a:t>
            </a:r>
            <a:r>
              <a:rPr lang="en-US" sz="2400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 Leandro </a:t>
            </a:r>
            <a:r>
              <a:rPr lang="en-US" sz="2400" err="1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Pra</a:t>
            </a:r>
            <a:endParaRPr lang="en-US" sz="2400">
              <a:solidFill>
                <a:schemeClr val="bg1"/>
              </a:solidFill>
              <a:latin typeface="+mj-lt"/>
              <a:ea typeface="Manrope" pitchFamily="34" charset="-122"/>
              <a:cs typeface="Manrope" pitchFamily="34" charset="-120"/>
            </a:endParaRPr>
          </a:p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Jean Rodrigo da Silva</a:t>
            </a:r>
          </a:p>
          <a:p>
            <a:pPr marL="0" indent="0" algn="ctr">
              <a:buNone/>
            </a:pPr>
            <a:r>
              <a:rPr lang="en-US" sz="2400" err="1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Maykon</a:t>
            </a:r>
            <a:r>
              <a:rPr lang="en-US" sz="2400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Carminatti</a:t>
            </a:r>
            <a:r>
              <a:rPr lang="en-US" sz="2400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 de Freitas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  <a:latin typeface="+mj-lt"/>
                <a:ea typeface="Manrope" pitchFamily="34" charset="-122"/>
                <a:cs typeface="Manrope" pitchFamily="34" charset="-120"/>
              </a:rPr>
              <a:t>Sandro Daros de Luca</a:t>
            </a:r>
            <a:endParaRPr lang="pt-BR" sz="24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5776626"/>
            <a:ext cx="1775751" cy="8714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41" y="475137"/>
            <a:ext cx="6978812" cy="257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3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94" y="989644"/>
            <a:ext cx="4568400" cy="5688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1084" y="476525"/>
            <a:ext cx="6786098" cy="34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7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3.2. Novas </a:t>
            </a:r>
            <a:r>
              <a:rPr lang="en-US" sz="360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Tabelas</a:t>
            </a:r>
            <a:endParaRPr lang="en-US" sz="3600">
              <a:latin typeface="+mj-lt"/>
            </a:endParaRPr>
          </a:p>
        </p:txBody>
      </p:sp>
      <p:sp>
        <p:nvSpPr>
          <p:cNvPr id="5" name="Shape 2"/>
          <p:cNvSpPr/>
          <p:nvPr/>
        </p:nvSpPr>
        <p:spPr>
          <a:xfrm>
            <a:off x="273863" y="1479062"/>
            <a:ext cx="6839949" cy="2267190"/>
          </a:xfrm>
          <a:prstGeom prst="roundRect">
            <a:avLst>
              <a:gd name="adj" fmla="val 205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6" name="Shape 3"/>
          <p:cNvSpPr/>
          <p:nvPr/>
        </p:nvSpPr>
        <p:spPr>
          <a:xfrm>
            <a:off x="508307" y="1586666"/>
            <a:ext cx="332824" cy="332824"/>
          </a:xfrm>
          <a:prstGeom prst="roundRect">
            <a:avLst>
              <a:gd name="adj" fmla="val 22882083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842" y="1678103"/>
            <a:ext cx="149751" cy="14975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08307" y="2030365"/>
            <a:ext cx="1664219" cy="207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4"/>
              </a:lnSpc>
            </a:pPr>
            <a:r>
              <a:rPr lang="en-US" sz="200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Saldo </a:t>
            </a:r>
            <a:r>
              <a:rPr lang="en-US" sz="2000" err="1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Inicial</a:t>
            </a:r>
            <a:endParaRPr lang="en-US" sz="2000">
              <a:latin typeface="+mj-lt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08307" y="2304875"/>
            <a:ext cx="6605505" cy="1314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71450" indent="-171450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Encaminhados no pacote de JANEIRO de cada exercício. </a:t>
            </a:r>
          </a:p>
          <a:p>
            <a:pPr marL="171450" indent="-171450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Somente créditos que tenham saldo EM ABERTO.</a:t>
            </a:r>
          </a:p>
          <a:p>
            <a:pPr marL="171450" indent="-171450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pt-BR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Estrutura:</a:t>
            </a:r>
          </a:p>
          <a:p>
            <a:pPr marL="628650" lvl="1" indent="-171450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Saldo - Principal;</a:t>
            </a:r>
          </a:p>
          <a:p>
            <a:pPr marL="628650" lvl="1" indent="-171450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pt-BR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Saldo - Multa;</a:t>
            </a:r>
          </a:p>
          <a:p>
            <a:pPr marL="628650" lvl="1" indent="-171450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Saldo - Juros;</a:t>
            </a:r>
          </a:p>
          <a:p>
            <a:pPr marL="628650" lvl="1" indent="-171450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pt-BR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Saldo - Atualização Monetária.</a:t>
            </a:r>
            <a:endParaRPr lang="pt-BR" sz="1600" noProof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1374"/>
              </a:lnSpc>
            </a:pPr>
            <a:endParaRPr lang="en-US" sz="1600">
              <a:latin typeface="+mj-lt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273863" y="3847508"/>
            <a:ext cx="6839949" cy="2530791"/>
          </a:xfrm>
          <a:prstGeom prst="roundRect">
            <a:avLst>
              <a:gd name="adj" fmla="val 22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16" name="Shape 12"/>
          <p:cNvSpPr/>
          <p:nvPr/>
        </p:nvSpPr>
        <p:spPr>
          <a:xfrm>
            <a:off x="508307" y="3964731"/>
            <a:ext cx="332824" cy="332824"/>
          </a:xfrm>
          <a:prstGeom prst="roundRect">
            <a:avLst>
              <a:gd name="adj" fmla="val 22882083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842" y="4056167"/>
            <a:ext cx="149751" cy="14975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508307" y="4408429"/>
            <a:ext cx="1664219" cy="207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4"/>
              </a:lnSpc>
            </a:pPr>
            <a:r>
              <a:rPr lang="en-US" sz="2000" err="1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Revisão</a:t>
            </a:r>
            <a:r>
              <a:rPr lang="en-US" sz="200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Tipo de Crédito e de </a:t>
            </a:r>
            <a:r>
              <a:rPr lang="en-US" sz="2000" err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Dívida</a:t>
            </a:r>
            <a:r>
              <a:rPr lang="en-US" sz="200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Ativa</a:t>
            </a:r>
            <a:endParaRPr lang="en-US" sz="2000"/>
          </a:p>
        </p:txBody>
      </p:sp>
      <p:sp>
        <p:nvSpPr>
          <p:cNvPr id="20" name="Text 15"/>
          <p:cNvSpPr/>
          <p:nvPr/>
        </p:nvSpPr>
        <p:spPr>
          <a:xfrm>
            <a:off x="571677" y="4695437"/>
            <a:ext cx="6605505" cy="1597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71450" indent="-171450" algn="just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Tipo do Crédito (vide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Tabela</a:t>
            </a: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87 -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Tipos</a:t>
            </a: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de Crédito)</a:t>
            </a:r>
          </a:p>
          <a:p>
            <a:pPr marL="171450" indent="-171450" algn="just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en-US" sz="1600" b="1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Não</a:t>
            </a:r>
            <a:r>
              <a:rPr lang="en-US" sz="1600" b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b="1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cria</a:t>
            </a: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novo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Lançamento</a:t>
            </a: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;</a:t>
            </a:r>
          </a:p>
          <a:p>
            <a:pPr marL="171450" indent="-171450" algn="just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“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Correção</a:t>
            </a: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”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meramente</a:t>
            </a: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formal do Crédito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Lançado</a:t>
            </a: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;</a:t>
            </a:r>
          </a:p>
          <a:p>
            <a:pPr marL="171450" indent="-171450" algn="just">
              <a:lnSpc>
                <a:spcPts val="1374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Ex: IPTU </a:t>
            </a:r>
            <a:r>
              <a:rPr lang="en-US" sz="1600" err="1">
                <a:latin typeface="+mj-lt"/>
              </a:rPr>
              <a:t>que</a:t>
            </a:r>
            <a:r>
              <a:rPr lang="en-US" sz="1600">
                <a:latin typeface="+mj-lt"/>
              </a:rPr>
              <a:t> fora </a:t>
            </a:r>
            <a:r>
              <a:rPr lang="en-US" sz="1600" err="1">
                <a:latin typeface="+mj-lt"/>
              </a:rPr>
              <a:t>classificado</a:t>
            </a:r>
            <a:r>
              <a:rPr lang="en-US" sz="1600">
                <a:latin typeface="+mj-lt"/>
              </a:rPr>
              <a:t> </a:t>
            </a:r>
            <a:r>
              <a:rPr lang="en-US" sz="1600" err="1">
                <a:latin typeface="+mj-lt"/>
              </a:rPr>
              <a:t>equivocadamente</a:t>
            </a:r>
            <a:r>
              <a:rPr lang="en-US" sz="1600">
                <a:latin typeface="+mj-lt"/>
              </a:rPr>
              <a:t> </a:t>
            </a:r>
            <a:r>
              <a:rPr lang="en-US" sz="1600" err="1">
                <a:latin typeface="+mj-lt"/>
              </a:rPr>
              <a:t>como</a:t>
            </a:r>
            <a:r>
              <a:rPr lang="en-US" sz="1600">
                <a:latin typeface="+mj-lt"/>
              </a:rPr>
              <a:t> ISS.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213A0B9-016A-0713-93BC-E1CC8ECD49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9118831"/>
              </p:ext>
            </p:extLst>
          </p:nvPr>
        </p:nvGraphicFramePr>
        <p:xfrm>
          <a:off x="1475836" y="5464323"/>
          <a:ext cx="5483764" cy="913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E1A19D-69B2-1F89-E18B-CBE4D936E2F2}"/>
              </a:ext>
            </a:extLst>
          </p:cNvPr>
          <p:cNvSpPr txBox="1"/>
          <p:nvPr/>
        </p:nvSpPr>
        <p:spPr>
          <a:xfrm>
            <a:off x="5498495" y="5567420"/>
            <a:ext cx="1527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/>
              <a:t>- Data Alteração;</a:t>
            </a:r>
          </a:p>
          <a:p>
            <a:r>
              <a:rPr lang="pt-BR" sz="1200"/>
              <a:t>- Tipo do Crédito;</a:t>
            </a:r>
          </a:p>
          <a:p>
            <a:r>
              <a:rPr lang="pt-BR" sz="1200"/>
              <a:t>- Motivo da Alteração</a:t>
            </a:r>
          </a:p>
        </p:txBody>
      </p:sp>
      <p:sp>
        <p:nvSpPr>
          <p:cNvPr id="12" name="Chave Esquerda 11">
            <a:extLst>
              <a:ext uri="{FF2B5EF4-FFF2-40B4-BE49-F238E27FC236}">
                <a16:creationId xmlns:a16="http://schemas.microsoft.com/office/drawing/2014/main" id="{76C96341-63FB-3663-81C4-BB0C90073C61}"/>
              </a:ext>
            </a:extLst>
          </p:cNvPr>
          <p:cNvSpPr/>
          <p:nvPr/>
        </p:nvSpPr>
        <p:spPr>
          <a:xfrm>
            <a:off x="5495155" y="5567420"/>
            <a:ext cx="91535" cy="68976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inal de Multiplicação 26">
            <a:extLst>
              <a:ext uri="{FF2B5EF4-FFF2-40B4-BE49-F238E27FC236}">
                <a16:creationId xmlns:a16="http://schemas.microsoft.com/office/drawing/2014/main" id="{D93B38BF-8B15-7824-DB26-8A9C3CFFD43B}"/>
              </a:ext>
            </a:extLst>
          </p:cNvPr>
          <p:cNvSpPr/>
          <p:nvPr/>
        </p:nvSpPr>
        <p:spPr>
          <a:xfrm>
            <a:off x="1780674" y="5567420"/>
            <a:ext cx="1528010" cy="76656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5" grpId="0" animBg="1"/>
      <p:bldP spid="16" grpId="0" animBg="1"/>
      <p:bldP spid="18" grpId="0" animBg="1"/>
      <p:bldP spid="20" grpId="0" animBg="1"/>
      <p:bldGraphic spid="4" grpId="0">
        <p:bldAsOne/>
      </p:bldGraphic>
      <p:bldP spid="11" grpId="0"/>
      <p:bldP spid="12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4008" y="580954"/>
            <a:ext cx="10863986" cy="1187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706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⚠️</a:t>
            </a:r>
            <a:r>
              <a:rPr lang="en-US" sz="3706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 se o Saldo </a:t>
            </a:r>
            <a:r>
              <a:rPr lang="en-US" sz="3706" err="1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Inicial</a:t>
            </a:r>
            <a:r>
              <a:rPr lang="en-US" sz="3706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706" err="1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não</a:t>
            </a:r>
            <a:r>
              <a:rPr lang="en-US" sz="3706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for </a:t>
            </a:r>
            <a:r>
              <a:rPr lang="en-US" sz="3706" err="1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enviado</a:t>
            </a:r>
            <a:r>
              <a:rPr lang="en-US" sz="3706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706" err="1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em</a:t>
            </a:r>
            <a:r>
              <a:rPr lang="en-US" sz="3706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Janeiro?</a:t>
            </a:r>
            <a:endParaRPr lang="en-US" sz="3706"/>
          </a:p>
        </p:txBody>
      </p:sp>
      <p:sp>
        <p:nvSpPr>
          <p:cNvPr id="3" name="Text 1"/>
          <p:cNvSpPr/>
          <p:nvPr/>
        </p:nvSpPr>
        <p:spPr>
          <a:xfrm>
            <a:off x="947344" y="2263917"/>
            <a:ext cx="4918179" cy="1511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Lançamentos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não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encaminhados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remessa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458" b="1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janeiro</a:t>
            </a:r>
            <a:r>
              <a:rPr lang="en-US" sz="1458" b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2026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serão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considerados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b="1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extintos</a:t>
            </a:r>
            <a:r>
              <a:rPr lang="en-US" sz="1458" b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 </a:t>
            </a:r>
            <a:r>
              <a:rPr lang="en-US" sz="1458" b="1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ano</a:t>
            </a:r>
            <a:r>
              <a:rPr lang="en-US" sz="1458" b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anterior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impedindo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qualquer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movimentação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futura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revisões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baixas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arrecadações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etc.)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vinculadas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esses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registros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corrente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458"/>
          </a:p>
        </p:txBody>
      </p:sp>
      <p:sp>
        <p:nvSpPr>
          <p:cNvPr id="4" name="Shape 2"/>
          <p:cNvSpPr/>
          <p:nvPr/>
        </p:nvSpPr>
        <p:spPr>
          <a:xfrm>
            <a:off x="664008" y="2263917"/>
            <a:ext cx="25388" cy="1511394"/>
          </a:xfrm>
          <a:prstGeom prst="rect">
            <a:avLst/>
          </a:prstGeom>
          <a:solidFill>
            <a:srgbClr val="1B1B27"/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5" name="Text 3"/>
          <p:cNvSpPr/>
          <p:nvPr/>
        </p:nvSpPr>
        <p:spPr>
          <a:xfrm>
            <a:off x="664008" y="3987837"/>
            <a:ext cx="5201515" cy="2115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ilustrar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imagine um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crédito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tributário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referente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um IPTU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tenha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sido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lançado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2025 e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não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foi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incluído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remessa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janeiro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2026.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Mesmo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esse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IPTU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seja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pago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março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2026, o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e-Sfinge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não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permitirá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registro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dessa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arrecadação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pois o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saldo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inicial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crédito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foi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desconsiderado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Isso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pode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gerar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inconsistências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graves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fiscalização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458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458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contabilidade municipal.</a:t>
            </a:r>
            <a:endParaRPr lang="en-US" sz="1458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825" y="2263917"/>
            <a:ext cx="5201515" cy="3558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8752" y="698275"/>
            <a:ext cx="5386572" cy="424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32"/>
              </a:lnSpc>
            </a:pPr>
            <a:r>
              <a:rPr lang="pt-BR" sz="3600" noProof="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3.3. Alterações no Cadastro Imobiliário</a:t>
            </a:r>
            <a:endParaRPr lang="pt-BR" sz="3600" noProof="0"/>
          </a:p>
        </p:txBody>
      </p:sp>
      <p:sp>
        <p:nvSpPr>
          <p:cNvPr id="4" name="Text 2"/>
          <p:cNvSpPr/>
          <p:nvPr/>
        </p:nvSpPr>
        <p:spPr>
          <a:xfrm>
            <a:off x="478753" y="1901539"/>
            <a:ext cx="3709559" cy="254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99"/>
              </a:lnSpc>
            </a:pPr>
            <a:r>
              <a:rPr lang="pt-BR" sz="2000" noProof="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GRUPO 1: Mudança de Relacionamento</a:t>
            </a:r>
            <a:endParaRPr lang="pt-BR" sz="2000" noProof="0"/>
          </a:p>
        </p:txBody>
      </p:sp>
      <p:sp>
        <p:nvSpPr>
          <p:cNvPr id="5" name="Shape 3"/>
          <p:cNvSpPr/>
          <p:nvPr/>
        </p:nvSpPr>
        <p:spPr>
          <a:xfrm>
            <a:off x="478753" y="2309437"/>
            <a:ext cx="5451431" cy="1286640"/>
          </a:xfrm>
          <a:prstGeom prst="roundRect">
            <a:avLst>
              <a:gd name="adj" fmla="val 835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6" name="Shape 4"/>
          <p:cNvSpPr/>
          <p:nvPr/>
        </p:nvSpPr>
        <p:spPr>
          <a:xfrm>
            <a:off x="459711" y="2309437"/>
            <a:ext cx="76165" cy="1093380"/>
          </a:xfrm>
          <a:prstGeom prst="roundRect">
            <a:avLst>
              <a:gd name="adj" fmla="val 74985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7" name="Text 5"/>
          <p:cNvSpPr/>
          <p:nvPr/>
        </p:nvSpPr>
        <p:spPr>
          <a:xfrm>
            <a:off x="690884" y="2428348"/>
            <a:ext cx="2936309" cy="21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66"/>
              </a:lnSpc>
            </a:pPr>
            <a:r>
              <a:rPr lang="pt-BR" sz="1600" noProof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Relação 1-N para Inscrição Imobiliária</a:t>
            </a:r>
            <a:endParaRPr lang="pt-BR" sz="1600" noProof="0"/>
          </a:p>
        </p:txBody>
      </p:sp>
      <p:sp>
        <p:nvSpPr>
          <p:cNvPr id="8" name="Text 6"/>
          <p:cNvSpPr/>
          <p:nvPr/>
        </p:nvSpPr>
        <p:spPr>
          <a:xfrm>
            <a:off x="690883" y="2717335"/>
            <a:ext cx="5084293" cy="434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7"/>
              </a:lnSpc>
            </a:pP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O campo </a:t>
            </a:r>
            <a:r>
              <a:rPr lang="pt-BR" sz="1600" b="1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“Novo Número de Inscrição Imobiliária”</a:t>
            </a: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passa de uma relação 1-1 para 1-N, permitindo vincular </a:t>
            </a:r>
            <a:r>
              <a:rPr lang="pt-BR" sz="1600" b="1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múltiplos imóveis</a:t>
            </a: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a uma única inscrição cadastral.</a:t>
            </a:r>
            <a:endParaRPr lang="pt-BR" sz="1600" noProof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840" y="3810715"/>
            <a:ext cx="2077472" cy="2077472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6268164" y="1901539"/>
            <a:ext cx="3697163" cy="254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99"/>
              </a:lnSpc>
            </a:pPr>
            <a:r>
              <a:rPr lang="pt-BR" sz="2000" noProof="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GRUPO 2: Novos Campos Incorporados</a:t>
            </a:r>
            <a:endParaRPr lang="pt-BR" sz="2000" noProof="0"/>
          </a:p>
        </p:txBody>
      </p:sp>
      <p:sp>
        <p:nvSpPr>
          <p:cNvPr id="11" name="Shape 8"/>
          <p:cNvSpPr/>
          <p:nvPr/>
        </p:nvSpPr>
        <p:spPr>
          <a:xfrm>
            <a:off x="6268165" y="2309437"/>
            <a:ext cx="5451431" cy="2077473"/>
          </a:xfrm>
          <a:prstGeom prst="roundRect">
            <a:avLst>
              <a:gd name="adj" fmla="val 231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13" name="Text 10"/>
          <p:cNvSpPr/>
          <p:nvPr/>
        </p:nvSpPr>
        <p:spPr>
          <a:xfrm>
            <a:off x="6410477" y="2427157"/>
            <a:ext cx="5166804" cy="869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601" indent="-285601">
              <a:lnSpc>
                <a:spcPts val="1707"/>
              </a:lnSpc>
              <a:buSzPct val="100000"/>
              <a:buChar char="•"/>
            </a:pPr>
            <a:r>
              <a:rPr lang="pt-BR" sz="1600" b="1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Número do Imóvel:</a:t>
            </a: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este campo é relacionado com o número interno do software de gestão da Unidade.</a:t>
            </a:r>
            <a:endParaRPr lang="pt-BR" sz="1600" noProof="0"/>
          </a:p>
        </p:txBody>
      </p:sp>
      <p:sp>
        <p:nvSpPr>
          <p:cNvPr id="14" name="Text 11"/>
          <p:cNvSpPr/>
          <p:nvPr/>
        </p:nvSpPr>
        <p:spPr>
          <a:xfrm>
            <a:off x="6410477" y="3079615"/>
            <a:ext cx="5166804" cy="434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601" indent="-285601">
              <a:lnSpc>
                <a:spcPts val="1707"/>
              </a:lnSpc>
              <a:buSzPct val="100000"/>
              <a:buChar char="•"/>
            </a:pPr>
            <a:r>
              <a:rPr lang="pt-BR" sz="1600" b="1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Código CIB:</a:t>
            </a: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Referente ao Código Imobiliário Brasileiro, conforme art. 265 da Lei Complementar 214/2025.</a:t>
            </a:r>
            <a:endParaRPr lang="pt-BR" sz="1600" noProof="0"/>
          </a:p>
        </p:txBody>
      </p:sp>
      <p:sp>
        <p:nvSpPr>
          <p:cNvPr id="15" name="Text 12"/>
          <p:cNvSpPr/>
          <p:nvPr/>
        </p:nvSpPr>
        <p:spPr>
          <a:xfrm>
            <a:off x="6410477" y="3682683"/>
            <a:ext cx="5166804" cy="434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601" indent="-285601">
              <a:lnSpc>
                <a:spcPts val="1707"/>
              </a:lnSpc>
              <a:buSzPct val="100000"/>
              <a:buChar char="•"/>
            </a:pPr>
            <a:r>
              <a:rPr lang="pt-BR" sz="1600" b="1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Observação Cadastro Imobiliário:</a:t>
            </a: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Para dados adicionais que possam contribuir com a identificação do imóvel, otimizando a gestão de informações.</a:t>
            </a:r>
            <a:endParaRPr lang="pt-BR" sz="1600" noProof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95" y="974557"/>
            <a:ext cx="4569883" cy="5727032"/>
          </a:xfrm>
          <a:prstGeom prst="rect">
            <a:avLst/>
          </a:prstGeom>
        </p:spPr>
      </p:pic>
      <p:sp>
        <p:nvSpPr>
          <p:cNvPr id="16" name="Shape 8">
            <a:extLst>
              <a:ext uri="{FF2B5EF4-FFF2-40B4-BE49-F238E27FC236}">
                <a16:creationId xmlns:a16="http://schemas.microsoft.com/office/drawing/2014/main" id="{88A2C0A3-AD28-C144-5A76-03FD4360BBFE}"/>
              </a:ext>
            </a:extLst>
          </p:cNvPr>
          <p:cNvSpPr/>
          <p:nvPr/>
        </p:nvSpPr>
        <p:spPr>
          <a:xfrm>
            <a:off x="3928479" y="1754318"/>
            <a:ext cx="3159250" cy="1965655"/>
          </a:xfrm>
          <a:prstGeom prst="roundRect">
            <a:avLst>
              <a:gd name="adj" fmla="val 231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15" name="Shape 8">
            <a:extLst>
              <a:ext uri="{FF2B5EF4-FFF2-40B4-BE49-F238E27FC236}">
                <a16:creationId xmlns:a16="http://schemas.microsoft.com/office/drawing/2014/main" id="{9804A76C-45D4-4AB8-9803-20E0E871F566}"/>
              </a:ext>
            </a:extLst>
          </p:cNvPr>
          <p:cNvSpPr/>
          <p:nvPr/>
        </p:nvSpPr>
        <p:spPr>
          <a:xfrm>
            <a:off x="460207" y="1828723"/>
            <a:ext cx="3091415" cy="1891250"/>
          </a:xfrm>
          <a:prstGeom prst="roundRect">
            <a:avLst>
              <a:gd name="adj" fmla="val 231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3" name="Text 0"/>
          <p:cNvSpPr/>
          <p:nvPr/>
        </p:nvSpPr>
        <p:spPr>
          <a:xfrm>
            <a:off x="534388" y="417616"/>
            <a:ext cx="6553340" cy="9492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6"/>
              </a:lnSpc>
            </a:pPr>
            <a:r>
              <a:rPr lang="pt-BR" sz="3600" noProof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3.4. Alterações no Cadastro de Contribuintes</a:t>
            </a:r>
            <a:endParaRPr lang="pt-BR" sz="3600" noProof="0">
              <a:latin typeface="+mj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534388" y="2059719"/>
            <a:ext cx="3091415" cy="474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2"/>
              </a:lnSpc>
            </a:pPr>
            <a:r>
              <a:rPr lang="pt-BR" sz="2000" noProof="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1. Novo Campo: CPF do Representante</a:t>
            </a:r>
            <a:endParaRPr lang="pt-BR" sz="2000" noProof="0"/>
          </a:p>
        </p:txBody>
      </p:sp>
      <p:sp>
        <p:nvSpPr>
          <p:cNvPr id="6" name="Text 3"/>
          <p:cNvSpPr/>
          <p:nvPr/>
        </p:nvSpPr>
        <p:spPr>
          <a:xfrm>
            <a:off x="534388" y="2685995"/>
            <a:ext cx="2862525" cy="1033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4"/>
              </a:lnSpc>
            </a:pP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Adição de um novo campo para o CPF do representante para aprimorar a informação nos casos de espólio</a:t>
            </a:r>
            <a:endParaRPr lang="pt-BR" sz="1600" noProof="0"/>
          </a:p>
        </p:txBody>
      </p:sp>
      <p:sp>
        <p:nvSpPr>
          <p:cNvPr id="7" name="Text 4"/>
          <p:cNvSpPr/>
          <p:nvPr/>
        </p:nvSpPr>
        <p:spPr>
          <a:xfrm>
            <a:off x="4002660" y="2059719"/>
            <a:ext cx="3091415" cy="474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2"/>
              </a:lnSpc>
            </a:pPr>
            <a:r>
              <a:rPr lang="pt-BR" sz="2000" noProof="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2. Obrigatoriedade dos Dados do Representante</a:t>
            </a:r>
            <a:endParaRPr lang="pt-BR" sz="2000" noProof="0"/>
          </a:p>
        </p:txBody>
      </p:sp>
      <p:sp>
        <p:nvSpPr>
          <p:cNvPr id="8" name="Text 5"/>
          <p:cNvSpPr/>
          <p:nvPr/>
        </p:nvSpPr>
        <p:spPr>
          <a:xfrm>
            <a:off x="4002660" y="2685995"/>
            <a:ext cx="3091415" cy="486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4"/>
              </a:lnSpc>
            </a:pP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Os dados relacionados ao Representante serão de preenchimento obrigatório, a depender do caso.</a:t>
            </a:r>
            <a:endParaRPr lang="pt-BR" sz="1600" noProof="0"/>
          </a:p>
        </p:txBody>
      </p:sp>
      <p:sp>
        <p:nvSpPr>
          <p:cNvPr id="10" name="Text 7"/>
          <p:cNvSpPr/>
          <p:nvPr/>
        </p:nvSpPr>
        <p:spPr>
          <a:xfrm>
            <a:off x="534389" y="4403271"/>
            <a:ext cx="4536760" cy="237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2"/>
              </a:lnSpc>
            </a:pPr>
            <a:r>
              <a:rPr lang="en-US" sz="1458" b="1">
                <a:solidFill>
                  <a:srgbClr val="FF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OBRIGATÓRIO</a:t>
            </a:r>
            <a:r>
              <a:rPr lang="en-US" sz="1458" b="1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458" err="1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quando</a:t>
            </a:r>
            <a:r>
              <a:rPr lang="en-US" sz="1458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o Tipo de </a:t>
            </a:r>
            <a:r>
              <a:rPr lang="en-US" sz="1458" err="1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Representante</a:t>
            </a:r>
            <a:r>
              <a:rPr lang="en-US" sz="1458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for:</a:t>
            </a:r>
            <a:endParaRPr lang="en-US" sz="1458"/>
          </a:p>
        </p:txBody>
      </p:sp>
      <p:sp>
        <p:nvSpPr>
          <p:cNvPr id="11" name="Text 8"/>
          <p:cNvSpPr/>
          <p:nvPr/>
        </p:nvSpPr>
        <p:spPr>
          <a:xfrm>
            <a:off x="534388" y="4868292"/>
            <a:ext cx="6553340" cy="243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601" indent="-285601">
              <a:lnSpc>
                <a:spcPts val="1874"/>
              </a:lnSpc>
              <a:buSzPct val="100000"/>
              <a:buChar char="•"/>
            </a:pPr>
            <a:r>
              <a:rPr lang="en-US" sz="1166" b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01 - Administrador Provisório</a:t>
            </a:r>
            <a:r>
              <a:rPr lang="en-US" sz="1166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(art. 1.797 Lei 10.406/2002)</a:t>
            </a:r>
            <a:endParaRPr lang="en-US" sz="1166"/>
          </a:p>
        </p:txBody>
      </p:sp>
      <p:sp>
        <p:nvSpPr>
          <p:cNvPr id="12" name="Text 9"/>
          <p:cNvSpPr/>
          <p:nvPr/>
        </p:nvSpPr>
        <p:spPr>
          <a:xfrm>
            <a:off x="534388" y="5164521"/>
            <a:ext cx="6553340" cy="243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601" indent="-285601">
              <a:lnSpc>
                <a:spcPts val="1874"/>
              </a:lnSpc>
              <a:buSzPct val="100000"/>
              <a:buChar char="•"/>
            </a:pPr>
            <a:r>
              <a:rPr lang="en-US" sz="1166" b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02 - Inventariante</a:t>
            </a:r>
            <a:r>
              <a:rPr lang="en-US" sz="1166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(art. 75 Lei 13.105/2015)</a:t>
            </a:r>
            <a:endParaRPr lang="en-US" sz="1166"/>
          </a:p>
        </p:txBody>
      </p:sp>
      <p:sp>
        <p:nvSpPr>
          <p:cNvPr id="13" name="Text 10"/>
          <p:cNvSpPr/>
          <p:nvPr/>
        </p:nvSpPr>
        <p:spPr>
          <a:xfrm>
            <a:off x="534388" y="5955426"/>
            <a:ext cx="6553340" cy="486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4"/>
              </a:lnSpc>
            </a:pPr>
            <a:endParaRPr lang="en-US" sz="1166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117" y="962526"/>
            <a:ext cx="4569883" cy="572896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6174" y="374278"/>
            <a:ext cx="6669768" cy="851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90"/>
              </a:lnSpc>
            </a:pPr>
            <a:r>
              <a:rPr lang="en-US" sz="3600">
                <a:solidFill>
                  <a:srgbClr val="000000"/>
                </a:solidFill>
                <a:ea typeface="Raleway" pitchFamily="34" charset="-122"/>
                <a:cs typeface="Raleway" pitchFamily="34" charset="-120"/>
              </a:rPr>
              <a:t>❓</a:t>
            </a:r>
            <a:r>
              <a:rPr lang="en-US" sz="360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 E </a:t>
            </a:r>
            <a:r>
              <a:rPr lang="en-US" sz="3600" err="1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quando</a:t>
            </a:r>
            <a:r>
              <a:rPr lang="en-US" sz="360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en-US" sz="3600" err="1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não</a:t>
            </a:r>
            <a:r>
              <a:rPr lang="en-US" sz="360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en-US" sz="3600" err="1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há</a:t>
            </a:r>
            <a:r>
              <a:rPr lang="en-US" sz="360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en-US" sz="3600" err="1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informação</a:t>
            </a:r>
            <a:r>
              <a:rPr lang="en-US" sz="360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 do </a:t>
            </a:r>
            <a:r>
              <a:rPr lang="en-US" sz="3600" err="1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representante</a:t>
            </a:r>
            <a:r>
              <a:rPr lang="en-US" sz="3600">
                <a:solidFill>
                  <a:srgbClr val="1B1B27"/>
                </a:solidFill>
                <a:ea typeface="Raleway" pitchFamily="34" charset="-122"/>
                <a:cs typeface="Raleway" pitchFamily="34" charset="-120"/>
              </a:rPr>
              <a:t>?</a:t>
            </a:r>
            <a:endParaRPr lang="en-US" sz="3600"/>
          </a:p>
        </p:txBody>
      </p:sp>
      <p:sp>
        <p:nvSpPr>
          <p:cNvPr id="6" name="Shape 3"/>
          <p:cNvSpPr/>
          <p:nvPr/>
        </p:nvSpPr>
        <p:spPr>
          <a:xfrm>
            <a:off x="476174" y="1672649"/>
            <a:ext cx="6669768" cy="1591426"/>
          </a:xfrm>
          <a:prstGeom prst="roundRect">
            <a:avLst>
              <a:gd name="adj" fmla="val 35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7" name="Shape 4"/>
          <p:cNvSpPr/>
          <p:nvPr/>
        </p:nvSpPr>
        <p:spPr>
          <a:xfrm>
            <a:off x="617695" y="1814170"/>
            <a:ext cx="405716" cy="405716"/>
          </a:xfrm>
          <a:prstGeom prst="roundRect">
            <a:avLst>
              <a:gd name="adj" fmla="val 18771027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263" y="2354660"/>
            <a:ext cx="182577" cy="1825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17694" y="2355058"/>
            <a:ext cx="2028878" cy="253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7"/>
              </a:lnSpc>
            </a:pPr>
            <a:r>
              <a:rPr lang="en-US" sz="1583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Solução </a:t>
            </a:r>
            <a:r>
              <a:rPr lang="en-US" sz="200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Temporária</a:t>
            </a:r>
            <a:endParaRPr lang="en-US" sz="2000"/>
          </a:p>
        </p:txBody>
      </p:sp>
      <p:sp>
        <p:nvSpPr>
          <p:cNvPr id="10" name="Text 6"/>
          <p:cNvSpPr/>
          <p:nvPr/>
        </p:nvSpPr>
        <p:spPr>
          <a:xfrm>
            <a:off x="617695" y="2689766"/>
            <a:ext cx="6386729" cy="432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6"/>
              </a:lnSpc>
            </a:pPr>
            <a:r>
              <a:rPr lang="en-US" sz="14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Utilizar o Tipo de Representante </a:t>
            </a:r>
            <a:r>
              <a:rPr lang="en-US" sz="1400">
                <a:solidFill>
                  <a:srgbClr val="3C3939"/>
                </a:solidFill>
                <a:highlight>
                  <a:srgbClr val="FFFF00"/>
                </a:highlight>
                <a:ea typeface="Roboto" pitchFamily="34" charset="-122"/>
                <a:cs typeface="Roboto" pitchFamily="34" charset="-120"/>
              </a:rPr>
              <a:t>"03 - Falecido mas Sem Administrador Provisório ou Inventariante Identificado"</a:t>
            </a:r>
            <a:r>
              <a:rPr lang="en-US" sz="14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(Tabela 133)</a:t>
            </a:r>
            <a:endParaRPr lang="en-US" sz="1400"/>
          </a:p>
        </p:txBody>
      </p:sp>
      <p:sp>
        <p:nvSpPr>
          <p:cNvPr id="11" name="Shape 7"/>
          <p:cNvSpPr/>
          <p:nvPr/>
        </p:nvSpPr>
        <p:spPr>
          <a:xfrm>
            <a:off x="476174" y="3554354"/>
            <a:ext cx="3267248" cy="1250073"/>
          </a:xfrm>
          <a:prstGeom prst="roundRect">
            <a:avLst>
              <a:gd name="adj" fmla="val 731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12" name="Shape 8"/>
          <p:cNvSpPr/>
          <p:nvPr/>
        </p:nvSpPr>
        <p:spPr>
          <a:xfrm>
            <a:off x="457132" y="3544140"/>
            <a:ext cx="76165" cy="1250073"/>
          </a:xfrm>
          <a:prstGeom prst="roundRect">
            <a:avLst>
              <a:gd name="adj" fmla="val 74587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13" name="Text 9"/>
          <p:cNvSpPr/>
          <p:nvPr/>
        </p:nvSpPr>
        <p:spPr>
          <a:xfrm>
            <a:off x="687512" y="3708567"/>
            <a:ext cx="2296942" cy="21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4"/>
              </a:lnSpc>
            </a:pPr>
            <a:r>
              <a:rPr lang="en-US" sz="140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Uso Esporádico e Temporário</a:t>
            </a:r>
            <a:endParaRPr lang="en-US" sz="1400"/>
          </a:p>
        </p:txBody>
      </p:sp>
      <p:sp>
        <p:nvSpPr>
          <p:cNvPr id="14" name="Text 10"/>
          <p:cNvSpPr/>
          <p:nvPr/>
        </p:nvSpPr>
        <p:spPr>
          <a:xfrm>
            <a:off x="687512" y="4001029"/>
            <a:ext cx="2901698" cy="649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6"/>
              </a:lnSpc>
            </a:pP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Esta opção deve ser utilizada de forma </a:t>
            </a:r>
            <a:r>
              <a:rPr lang="en-US" sz="1200" b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ESPORÁDICA</a:t>
            </a: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e </a:t>
            </a:r>
            <a:r>
              <a:rPr lang="en-US" sz="1200" b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TEMPORÁRIA</a:t>
            </a: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, não como uma solução permanente.</a:t>
            </a:r>
            <a:endParaRPr lang="en-US" sz="1200"/>
          </a:p>
        </p:txBody>
      </p:sp>
      <p:sp>
        <p:nvSpPr>
          <p:cNvPr id="15" name="Shape 11"/>
          <p:cNvSpPr/>
          <p:nvPr/>
        </p:nvSpPr>
        <p:spPr>
          <a:xfrm>
            <a:off x="3878596" y="3554354"/>
            <a:ext cx="3267347" cy="1250073"/>
          </a:xfrm>
          <a:prstGeom prst="roundRect">
            <a:avLst>
              <a:gd name="adj" fmla="val 731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16" name="Shape 12"/>
          <p:cNvSpPr/>
          <p:nvPr/>
        </p:nvSpPr>
        <p:spPr>
          <a:xfrm>
            <a:off x="3846928" y="3544140"/>
            <a:ext cx="76165" cy="1250073"/>
          </a:xfrm>
          <a:prstGeom prst="roundRect">
            <a:avLst>
              <a:gd name="adj" fmla="val 74587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17" name="Text 13"/>
          <p:cNvSpPr/>
          <p:nvPr/>
        </p:nvSpPr>
        <p:spPr>
          <a:xfrm>
            <a:off x="4089933" y="3708567"/>
            <a:ext cx="2228016" cy="21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4"/>
              </a:lnSpc>
            </a:pPr>
            <a:r>
              <a:rPr lang="en-US" sz="140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Ações Paralelas Necessárias</a:t>
            </a:r>
            <a:endParaRPr lang="en-US" sz="1400"/>
          </a:p>
        </p:txBody>
      </p:sp>
      <p:sp>
        <p:nvSpPr>
          <p:cNvPr id="18" name="Text 14"/>
          <p:cNvSpPr/>
          <p:nvPr/>
        </p:nvSpPr>
        <p:spPr>
          <a:xfrm>
            <a:off x="4089933" y="4001029"/>
            <a:ext cx="2901797" cy="649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6"/>
              </a:lnSpc>
            </a:pP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A Unidade deve providenciar ações paralelas para </a:t>
            </a:r>
            <a:r>
              <a:rPr lang="en-US" sz="1200" b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IDENTIFICAR o representante</a:t>
            </a: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legal do falecido.</a:t>
            </a:r>
            <a:endParaRPr lang="en-US" sz="1200"/>
          </a:p>
        </p:txBody>
      </p:sp>
      <p:sp>
        <p:nvSpPr>
          <p:cNvPr id="19" name="Shape 15"/>
          <p:cNvSpPr/>
          <p:nvPr/>
        </p:nvSpPr>
        <p:spPr>
          <a:xfrm>
            <a:off x="476174" y="4939600"/>
            <a:ext cx="3267248" cy="1250073"/>
          </a:xfrm>
          <a:prstGeom prst="roundRect">
            <a:avLst>
              <a:gd name="adj" fmla="val 731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20" name="Shape 16"/>
          <p:cNvSpPr/>
          <p:nvPr/>
        </p:nvSpPr>
        <p:spPr>
          <a:xfrm>
            <a:off x="467596" y="4929386"/>
            <a:ext cx="76165" cy="1250073"/>
          </a:xfrm>
          <a:prstGeom prst="roundRect">
            <a:avLst>
              <a:gd name="adj" fmla="val 74587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21" name="Text 17"/>
          <p:cNvSpPr/>
          <p:nvPr/>
        </p:nvSpPr>
        <p:spPr>
          <a:xfrm>
            <a:off x="687512" y="5093813"/>
            <a:ext cx="1872482" cy="211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4"/>
              </a:lnSpc>
            </a:pPr>
            <a:r>
              <a:rPr lang="en-US" sz="140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Responsabilidade Legal</a:t>
            </a:r>
            <a:endParaRPr lang="en-US" sz="1400"/>
          </a:p>
        </p:txBody>
      </p:sp>
      <p:sp>
        <p:nvSpPr>
          <p:cNvPr id="22" name="Text 18"/>
          <p:cNvSpPr/>
          <p:nvPr/>
        </p:nvSpPr>
        <p:spPr>
          <a:xfrm>
            <a:off x="687512" y="5386275"/>
            <a:ext cx="2901698" cy="649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6"/>
              </a:lnSpc>
            </a:pPr>
            <a:r>
              <a:rPr lang="en-US" sz="12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É fundamental lembrar da responsabilidade perante os créditos do espólio (art. 131 - responsabilidade dos sucessores).</a:t>
            </a:r>
            <a:endParaRPr lang="en-US" sz="1200"/>
          </a:p>
        </p:txBody>
      </p:sp>
      <p:pic>
        <p:nvPicPr>
          <p:cNvPr id="23" name="Image 1" descr="preencoded.png">
            <a:extLst>
              <a:ext uri="{FF2B5EF4-FFF2-40B4-BE49-F238E27FC236}">
                <a16:creationId xmlns:a16="http://schemas.microsoft.com/office/drawing/2014/main" id="{6BCBB285-C4BE-66D0-A46A-860B96C77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646" y="1907431"/>
            <a:ext cx="219194" cy="219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94" y="1048752"/>
            <a:ext cx="4578952" cy="5652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4008" y="1048752"/>
            <a:ext cx="6294102" cy="1180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3.5. </a:t>
            </a:r>
            <a:r>
              <a:rPr lang="en-US" sz="360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Lançamento</a:t>
            </a: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360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Créditos</a:t>
            </a: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 e </a:t>
            </a:r>
            <a:r>
              <a:rPr lang="en-US" sz="360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Inscrição</a:t>
            </a: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360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Dívida</a:t>
            </a: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 Ativa</a:t>
            </a:r>
            <a:endParaRPr lang="en-US" sz="3600"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4008" y="2305074"/>
            <a:ext cx="5746966" cy="354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49"/>
              </a:lnSpc>
            </a:pPr>
            <a:r>
              <a:rPr lang="en-US" sz="25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Mudanças de Relacionamento (1-1 para 1-N)</a:t>
            </a:r>
            <a:endParaRPr lang="en-US" sz="2500">
              <a:latin typeface="+mj-lt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64008" y="3427412"/>
            <a:ext cx="3052539" cy="2498585"/>
          </a:xfrm>
          <a:prstGeom prst="roundRect">
            <a:avLst>
              <a:gd name="adj" fmla="val 595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>
              <a:latin typeface="+mj-lt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38619" y="3427413"/>
            <a:ext cx="45719" cy="2498584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>
              <a:latin typeface="+mj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954485" y="3641726"/>
            <a:ext cx="2509270" cy="295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0"/>
              </a:lnSpc>
            </a:pPr>
            <a:r>
              <a:rPr lang="en-US" sz="200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Crédito/Dívida Original</a:t>
            </a:r>
            <a:endParaRPr lang="en-US" sz="2000">
              <a:latin typeface="+mj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954485" y="4050218"/>
            <a:ext cx="2547750" cy="1209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Campos "Ano" e "Código do lançamento" agora vinculam </a:t>
            </a:r>
            <a:r>
              <a:rPr lang="pt-BR" sz="1600" noProof="0">
                <a:solidFill>
                  <a:srgbClr val="3C3939"/>
                </a:solidFill>
                <a:highlight>
                  <a:srgbClr val="FFFF00"/>
                </a:highlight>
                <a:latin typeface="+mj-lt"/>
                <a:ea typeface="Roboto"/>
                <a:cs typeface="Roboto"/>
              </a:rPr>
              <a:t>múltiplos lançamentos</a:t>
            </a:r>
            <a:r>
              <a:rPr lang="pt-BR" sz="1600" noProof="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a um único registro.</a:t>
            </a:r>
            <a:r>
              <a:rPr lang="pt-BR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</a:t>
            </a:r>
            <a:br>
              <a:rPr lang="pt-BR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</a:br>
            <a:r>
              <a:rPr lang="pt-BR" sz="1600" b="1">
                <a:solidFill>
                  <a:srgbClr val="3C3939"/>
                </a:solidFill>
                <a:latin typeface="+mj-lt"/>
                <a:ea typeface="Roboto"/>
                <a:cs typeface="Roboto"/>
              </a:rPr>
              <a:t>Transferência e migração de sistema</a:t>
            </a:r>
            <a:endParaRPr lang="pt-BR" sz="1600" b="1" noProof="0">
              <a:solidFill>
                <a:srgbClr val="3C3939"/>
              </a:solidFill>
              <a:latin typeface="+mj-lt"/>
              <a:ea typeface="Roboto"/>
              <a:cs typeface="Roboto"/>
            </a:endParaRPr>
          </a:p>
          <a:p>
            <a:pPr>
              <a:lnSpc>
                <a:spcPts val="2374"/>
              </a:lnSpc>
            </a:pPr>
            <a:endParaRPr lang="pt-BR" sz="1600">
              <a:solidFill>
                <a:srgbClr val="3C3939"/>
              </a:solidFill>
              <a:latin typeface="+mj-lt"/>
              <a:ea typeface="Roboto"/>
              <a:cs typeface="Roboto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905471" y="3427413"/>
            <a:ext cx="3052639" cy="2498584"/>
          </a:xfrm>
          <a:prstGeom prst="roundRect">
            <a:avLst>
              <a:gd name="adj" fmla="val 595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>
              <a:latin typeface="+mj-lt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3880083" y="3427413"/>
            <a:ext cx="45719" cy="2498584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>
              <a:latin typeface="+mj-lt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195949" y="3641726"/>
            <a:ext cx="2361602" cy="295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0"/>
              </a:lnSpc>
            </a:pPr>
            <a:r>
              <a:rPr lang="en-US" sz="200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Inscrição Imobiliária</a:t>
            </a:r>
            <a:endParaRPr lang="en-US" sz="2000">
              <a:latin typeface="+mj-lt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195949" y="4050218"/>
            <a:ext cx="2547849" cy="1209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O campo "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/>
                <a:cs typeface="Roboto"/>
              </a:rPr>
              <a:t>Número</a:t>
            </a: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de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/>
                <a:cs typeface="Roboto"/>
              </a:rPr>
              <a:t>Inscrição</a:t>
            </a: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/>
                <a:cs typeface="Roboto"/>
              </a:rPr>
              <a:t>Imobiliária</a:t>
            </a: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"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/>
                <a:cs typeface="Roboto"/>
              </a:rPr>
              <a:t>permite</a:t>
            </a: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/>
                <a:cs typeface="Roboto"/>
              </a:rPr>
              <a:t>associar</a:t>
            </a: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highlight>
                  <a:srgbClr val="FFFF00"/>
                </a:highlight>
                <a:latin typeface="+mj-lt"/>
                <a:ea typeface="Roboto"/>
                <a:cs typeface="Roboto"/>
              </a:rPr>
              <a:t>múltiplos</a:t>
            </a:r>
            <a:r>
              <a:rPr lang="en-US" sz="1600">
                <a:solidFill>
                  <a:srgbClr val="3C3939"/>
                </a:solidFill>
                <a:highlight>
                  <a:srgbClr val="FFFF00"/>
                </a:highlight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highlight>
                  <a:srgbClr val="FFFF00"/>
                </a:highlight>
                <a:latin typeface="+mj-lt"/>
                <a:ea typeface="Roboto"/>
                <a:cs typeface="Roboto"/>
              </a:rPr>
              <a:t>imóveis</a:t>
            </a: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a um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/>
                <a:cs typeface="Roboto"/>
              </a:rPr>
              <a:t>crédito</a:t>
            </a: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/>
                <a:cs typeface="Roboto"/>
              </a:rPr>
              <a:t>ou</a:t>
            </a: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/>
                <a:cs typeface="Roboto"/>
              </a:rPr>
              <a:t>dívida</a:t>
            </a: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+mj-lt"/>
                <a:ea typeface="Roboto"/>
                <a:cs typeface="Roboto"/>
              </a:rPr>
              <a:t>ativa</a:t>
            </a:r>
            <a: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. </a:t>
            </a:r>
            <a:br>
              <a:rPr lang="en-US" sz="1600">
                <a:solidFill>
                  <a:srgbClr val="3C3939"/>
                </a:solidFill>
                <a:latin typeface="+mj-lt"/>
                <a:ea typeface="Roboto"/>
                <a:cs typeface="Roboto"/>
              </a:rPr>
            </a:br>
            <a:r>
              <a:rPr lang="en-US" sz="1600" b="1" err="1">
                <a:solidFill>
                  <a:srgbClr val="FF0000"/>
                </a:solidFill>
                <a:latin typeface="+mj-lt"/>
                <a:ea typeface="Roboto"/>
                <a:cs typeface="Roboto"/>
              </a:rPr>
              <a:t>Somente</a:t>
            </a:r>
            <a:r>
              <a:rPr lang="en-US" sz="1600" b="1">
                <a:solidFill>
                  <a:srgbClr val="FF0000"/>
                </a:solidFill>
                <a:latin typeface="+mj-lt"/>
                <a:ea typeface="Roboto"/>
                <a:cs typeface="Roboto"/>
              </a:rPr>
              <a:t> ITBI</a:t>
            </a:r>
            <a:endParaRPr lang="en-US" sz="1600" b="1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95" y="1070173"/>
            <a:ext cx="4569883" cy="55712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8951" y="326972"/>
            <a:ext cx="6784214" cy="743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15"/>
              </a:lnSpc>
            </a:pPr>
            <a:r>
              <a:rPr lang="pt-BR" sz="3600" noProof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3.5. Lançamento de Créditos e Inscrição de Dívida Ativa</a:t>
            </a:r>
            <a:endParaRPr lang="pt-BR" sz="3600" noProof="0"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418951" y="1391565"/>
            <a:ext cx="1486303" cy="18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pt-BR" sz="2500" noProof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Novos Campos</a:t>
            </a:r>
            <a:endParaRPr lang="pt-BR" sz="2500" noProof="0">
              <a:latin typeface="+mj-lt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951" y="1979315"/>
            <a:ext cx="297221" cy="2972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18952" y="2425096"/>
            <a:ext cx="2456213" cy="18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Código da Especificação da Receita</a:t>
            </a:r>
            <a:endParaRPr lang="pt-BR" sz="2000" noProof="0">
              <a:latin typeface="+mj-lt"/>
            </a:endParaRPr>
          </a:p>
        </p:txBody>
      </p:sp>
      <p:sp>
        <p:nvSpPr>
          <p:cNvPr id="7" name="Text 3"/>
          <p:cNvSpPr/>
          <p:nvPr/>
        </p:nvSpPr>
        <p:spPr>
          <a:xfrm>
            <a:off x="418951" y="2682153"/>
            <a:ext cx="6784214" cy="380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8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Inclusão do campo "Natureza da Receita" para vinculação direta com o plano de contas orçamentário, aprimorando a classificação fiscal.</a:t>
            </a:r>
            <a:endParaRPr lang="pt-BR" sz="1600" noProof="0">
              <a:latin typeface="+mj-lt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951" y="3300395"/>
            <a:ext cx="297221" cy="29722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18951" y="3746177"/>
            <a:ext cx="2590493" cy="18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Data de Importação Simples Nacional</a:t>
            </a:r>
            <a:endParaRPr lang="pt-BR" sz="2000" noProof="0">
              <a:latin typeface="+mj-lt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18951" y="4003233"/>
            <a:ext cx="6784214" cy="380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8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Novo campo para registro da data de importação de créditos oriundos do Simples Nacional, facilitando o rastreamento e a auditoria.</a:t>
            </a:r>
            <a:endParaRPr lang="pt-BR" sz="1600" noProof="0">
              <a:latin typeface="+mj-lt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951" y="4621477"/>
            <a:ext cx="297221" cy="29722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18952" y="5067258"/>
            <a:ext cx="1943192" cy="18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8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Observação do Lançamento</a:t>
            </a:r>
            <a:endParaRPr lang="pt-BR" sz="2000" noProof="0">
              <a:latin typeface="+mj-lt"/>
            </a:endParaRPr>
          </a:p>
        </p:txBody>
      </p:sp>
      <p:sp>
        <p:nvSpPr>
          <p:cNvPr id="13" name="Text 7"/>
          <p:cNvSpPr/>
          <p:nvPr/>
        </p:nvSpPr>
        <p:spPr>
          <a:xfrm>
            <a:off x="418951" y="5324315"/>
            <a:ext cx="6784214" cy="380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8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Campo de texto livre para registro de informações complementares sobre o lançamento tributário, permitindo maior detalhamento.</a:t>
            </a:r>
            <a:endParaRPr lang="pt-BR" sz="1600" noProof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95" y="969712"/>
            <a:ext cx="4569883" cy="57078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3562" y="460162"/>
            <a:ext cx="4076895" cy="509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98"/>
              </a:lnSpc>
            </a:pPr>
            <a:r>
              <a:rPr lang="pt-BR" sz="3207" noProof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3.6. Baixa de Créditos</a:t>
            </a:r>
            <a:endParaRPr lang="pt-BR" sz="3207" noProof="0"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573562" y="1120555"/>
            <a:ext cx="6474993" cy="782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1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A tabela de Baixa de Créditos foi atualizada </a:t>
            </a:r>
            <a:r>
              <a:rPr lang="pt-BR" sz="2500" b="1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com a mudança no nome</a:t>
            </a:r>
            <a:r>
              <a:rPr lang="pt-BR" sz="2000" b="1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de campos</a:t>
            </a:r>
            <a:r>
              <a:rPr lang="pt-BR" sz="20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.</a:t>
            </a:r>
            <a:endParaRPr lang="pt-BR" sz="2000" noProof="0">
              <a:latin typeface="+mj-lt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62" y="2180116"/>
            <a:ext cx="815300" cy="97843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51902" y="2343156"/>
            <a:ext cx="2038398" cy="25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99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Antigo</a:t>
            </a:r>
            <a:endParaRPr lang="pt-BR" sz="2000" noProof="0">
              <a:latin typeface="+mj-lt"/>
            </a:endParaRPr>
          </a:p>
        </p:txBody>
      </p:sp>
      <p:sp>
        <p:nvSpPr>
          <p:cNvPr id="7" name="Text 3"/>
          <p:cNvSpPr/>
          <p:nvPr/>
        </p:nvSpPr>
        <p:spPr>
          <a:xfrm>
            <a:off x="1551902" y="2695616"/>
            <a:ext cx="5496653" cy="208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Ano do lançamento do Crédito Tributário ou </a:t>
            </a:r>
            <a:b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</a:b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da Dívida Ativa (Ano da Dívida Ativa)</a:t>
            </a:r>
            <a:endParaRPr lang="pt-BR" sz="1600" noProof="0">
              <a:latin typeface="+mj-lt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62" y="3158555"/>
            <a:ext cx="815300" cy="97843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51902" y="3321595"/>
            <a:ext cx="2038398" cy="25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99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Novo</a:t>
            </a:r>
            <a:endParaRPr lang="pt-BR" sz="2000" noProof="0">
              <a:latin typeface="+mj-lt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551902" y="3674054"/>
            <a:ext cx="5496653" cy="208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Novo Ano do lançamento do Crédito Tributário ou</a:t>
            </a:r>
            <a:b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</a:b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da Dívida Ativa (Ano da Dívida Ativa)</a:t>
            </a:r>
            <a:endParaRPr lang="pt-BR" sz="1600" noProof="0">
              <a:latin typeface="+mj-lt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62" y="4320365"/>
            <a:ext cx="815300" cy="97843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51902" y="4483405"/>
            <a:ext cx="2038398" cy="25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99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Antigo</a:t>
            </a:r>
            <a:endParaRPr lang="pt-BR" sz="2000" noProof="0">
              <a:latin typeface="+mj-lt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551902" y="4835865"/>
            <a:ext cx="5496653" cy="208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Código do lançamento do Crédito Tributário ou </a:t>
            </a:r>
            <a:b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</a:b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Número de Inscrição em Dívida Ativa</a:t>
            </a:r>
            <a:endParaRPr lang="pt-BR" sz="1600" noProof="0">
              <a:latin typeface="+mj-lt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62" y="5298803"/>
            <a:ext cx="815300" cy="109586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551902" y="5461844"/>
            <a:ext cx="2038398" cy="25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99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Novo</a:t>
            </a:r>
            <a:endParaRPr lang="pt-BR" sz="2000" noProof="0">
              <a:latin typeface="+mj-lt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551902" y="5814304"/>
            <a:ext cx="5496653" cy="417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Novo Código do lançamento do Crédito Tributário ou Número de Inscrição em Dívida Ativa (Número da Dívida Ativa)</a:t>
            </a:r>
            <a:endParaRPr lang="pt-BR" sz="1600" noProof="0"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4008" y="569648"/>
            <a:ext cx="4723304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pt-BR" sz="3600" noProof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3.7. Tabelas Básicas</a:t>
            </a:r>
            <a:endParaRPr lang="pt-BR" sz="3600" noProof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4008" y="1537873"/>
            <a:ext cx="10863986" cy="604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As tabelas de domínio foram atualizadas para refletir novas práticas fiscais e eliminar categorias em desuso, garantindo maior precisão na classificação dos registros.</a:t>
            </a:r>
            <a:endParaRPr lang="pt-BR" sz="1600" noProof="0">
              <a:latin typeface="+mj-lt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4008" y="2354957"/>
            <a:ext cx="10863986" cy="3930219"/>
          </a:xfrm>
          <a:prstGeom prst="roundRect">
            <a:avLst>
              <a:gd name="adj" fmla="val 201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5" name="Shape 3"/>
          <p:cNvSpPr/>
          <p:nvPr/>
        </p:nvSpPr>
        <p:spPr>
          <a:xfrm>
            <a:off x="670355" y="2361304"/>
            <a:ext cx="10851291" cy="54168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 sz="2000"/>
          </a:p>
        </p:txBody>
      </p:sp>
      <p:sp>
        <p:nvSpPr>
          <p:cNvPr id="6" name="Text 4"/>
          <p:cNvSpPr/>
          <p:nvPr/>
        </p:nvSpPr>
        <p:spPr>
          <a:xfrm>
            <a:off x="859378" y="2481007"/>
            <a:ext cx="2331751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b="1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Tabela</a:t>
            </a:r>
            <a:endParaRPr lang="pt-BR" sz="2000" noProof="0">
              <a:latin typeface="+mj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3575325" y="2481007"/>
            <a:ext cx="3413726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b="1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Alteração</a:t>
            </a:r>
            <a:endParaRPr lang="pt-BR" sz="2000" noProof="0">
              <a:latin typeface="+mj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7373247" y="2481007"/>
            <a:ext cx="3959474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b="1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Observação</a:t>
            </a:r>
            <a:endParaRPr lang="pt-BR" sz="2000" noProof="0">
              <a:latin typeface="+mj-lt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70355" y="2902986"/>
            <a:ext cx="10851291" cy="84396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10" name="Text 8"/>
          <p:cNvSpPr/>
          <p:nvPr/>
        </p:nvSpPr>
        <p:spPr>
          <a:xfrm>
            <a:off x="859378" y="3022688"/>
            <a:ext cx="2331751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84 – Tipos de Operações</a:t>
            </a:r>
            <a:endParaRPr lang="pt-BR" sz="1600" noProof="0">
              <a:latin typeface="+mj-lt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575325" y="3022688"/>
            <a:ext cx="3413726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Remoção do tipo 02</a:t>
            </a:r>
            <a:endParaRPr lang="en-US" sz="1600">
              <a:latin typeface="+mj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373247" y="3022688"/>
            <a:ext cx="3959474" cy="604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Implantação de saldos  de exercícios anteriores</a:t>
            </a:r>
            <a:endParaRPr lang="pt-BR" sz="1600" noProof="0">
              <a:latin typeface="+mj-lt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70355" y="3746946"/>
            <a:ext cx="10851291" cy="84396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14" name="Text 12"/>
          <p:cNvSpPr/>
          <p:nvPr/>
        </p:nvSpPr>
        <p:spPr>
          <a:xfrm>
            <a:off x="859378" y="3866649"/>
            <a:ext cx="2331751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87 – Tipos de Créditos</a:t>
            </a:r>
            <a:endParaRPr lang="pt-BR" sz="1600" noProof="0">
              <a:latin typeface="+mj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3575325" y="3866649"/>
            <a:ext cx="3413726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Inclusão do tipo 15</a:t>
            </a:r>
            <a:endParaRPr lang="pt-BR" sz="1600" noProof="0">
              <a:latin typeface="+mj-lt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373247" y="3866649"/>
            <a:ext cx="3959474" cy="604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ISS Simples Nacional passa a ter classificação própria</a:t>
            </a:r>
            <a:endParaRPr lang="en-US" sz="1600">
              <a:latin typeface="+mj-lt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70355" y="4590907"/>
            <a:ext cx="10851291" cy="84396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18" name="Text 16"/>
          <p:cNvSpPr/>
          <p:nvPr/>
        </p:nvSpPr>
        <p:spPr>
          <a:xfrm>
            <a:off x="859378" y="4710610"/>
            <a:ext cx="2331751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88 – Tipos de Baixa</a:t>
            </a:r>
            <a:endParaRPr lang="pt-BR" sz="1600" noProof="0">
              <a:latin typeface="+mj-lt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3575325" y="4710610"/>
            <a:ext cx="3413726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Remoção do tipo 11</a:t>
            </a:r>
            <a:endParaRPr lang="pt-BR" sz="1600" noProof="0">
              <a:latin typeface="+mj-lt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373247" y="4710610"/>
            <a:ext cx="3959474" cy="604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Categoria "Outros" foi eliminada para maior especificidade</a:t>
            </a:r>
            <a:endParaRPr lang="en-US" sz="1600">
              <a:latin typeface="+mj-lt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70355" y="5434868"/>
            <a:ext cx="10851291" cy="84396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 sz="1600">
              <a:latin typeface="+mj-lt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59378" y="5554571"/>
            <a:ext cx="2331751" cy="604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133 – Tipo de Representante</a:t>
            </a:r>
            <a:endParaRPr lang="en-US" sz="1600">
              <a:latin typeface="+mj-lt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3575325" y="5554571"/>
            <a:ext cx="3413726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Inclusão do tipo 03</a:t>
            </a:r>
            <a:endParaRPr lang="en-US" sz="1600">
              <a:latin typeface="+mj-lt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373247" y="5554571"/>
            <a:ext cx="3959474" cy="302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4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Falecido sem administrador provisório </a:t>
            </a:r>
            <a:endParaRPr lang="en-US" sz="1600"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BE15C-5C1B-AED1-732E-F3385DAE4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191EF420-41DA-2965-3EF3-9955889EAF51}"/>
              </a:ext>
            </a:extLst>
          </p:cNvPr>
          <p:cNvSpPr/>
          <p:nvPr/>
        </p:nvSpPr>
        <p:spPr>
          <a:xfrm>
            <a:off x="901752" y="703433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>
                <a:solidFill>
                  <a:srgbClr val="1B1B27"/>
                </a:solidFill>
                <a:latin typeface="+mj-lt"/>
              </a:rPr>
              <a:t>Pontos de Atenção para 2026</a:t>
            </a:r>
            <a:endParaRPr lang="pt-BR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56C1803-7017-B39E-43AD-95589E8D6DF3}"/>
              </a:ext>
            </a:extLst>
          </p:cNvPr>
          <p:cNvSpPr/>
          <p:nvPr/>
        </p:nvSpPr>
        <p:spPr>
          <a:xfrm>
            <a:off x="739505" y="1709321"/>
            <a:ext cx="6294102" cy="4962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4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Cancelamento de remessas: ordem com base nas remessas confirmadas anteriormente</a:t>
            </a:r>
            <a:br>
              <a:rPr lang="pt-BR" sz="24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</a:br>
            <a:endParaRPr lang="pt-BR" sz="2400" noProof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4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Data da movimentação (lançamento, revisão, baixa, arrecadação, </a:t>
            </a:r>
            <a:r>
              <a:rPr lang="pt-BR" sz="2400" noProof="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etc</a:t>
            </a:r>
            <a:r>
              <a:rPr lang="pt-BR" sz="24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) no mês de referência</a:t>
            </a:r>
            <a:br>
              <a:rPr lang="pt-BR" sz="24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</a:br>
            <a:endParaRPr lang="pt-BR" sz="2400" noProof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4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Dívida Ativa: Cobrança, CDA</a:t>
            </a:r>
            <a:br>
              <a:rPr lang="pt-BR" sz="24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</a:br>
            <a:endParaRPr lang="pt-BR" sz="240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4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Saldos dos Créditos Tributários x Saldos na Contabilidade (CON811 e CON812)</a:t>
            </a:r>
            <a:br>
              <a:rPr lang="pt-BR" sz="24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</a:br>
            <a:endParaRPr lang="pt-BR" sz="2400" noProof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4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Restituição Receita Tributário x Restituição Receita Contabilidade (CON683)</a:t>
            </a:r>
            <a:br>
              <a:rPr lang="pt-BR" sz="24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</a:br>
            <a:endParaRPr lang="pt-BR" sz="240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4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Conferência das informações antes da Ratificação</a:t>
            </a:r>
            <a:endParaRPr lang="pt-BR" sz="2400" noProof="0">
              <a:solidFill>
                <a:srgbClr val="3C3939"/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 noProof="0">
              <a:latin typeface="+mj-lt"/>
            </a:endParaRP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1C3364F6-7CFF-95DA-A77C-8538D1D04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17" y="935915"/>
            <a:ext cx="4569883" cy="57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09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4008" y="1278635"/>
            <a:ext cx="4723304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pt-BR" sz="3600" noProof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Estrutura do Evento</a:t>
            </a:r>
            <a:endParaRPr lang="pt-BR" sz="3600" noProof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4008" y="2246859"/>
            <a:ext cx="10863986" cy="604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A capacitação abordará os seguintes tópicos técnicos, essenciais para a compreensão das mudanças no módulo Tributário do </a:t>
            </a:r>
            <a:r>
              <a:rPr lang="pt-BR" sz="2000" noProof="0" err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e-Sfinge</a:t>
            </a:r>
            <a:r>
              <a:rPr lang="pt-BR" sz="20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para 2026:</a:t>
            </a:r>
            <a:endParaRPr lang="pt-BR" sz="2000" noProof="0"/>
          </a:p>
        </p:txBody>
      </p:sp>
      <p:sp>
        <p:nvSpPr>
          <p:cNvPr id="4" name="Text 2"/>
          <p:cNvSpPr/>
          <p:nvPr/>
        </p:nvSpPr>
        <p:spPr>
          <a:xfrm>
            <a:off x="664008" y="3063944"/>
            <a:ext cx="10863986" cy="3532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74"/>
              </a:lnSpc>
              <a:buSzPct val="100000"/>
              <a:buFont typeface="+mj-lt"/>
              <a:buAutoNum type="arabicPeriod"/>
            </a:pPr>
            <a:r>
              <a:rPr lang="pt-BR" sz="2000" noProof="0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Objetivo da Capacitação;</a:t>
            </a:r>
          </a:p>
          <a:p>
            <a:pPr marL="342900" indent="-342900">
              <a:lnSpc>
                <a:spcPts val="2374"/>
              </a:lnSpc>
              <a:buSzPct val="100000"/>
              <a:buFont typeface="+mj-lt"/>
              <a:buAutoNum type="arabicPeriod"/>
            </a:pPr>
            <a:r>
              <a:rPr lang="pt-BR" sz="2000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Contextualização;</a:t>
            </a:r>
          </a:p>
          <a:p>
            <a:pPr lvl="1">
              <a:lnSpc>
                <a:spcPts val="2374"/>
              </a:lnSpc>
              <a:buSzPct val="100000"/>
            </a:pPr>
            <a:r>
              <a:rPr lang="pt-BR" sz="2000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2.1. O que é o </a:t>
            </a:r>
            <a:r>
              <a:rPr lang="pt-BR" sz="2000" err="1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e-Sfinge</a:t>
            </a:r>
            <a:r>
              <a:rPr lang="pt-BR" sz="2000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 Tributário?;</a:t>
            </a:r>
          </a:p>
          <a:p>
            <a:pPr marL="342900" indent="-342900">
              <a:lnSpc>
                <a:spcPts val="2374"/>
              </a:lnSpc>
              <a:buSzPct val="100000"/>
              <a:buFont typeface="+mj-lt"/>
              <a:buAutoNum type="arabicPeriod"/>
            </a:pPr>
            <a:r>
              <a:rPr lang="pt-BR" sz="2000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Principais Alterações;</a:t>
            </a:r>
          </a:p>
          <a:p>
            <a:pPr marL="342900" indent="-342900">
              <a:lnSpc>
                <a:spcPts val="2374"/>
              </a:lnSpc>
              <a:buSzPct val="100000"/>
              <a:buFont typeface="+mj-lt"/>
              <a:buAutoNum type="arabicPeriod"/>
            </a:pPr>
            <a:r>
              <a:rPr lang="pt-BR" sz="2000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Regras de Consistências;</a:t>
            </a:r>
          </a:p>
          <a:p>
            <a:pPr marL="342900" indent="-342900">
              <a:lnSpc>
                <a:spcPts val="2374"/>
              </a:lnSpc>
              <a:buSzPct val="100000"/>
              <a:buFont typeface="+mj-lt"/>
              <a:buAutoNum type="arabicPeriod"/>
            </a:pPr>
            <a:r>
              <a:rPr lang="pt-BR" sz="2000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Pontos de Atenção para 2026;</a:t>
            </a:r>
          </a:p>
          <a:p>
            <a:pPr marL="342900" indent="-342900">
              <a:lnSpc>
                <a:spcPts val="2374"/>
              </a:lnSpc>
              <a:buSzPct val="100000"/>
              <a:buFont typeface="+mj-lt"/>
              <a:buAutoNum type="arabicPeriod"/>
            </a:pPr>
            <a:r>
              <a:rPr lang="pt-BR" sz="2000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Relatórios</a:t>
            </a:r>
          </a:p>
          <a:p>
            <a:pPr marL="342900" indent="-342900">
              <a:lnSpc>
                <a:spcPts val="2374"/>
              </a:lnSpc>
              <a:buSzPct val="100000"/>
              <a:buFont typeface="+mj-lt"/>
              <a:buAutoNum type="arabicPeriod"/>
            </a:pPr>
            <a:r>
              <a:rPr lang="pt-BR" sz="2000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Perguntas</a:t>
            </a:r>
          </a:p>
          <a:p>
            <a:pPr marL="742801" lvl="1" indent="-285601">
              <a:lnSpc>
                <a:spcPts val="2374"/>
              </a:lnSpc>
              <a:buSzPct val="100000"/>
              <a:buChar char="•"/>
            </a:pPr>
            <a:endParaRPr lang="pt-BR">
              <a:solidFill>
                <a:srgbClr val="3C393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lnSpc>
                <a:spcPts val="2374"/>
              </a:lnSpc>
              <a:buSzPct val="100000"/>
            </a:pPr>
            <a:r>
              <a:rPr lang="pt-BR">
                <a:solidFill>
                  <a:srgbClr val="3C3939"/>
                </a:solidFill>
                <a:ea typeface="Roboto" panose="02000000000000000000" pitchFamily="2" charset="0"/>
                <a:cs typeface="Roboto" panose="02000000000000000000" pitchFamily="2" charset="0"/>
              </a:rPr>
              <a:t>						</a:t>
            </a:r>
            <a:endParaRPr lang="en-US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95" y="998621"/>
            <a:ext cx="4569883" cy="5678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4008" y="2688277"/>
            <a:ext cx="613185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REGRAS DE CONSISTÊNCIA</a:t>
            </a:r>
            <a:endParaRPr lang="en-US" sz="3600"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4008" y="3561990"/>
            <a:ext cx="6294102" cy="604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Utilizar a Tabela das Regras de Consistência publicada no </a:t>
            </a:r>
            <a:r>
              <a:rPr lang="pt-BR" sz="20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  <a:hlinkClick r:id="rId4"/>
              </a:rPr>
              <a:t>Portal do e-SFINGE</a:t>
            </a:r>
            <a:r>
              <a:rPr lang="pt-BR" sz="20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.</a:t>
            </a:r>
            <a:endParaRPr lang="pt-BR" sz="2000" noProof="0">
              <a:latin typeface="+mj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827E1-1EC5-BC5E-349D-9D41ADE14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05C24605-6064-A502-8163-68B760012A58}"/>
              </a:ext>
            </a:extLst>
          </p:cNvPr>
          <p:cNvSpPr/>
          <p:nvPr/>
        </p:nvSpPr>
        <p:spPr>
          <a:xfrm>
            <a:off x="512063" y="3205374"/>
            <a:ext cx="6620257" cy="304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4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Apresentação dos principais relatórios de conferência dos dados</a:t>
            </a:r>
            <a:br>
              <a:rPr lang="pt-BR" sz="2400">
                <a:solidFill>
                  <a:srgbClr val="3C3939"/>
                </a:solidFill>
                <a:latin typeface="+mj-lt"/>
                <a:ea typeface="Roboto"/>
                <a:cs typeface="Roboto"/>
              </a:rPr>
            </a:br>
            <a:endParaRPr lang="pt-BR" sz="2400">
              <a:solidFill>
                <a:srgbClr val="3C3939"/>
              </a:solidFill>
              <a:latin typeface="+mj-lt"/>
              <a:ea typeface="Roboto"/>
              <a:cs typeface="Roboto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4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Disponíveis após a confirmação das remessas</a:t>
            </a:r>
            <a:br>
              <a:rPr lang="pt-BR" sz="2400">
                <a:solidFill>
                  <a:srgbClr val="3C3939"/>
                </a:solidFill>
                <a:latin typeface="+mj-lt"/>
                <a:ea typeface="Roboto"/>
                <a:cs typeface="Roboto"/>
              </a:rPr>
            </a:br>
            <a:endParaRPr lang="pt-BR" sz="2400">
              <a:solidFill>
                <a:srgbClr val="3C3939"/>
              </a:solidFill>
              <a:latin typeface="+mj-lt"/>
              <a:ea typeface="Roboto"/>
              <a:cs typeface="Roboto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r>
              <a:rPr lang="pt-BR" sz="240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Devem ser utilizados para conferir os dados enviados antes da realização da Ratificação</a:t>
            </a:r>
            <a:br>
              <a:rPr lang="pt-BR" sz="2400">
                <a:solidFill>
                  <a:srgbClr val="3C3939"/>
                </a:solidFill>
                <a:latin typeface="+mj-lt"/>
                <a:ea typeface="Roboto"/>
                <a:cs typeface="Roboto"/>
              </a:rPr>
            </a:br>
            <a:endParaRPr lang="pt-BR" sz="2400">
              <a:solidFill>
                <a:srgbClr val="3C3939"/>
              </a:solidFill>
              <a:latin typeface="+mj-lt"/>
              <a:ea typeface="Roboto"/>
              <a:cs typeface="Roboto"/>
            </a:endParaRPr>
          </a:p>
          <a:p>
            <a:pPr marL="342900" indent="-342900">
              <a:lnSpc>
                <a:spcPts val="2374"/>
              </a:lnSpc>
              <a:buFont typeface="Arial" panose="020B0604020202020204" pitchFamily="34" charset="0"/>
              <a:buChar char="•"/>
            </a:pPr>
            <a:endParaRPr lang="pt-BR" sz="240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56421797-FAEC-B32C-C991-8D985162117B}"/>
              </a:ext>
            </a:extLst>
          </p:cNvPr>
          <p:cNvSpPr/>
          <p:nvPr/>
        </p:nvSpPr>
        <p:spPr>
          <a:xfrm>
            <a:off x="-91440" y="1878221"/>
            <a:ext cx="7619295" cy="395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RELATÓRIOS</a:t>
            </a:r>
            <a:endParaRPr lang="pt-BR" err="1"/>
          </a:p>
        </p:txBody>
      </p:sp>
      <p:pic>
        <p:nvPicPr>
          <p:cNvPr id="6" name="Imagem 5" descr="Uma imagem contendo Logotipo">
            <a:extLst>
              <a:ext uri="{FF2B5EF4-FFF2-40B4-BE49-F238E27FC236}">
                <a16:creationId xmlns:a16="http://schemas.microsoft.com/office/drawing/2014/main" id="{7243688A-A1D6-4F0C-2A3C-7F8C0CB20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17" y="1011219"/>
            <a:ext cx="4569883" cy="56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24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9D2E7-6ADB-84D4-DEA8-21DC8CDE3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C4042FE7-997E-96ED-55A1-E109F251936B}"/>
              </a:ext>
            </a:extLst>
          </p:cNvPr>
          <p:cNvSpPr/>
          <p:nvPr/>
        </p:nvSpPr>
        <p:spPr>
          <a:xfrm>
            <a:off x="0" y="378605"/>
            <a:ext cx="10753344" cy="395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RELATÓRIOS</a:t>
            </a:r>
            <a:endParaRPr lang="pt-BR" err="1"/>
          </a:p>
        </p:txBody>
      </p:sp>
      <p:pic>
        <p:nvPicPr>
          <p:cNvPr id="3" name="Imagem 2" descr="Tabela&#10;&#10;O conteúdo gerado por IA pode estar incorreto.">
            <a:extLst>
              <a:ext uri="{FF2B5EF4-FFF2-40B4-BE49-F238E27FC236}">
                <a16:creationId xmlns:a16="http://schemas.microsoft.com/office/drawing/2014/main" id="{D5D0CA76-AD22-6F7D-C832-76D0DA8C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4" y="1096130"/>
            <a:ext cx="11984144" cy="510326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906317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E48C6-5656-F1B5-650B-FE1A5D5A8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abela&#10;&#10;O conteúdo gerado por IA pode estar incorreto.">
            <a:extLst>
              <a:ext uri="{FF2B5EF4-FFF2-40B4-BE49-F238E27FC236}">
                <a16:creationId xmlns:a16="http://schemas.microsoft.com/office/drawing/2014/main" id="{7000A8B8-59F6-A4D3-78EA-776E895BC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99164"/>
            <a:ext cx="11933781" cy="566536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4C3FBEF0-5D76-4F15-AE0A-42232516EA2B}"/>
              </a:ext>
            </a:extLst>
          </p:cNvPr>
          <p:cNvSpPr/>
          <p:nvPr/>
        </p:nvSpPr>
        <p:spPr>
          <a:xfrm>
            <a:off x="0" y="378605"/>
            <a:ext cx="10753344" cy="395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RELATÓRIOS</a:t>
            </a:r>
            <a:endParaRPr lang="pt-BR" err="1"/>
          </a:p>
        </p:txBody>
      </p:sp>
    </p:spTree>
    <p:extLst>
      <p:ext uri="{BB962C8B-B14F-4D97-AF65-F5344CB8AC3E}">
        <p14:creationId xmlns:p14="http://schemas.microsoft.com/office/powerpoint/2010/main" val="3854033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92F8B-7C80-9825-B64F-8364B1F4E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4F9CD47-8627-C8F7-0175-2CDA7FF16853}"/>
              </a:ext>
            </a:extLst>
          </p:cNvPr>
          <p:cNvSpPr/>
          <p:nvPr/>
        </p:nvSpPr>
        <p:spPr>
          <a:xfrm>
            <a:off x="0" y="378605"/>
            <a:ext cx="10753344" cy="395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RELATÓRIOS</a:t>
            </a:r>
            <a:endParaRPr lang="pt-BR" err="1"/>
          </a:p>
        </p:txBody>
      </p:sp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AD2FE4C-C081-9A1E-969E-2A019E367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62" y="1634041"/>
            <a:ext cx="11849778" cy="348492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B1FAAB4C-92EA-F109-AF8E-DD29A271AB6E}"/>
              </a:ext>
            </a:extLst>
          </p:cNvPr>
          <p:cNvSpPr/>
          <p:nvPr/>
        </p:nvSpPr>
        <p:spPr>
          <a:xfrm>
            <a:off x="1404683" y="1181617"/>
            <a:ext cx="9343197" cy="589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Tributário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-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Saldos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dos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Créditos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Tributários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e da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Dívida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Ativa</a:t>
            </a:r>
            <a:endParaRPr lang="en-US" sz="3600">
              <a:solidFill>
                <a:srgbClr val="1B1B27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793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5E7C1-5080-AA1D-CB43-E5D02DC72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F15D6A4-AFD7-939A-E574-955FAE61FFEB}"/>
              </a:ext>
            </a:extLst>
          </p:cNvPr>
          <p:cNvSpPr/>
          <p:nvPr/>
        </p:nvSpPr>
        <p:spPr>
          <a:xfrm>
            <a:off x="0" y="378605"/>
            <a:ext cx="10753344" cy="395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RELATÓRIOS</a:t>
            </a:r>
            <a:endParaRPr lang="pt-BR" err="1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00CD01D6-F4C7-5647-E73E-CA095B6EF811}"/>
              </a:ext>
            </a:extLst>
          </p:cNvPr>
          <p:cNvSpPr/>
          <p:nvPr/>
        </p:nvSpPr>
        <p:spPr>
          <a:xfrm>
            <a:off x="1404683" y="1181617"/>
            <a:ext cx="9343197" cy="589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Tributário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-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Saldos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dos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Créditos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Tributários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e da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Dívida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Ativa</a:t>
            </a:r>
          </a:p>
          <a:p>
            <a:pPr algn="ctr">
              <a:lnSpc>
                <a:spcPts val="2290"/>
              </a:lnSpc>
            </a:pPr>
            <a:endParaRPr lang="en-US" sz="3600">
              <a:solidFill>
                <a:srgbClr val="1B1B27"/>
              </a:solidFill>
              <a:ea typeface="Calibri"/>
              <a:cs typeface="Calibri"/>
            </a:endParaRPr>
          </a:p>
          <a:p>
            <a:pPr algn="ctr">
              <a:lnSpc>
                <a:spcPts val="2290"/>
              </a:lnSpc>
            </a:pPr>
            <a:r>
              <a:rPr lang="en-US" sz="3600" err="1">
                <a:solidFill>
                  <a:srgbClr val="1B1B27"/>
                </a:solidFill>
                <a:ea typeface="Calibri"/>
                <a:cs typeface="Calibri"/>
              </a:rPr>
              <a:t>Agrupado</a:t>
            </a:r>
            <a:endParaRPr lang="en-US" err="1">
              <a:ea typeface="Calibri"/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F024F64-F004-C567-36F1-F6D6E6709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4" y="2225354"/>
            <a:ext cx="12035306" cy="24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1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F976D-2D2D-ABCC-5C1E-18727C730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249DE43-CB9C-9447-2BB6-C4127D479735}"/>
              </a:ext>
            </a:extLst>
          </p:cNvPr>
          <p:cNvSpPr/>
          <p:nvPr/>
        </p:nvSpPr>
        <p:spPr>
          <a:xfrm>
            <a:off x="0" y="378605"/>
            <a:ext cx="10753344" cy="395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RELATÓRIOS</a:t>
            </a:r>
            <a:endParaRPr lang="pt-BR" err="1"/>
          </a:p>
        </p:txBody>
      </p:sp>
      <p:pic>
        <p:nvPicPr>
          <p:cNvPr id="6" name="Imagem 5" descr="Tabela&#10;&#10;O conteúdo gerado por IA pode estar incorreto.">
            <a:extLst>
              <a:ext uri="{FF2B5EF4-FFF2-40B4-BE49-F238E27FC236}">
                <a16:creationId xmlns:a16="http://schemas.microsoft.com/office/drawing/2014/main" id="{F2F1A0A0-277A-0E9E-3B74-0D87E90E2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2" y="2257744"/>
            <a:ext cx="12013154" cy="387805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5119064-71B0-47B1-7065-4C29C3417C3A}"/>
              </a:ext>
            </a:extLst>
          </p:cNvPr>
          <p:cNvSpPr txBox="1"/>
          <p:nvPr/>
        </p:nvSpPr>
        <p:spPr>
          <a:xfrm>
            <a:off x="11035145" y="5574483"/>
            <a:ext cx="11017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200">
                <a:solidFill>
                  <a:srgbClr val="FF0000"/>
                </a:solidFill>
                <a:ea typeface="Calibri"/>
                <a:cs typeface="Calibri"/>
              </a:rPr>
              <a:t>CON737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E15F06B2-6D4B-FA1F-2EF7-3ED7541245CD}"/>
              </a:ext>
            </a:extLst>
          </p:cNvPr>
          <p:cNvSpPr/>
          <p:nvPr/>
        </p:nvSpPr>
        <p:spPr>
          <a:xfrm>
            <a:off x="1404683" y="1181617"/>
            <a:ext cx="9343197" cy="589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Tributário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-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Saldos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dos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Créditos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Tributários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e da </a:t>
            </a:r>
            <a:r>
              <a:rPr lang="en-US" sz="3600" err="1">
                <a:solidFill>
                  <a:srgbClr val="1B1B27"/>
                </a:solidFill>
                <a:ea typeface="+mn-lt"/>
                <a:cs typeface="+mn-lt"/>
              </a:rPr>
              <a:t>Dívida</a:t>
            </a:r>
            <a:r>
              <a:rPr lang="en-US" sz="3600">
                <a:solidFill>
                  <a:srgbClr val="1B1B27"/>
                </a:solidFill>
                <a:ea typeface="+mn-lt"/>
                <a:cs typeface="+mn-lt"/>
              </a:rPr>
              <a:t> Ativa</a:t>
            </a:r>
          </a:p>
          <a:p>
            <a:pPr algn="ctr">
              <a:lnSpc>
                <a:spcPts val="2290"/>
              </a:lnSpc>
            </a:pPr>
            <a:endParaRPr lang="en-US" sz="3600">
              <a:solidFill>
                <a:srgbClr val="1B1B27"/>
              </a:solidFill>
              <a:ea typeface="Calibri"/>
              <a:cs typeface="Calibri"/>
            </a:endParaRPr>
          </a:p>
          <a:p>
            <a:pPr algn="ctr">
              <a:lnSpc>
                <a:spcPts val="2290"/>
              </a:lnSpc>
            </a:pPr>
            <a:r>
              <a:rPr lang="en-US" sz="3600" err="1">
                <a:solidFill>
                  <a:srgbClr val="1B1B27"/>
                </a:solidFill>
                <a:ea typeface="Calibri"/>
                <a:cs typeface="Calibri"/>
              </a:rPr>
              <a:t>Não</a:t>
            </a:r>
            <a:r>
              <a:rPr lang="en-US" sz="3600">
                <a:solidFill>
                  <a:srgbClr val="1B1B27"/>
                </a:solidFill>
                <a:ea typeface="Calibri"/>
                <a:cs typeface="Calibri"/>
              </a:rPr>
              <a:t> </a:t>
            </a:r>
            <a:r>
              <a:rPr lang="en-US" sz="3600" err="1">
                <a:solidFill>
                  <a:srgbClr val="1B1B27"/>
                </a:solidFill>
                <a:ea typeface="Calibri"/>
                <a:cs typeface="Calibri"/>
              </a:rPr>
              <a:t>agrupado</a:t>
            </a:r>
          </a:p>
        </p:txBody>
      </p:sp>
    </p:spTree>
    <p:extLst>
      <p:ext uri="{BB962C8B-B14F-4D97-AF65-F5344CB8AC3E}">
        <p14:creationId xmlns:p14="http://schemas.microsoft.com/office/powerpoint/2010/main" val="2511856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AC0FE-ED5D-78D9-FC07-65D6E8F33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D36F7BD-06D6-3C7E-4396-18332B64DF22}"/>
              </a:ext>
            </a:extLst>
          </p:cNvPr>
          <p:cNvSpPr/>
          <p:nvPr/>
        </p:nvSpPr>
        <p:spPr>
          <a:xfrm>
            <a:off x="0" y="378605"/>
            <a:ext cx="10753344" cy="395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Calibri"/>
                <a:cs typeface="Calibri"/>
              </a:rPr>
              <a:t>RELATÓRIOS</a:t>
            </a:r>
            <a:endParaRPr lang="pt-BR" err="1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97BEF47-C9F3-DAC9-4953-0D9C20897145}"/>
              </a:ext>
            </a:extLst>
          </p:cNvPr>
          <p:cNvSpPr txBox="1"/>
          <p:nvPr/>
        </p:nvSpPr>
        <p:spPr>
          <a:xfrm>
            <a:off x="11135812" y="4809065"/>
            <a:ext cx="11017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200">
                <a:solidFill>
                  <a:srgbClr val="FF0000"/>
                </a:solidFill>
                <a:ea typeface="Calibri"/>
                <a:cs typeface="Calibri"/>
              </a:rPr>
              <a:t>CON737</a:t>
            </a: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84537C60-FAE9-F286-31B1-838F9130477C}"/>
              </a:ext>
            </a:extLst>
          </p:cNvPr>
          <p:cNvSpPr/>
          <p:nvPr/>
        </p:nvSpPr>
        <p:spPr>
          <a:xfrm>
            <a:off x="1404683" y="1181617"/>
            <a:ext cx="9343197" cy="589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0"/>
              </a:lnSpc>
            </a:pPr>
            <a:r>
              <a:rPr lang="en-US" sz="2800" err="1">
                <a:solidFill>
                  <a:srgbClr val="1B1B27"/>
                </a:solidFill>
                <a:ea typeface="+mn-lt"/>
                <a:cs typeface="+mn-lt"/>
              </a:rPr>
              <a:t>Tributário</a:t>
            </a:r>
            <a:r>
              <a:rPr lang="en-US" sz="2800">
                <a:solidFill>
                  <a:srgbClr val="1B1B27"/>
                </a:solidFill>
                <a:ea typeface="+mn-lt"/>
                <a:cs typeface="+mn-lt"/>
              </a:rPr>
              <a:t> - </a:t>
            </a:r>
            <a:r>
              <a:rPr lang="en-US" sz="2800" err="1">
                <a:solidFill>
                  <a:srgbClr val="1B1B27"/>
                </a:solidFill>
                <a:ea typeface="+mn-lt"/>
                <a:cs typeface="+mn-lt"/>
              </a:rPr>
              <a:t>Saldos</a:t>
            </a:r>
            <a:r>
              <a:rPr lang="en-US" sz="2800">
                <a:solidFill>
                  <a:srgbClr val="1B1B27"/>
                </a:solidFill>
                <a:ea typeface="+mn-lt"/>
                <a:cs typeface="+mn-lt"/>
              </a:rPr>
              <a:t> dos </a:t>
            </a:r>
            <a:r>
              <a:rPr lang="en-US" sz="2800" err="1">
                <a:solidFill>
                  <a:srgbClr val="1B1B27"/>
                </a:solidFill>
                <a:ea typeface="+mn-lt"/>
                <a:cs typeface="+mn-lt"/>
              </a:rPr>
              <a:t>Créditos</a:t>
            </a:r>
            <a:r>
              <a:rPr lang="en-US" sz="2800">
                <a:solidFill>
                  <a:srgbClr val="1B1B27"/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rgbClr val="1B1B27"/>
                </a:solidFill>
                <a:ea typeface="+mn-lt"/>
                <a:cs typeface="+mn-lt"/>
              </a:rPr>
              <a:t>Tributários</a:t>
            </a:r>
            <a:r>
              <a:rPr lang="en-US" sz="2800">
                <a:solidFill>
                  <a:srgbClr val="1B1B27"/>
                </a:solidFill>
                <a:ea typeface="+mn-lt"/>
                <a:cs typeface="+mn-lt"/>
              </a:rPr>
              <a:t> e da </a:t>
            </a:r>
            <a:r>
              <a:rPr lang="en-US" sz="2800" err="1">
                <a:solidFill>
                  <a:srgbClr val="1B1B27"/>
                </a:solidFill>
                <a:ea typeface="+mn-lt"/>
                <a:cs typeface="+mn-lt"/>
              </a:rPr>
              <a:t>Dívida</a:t>
            </a:r>
            <a:r>
              <a:rPr lang="en-US" sz="2800">
                <a:solidFill>
                  <a:srgbClr val="1B1B27"/>
                </a:solidFill>
                <a:ea typeface="+mn-lt"/>
                <a:cs typeface="+mn-lt"/>
              </a:rPr>
              <a:t> Ativa</a:t>
            </a:r>
            <a:br>
              <a:rPr lang="en-US" sz="2800">
                <a:solidFill>
                  <a:srgbClr val="1B1B27"/>
                </a:solidFill>
                <a:ea typeface="+mn-lt"/>
                <a:cs typeface="+mn-lt"/>
              </a:rPr>
            </a:br>
            <a:endParaRPr lang="en-US" sz="1200">
              <a:solidFill>
                <a:srgbClr val="1B1B27"/>
              </a:solidFill>
              <a:ea typeface="+mn-lt"/>
              <a:cs typeface="+mn-lt"/>
            </a:endParaRPr>
          </a:p>
          <a:p>
            <a:pPr algn="ctr">
              <a:lnSpc>
                <a:spcPts val="2290"/>
              </a:lnSpc>
            </a:pPr>
            <a:r>
              <a:rPr lang="en-US" sz="2800" err="1">
                <a:solidFill>
                  <a:srgbClr val="1B1B27"/>
                </a:solidFill>
                <a:ea typeface="Calibri"/>
                <a:cs typeface="Calibri"/>
              </a:rPr>
              <a:t>Detalhes</a:t>
            </a:r>
            <a:r>
              <a:rPr lang="en-US" sz="2800">
                <a:solidFill>
                  <a:srgbClr val="1B1B27"/>
                </a:solidFill>
                <a:ea typeface="Calibri"/>
                <a:cs typeface="Calibri"/>
              </a:rPr>
              <a:t> </a:t>
            </a:r>
          </a:p>
        </p:txBody>
      </p:sp>
      <p:pic>
        <p:nvPicPr>
          <p:cNvPr id="11" name="Imagem 10" descr="Uma imagem contendo Tabela&#10;&#10;O conteúdo gerado por IA pode estar incorreto.">
            <a:extLst>
              <a:ext uri="{FF2B5EF4-FFF2-40B4-BE49-F238E27FC236}">
                <a16:creationId xmlns:a16="http://schemas.microsoft.com/office/drawing/2014/main" id="{5B8E90D8-4B9A-75D0-8E98-22EBBBCE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7" y="2151408"/>
            <a:ext cx="12035306" cy="460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53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05768-50E3-BD52-D358-7AE1581A7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05187DDB-60AF-6DA7-2799-915CB52FF9D8}"/>
              </a:ext>
            </a:extLst>
          </p:cNvPr>
          <p:cNvSpPr/>
          <p:nvPr/>
        </p:nvSpPr>
        <p:spPr>
          <a:xfrm>
            <a:off x="0" y="2837036"/>
            <a:ext cx="7619295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3"/>
              </a:lnSpc>
            </a:pPr>
            <a:r>
              <a:rPr lang="en-US" sz="50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DÚVIDAS</a:t>
            </a:r>
            <a:endParaRPr lang="en-US" sz="5000">
              <a:latin typeface="+mj-lt"/>
            </a:endParaRPr>
          </a:p>
        </p:txBody>
      </p:sp>
      <p:pic>
        <p:nvPicPr>
          <p:cNvPr id="6" name="Imagem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DFA328D-18F9-347D-C57D-4D728FD1F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95" y="1011218"/>
            <a:ext cx="4569883" cy="56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64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8958EEF5-F89A-E72A-5769-57230DA13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-79418"/>
            <a:ext cx="12192000" cy="685430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4DA9FD-97E6-F36E-980C-021F79CB8FB3}"/>
              </a:ext>
            </a:extLst>
          </p:cNvPr>
          <p:cNvSpPr txBox="1">
            <a:spLocks/>
          </p:cNvSpPr>
          <p:nvPr/>
        </p:nvSpPr>
        <p:spPr>
          <a:xfrm>
            <a:off x="1487109" y="875228"/>
            <a:ext cx="3001224" cy="15361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dge@tcesc.tc.br</a:t>
            </a: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t-BR"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(48) 3221-3701</a:t>
            </a: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4008BB3E-ABC2-33E0-33C5-5669509994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66897" b="64830"/>
          <a:stretch/>
        </p:blipFill>
        <p:spPr>
          <a:xfrm>
            <a:off x="683677" y="684226"/>
            <a:ext cx="785634" cy="878419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C6899BD4-BCF8-6F99-C956-26037EAF7B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1" r="34665" b="64830"/>
          <a:stretch/>
        </p:blipFill>
        <p:spPr>
          <a:xfrm>
            <a:off x="632069" y="1489493"/>
            <a:ext cx="888849" cy="87841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947373F-D780-646A-95ED-0B9BFBFF4747}"/>
              </a:ext>
            </a:extLst>
          </p:cNvPr>
          <p:cNvSpPr txBox="1">
            <a:spLocks/>
          </p:cNvSpPr>
          <p:nvPr/>
        </p:nvSpPr>
        <p:spPr>
          <a:xfrm>
            <a:off x="6887058" y="873991"/>
            <a:ext cx="3001224" cy="15361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die@tcesc.tc.br</a:t>
            </a: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t-BR"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(48) 3221-3808</a:t>
            </a: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4D5620AA-81FD-9B03-07E2-C629AF5088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66897" b="64830"/>
          <a:stretch/>
        </p:blipFill>
        <p:spPr>
          <a:xfrm>
            <a:off x="6072927" y="670996"/>
            <a:ext cx="785634" cy="878419"/>
          </a:xfrm>
          <a:prstGeom prst="rect">
            <a:avLst/>
          </a:prstGeom>
        </p:spPr>
      </p:pic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F2C20E81-937B-188F-C413-0986E6B48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1" r="34665" b="64830"/>
          <a:stretch/>
        </p:blipFill>
        <p:spPr>
          <a:xfrm>
            <a:off x="6021319" y="1412255"/>
            <a:ext cx="888849" cy="878419"/>
          </a:xfrm>
          <a:prstGeom prst="rect">
            <a:avLst/>
          </a:prstGeom>
        </p:spPr>
      </p:pic>
      <p:sp>
        <p:nvSpPr>
          <p:cNvPr id="12" name="Text 0">
            <a:extLst>
              <a:ext uri="{FF2B5EF4-FFF2-40B4-BE49-F238E27FC236}">
                <a16:creationId xmlns:a16="http://schemas.microsoft.com/office/drawing/2014/main" id="{80DE13A6-38BE-2948-D2B4-1664923A438E}"/>
              </a:ext>
            </a:extLst>
          </p:cNvPr>
          <p:cNvSpPr/>
          <p:nvPr/>
        </p:nvSpPr>
        <p:spPr>
          <a:xfrm>
            <a:off x="683676" y="5070144"/>
            <a:ext cx="10102511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3"/>
              </a:lnSpc>
            </a:pPr>
            <a:r>
              <a:rPr lang="en-US" sz="44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OBRIGADO</a:t>
            </a:r>
            <a:endParaRPr lang="en-US" sz="4400">
              <a:latin typeface="+mj-lt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EC8C4CC-4D60-3499-D842-487D9A40F32D}"/>
              </a:ext>
            </a:extLst>
          </p:cNvPr>
          <p:cNvSpPr txBox="1">
            <a:spLocks/>
          </p:cNvSpPr>
          <p:nvPr/>
        </p:nvSpPr>
        <p:spPr>
          <a:xfrm>
            <a:off x="4177385" y="2900911"/>
            <a:ext cx="3599933" cy="14166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helpdesk@tcesc.tc.br</a:t>
            </a: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t-BR"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(48) 3221-3700</a:t>
            </a: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pt-BR" sz="2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76F1C95F-466C-DA8C-5BF4-D6B841ABC5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66897" b="64830"/>
          <a:stretch/>
        </p:blipFill>
        <p:spPr>
          <a:xfrm>
            <a:off x="3363255" y="2697916"/>
            <a:ext cx="785634" cy="878419"/>
          </a:xfrm>
          <a:prstGeom prst="rect">
            <a:avLst/>
          </a:prstGeom>
        </p:spPr>
      </p:pic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77BFF76A-B277-6EC3-6557-A57A06DD60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1" r="34665" b="64830"/>
          <a:stretch/>
        </p:blipFill>
        <p:spPr>
          <a:xfrm>
            <a:off x="3311647" y="3439175"/>
            <a:ext cx="888849" cy="87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9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480" y="399666"/>
            <a:ext cx="4084631" cy="4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4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1. </a:t>
            </a:r>
            <a:r>
              <a:rPr lang="en-US" sz="360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Objetivo</a:t>
            </a: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 da </a:t>
            </a:r>
            <a:r>
              <a:rPr lang="en-US" sz="360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Capacitação</a:t>
            </a:r>
            <a:endParaRPr lang="en-US" sz="3600">
              <a:latin typeface="+mj-lt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80" y="1235296"/>
            <a:ext cx="5407299" cy="5407299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279569" y="2063389"/>
            <a:ext cx="326973" cy="326973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6" name="Text 3"/>
          <p:cNvSpPr/>
          <p:nvPr/>
        </p:nvSpPr>
        <p:spPr>
          <a:xfrm>
            <a:off x="6334015" y="2112384"/>
            <a:ext cx="217982" cy="2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7"/>
              </a:lnSpc>
            </a:pPr>
            <a:r>
              <a:rPr lang="en-US" sz="1707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1</a:t>
            </a:r>
            <a:endParaRPr lang="en-US" sz="1707"/>
          </a:p>
        </p:txBody>
      </p:sp>
      <p:sp>
        <p:nvSpPr>
          <p:cNvPr id="7" name="Text 4"/>
          <p:cNvSpPr/>
          <p:nvPr/>
        </p:nvSpPr>
        <p:spPr>
          <a:xfrm>
            <a:off x="6751830" y="2113273"/>
            <a:ext cx="1862961" cy="227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49"/>
              </a:lnSpc>
            </a:pPr>
            <a:r>
              <a:rPr lang="en-US" sz="250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Apresentar Alterações</a:t>
            </a:r>
            <a:endParaRPr lang="en-US" sz="2500"/>
          </a:p>
        </p:txBody>
      </p:sp>
      <p:sp>
        <p:nvSpPr>
          <p:cNvPr id="8" name="Text 5"/>
          <p:cNvSpPr/>
          <p:nvPr/>
        </p:nvSpPr>
        <p:spPr>
          <a:xfrm>
            <a:off x="6751829" y="2485668"/>
            <a:ext cx="4935038" cy="232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1"/>
              </a:lnSpc>
            </a:pP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Detalhar todas as modificações no layout do módulo </a:t>
            </a:r>
            <a:b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</a:b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Tributário para 2026</a:t>
            </a:r>
            <a:endParaRPr lang="pt-BR" sz="1600" noProof="0"/>
          </a:p>
        </p:txBody>
      </p:sp>
      <p:sp>
        <p:nvSpPr>
          <p:cNvPr id="9" name="Shape 6"/>
          <p:cNvSpPr/>
          <p:nvPr/>
        </p:nvSpPr>
        <p:spPr>
          <a:xfrm>
            <a:off x="6279569" y="3008705"/>
            <a:ext cx="326973" cy="326973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10" name="Text 7"/>
          <p:cNvSpPr/>
          <p:nvPr/>
        </p:nvSpPr>
        <p:spPr>
          <a:xfrm>
            <a:off x="6334015" y="3077832"/>
            <a:ext cx="217982" cy="2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7"/>
              </a:lnSpc>
            </a:pPr>
            <a:r>
              <a:rPr lang="en-US" sz="1707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2</a:t>
            </a:r>
            <a:endParaRPr lang="en-US" sz="1707"/>
          </a:p>
        </p:txBody>
      </p:sp>
      <p:sp>
        <p:nvSpPr>
          <p:cNvPr id="11" name="Text 8"/>
          <p:cNvSpPr/>
          <p:nvPr/>
        </p:nvSpPr>
        <p:spPr>
          <a:xfrm>
            <a:off x="6751830" y="3134791"/>
            <a:ext cx="1816648" cy="227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49"/>
              </a:lnSpc>
            </a:pPr>
            <a:r>
              <a:rPr lang="pt-BR" sz="2500" noProof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Orientar Adequações</a:t>
            </a:r>
            <a:endParaRPr lang="pt-BR" sz="2500" noProof="0"/>
          </a:p>
        </p:txBody>
      </p:sp>
      <p:sp>
        <p:nvSpPr>
          <p:cNvPr id="12" name="Text 9"/>
          <p:cNvSpPr/>
          <p:nvPr/>
        </p:nvSpPr>
        <p:spPr>
          <a:xfrm>
            <a:off x="6751829" y="3430983"/>
            <a:ext cx="4935038" cy="464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91"/>
              </a:lnSpc>
            </a:pP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Guiar gestores e equipes de TI quanto às adaptações necessárias nos sistemas</a:t>
            </a:r>
            <a:endParaRPr lang="pt-BR" sz="1600" noProof="0"/>
          </a:p>
        </p:txBody>
      </p:sp>
      <p:sp>
        <p:nvSpPr>
          <p:cNvPr id="13" name="Shape 10"/>
          <p:cNvSpPr/>
          <p:nvPr/>
        </p:nvSpPr>
        <p:spPr>
          <a:xfrm>
            <a:off x="6279569" y="4186481"/>
            <a:ext cx="326973" cy="326973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14" name="Text 11"/>
          <p:cNvSpPr/>
          <p:nvPr/>
        </p:nvSpPr>
        <p:spPr>
          <a:xfrm>
            <a:off x="6334015" y="4237116"/>
            <a:ext cx="217982" cy="2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7"/>
              </a:lnSpc>
            </a:pPr>
            <a:r>
              <a:rPr lang="en-US" sz="1707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3</a:t>
            </a:r>
            <a:endParaRPr lang="en-US" sz="1707"/>
          </a:p>
        </p:txBody>
      </p:sp>
      <p:sp>
        <p:nvSpPr>
          <p:cNvPr id="15" name="Text 12"/>
          <p:cNvSpPr/>
          <p:nvPr/>
        </p:nvSpPr>
        <p:spPr>
          <a:xfrm>
            <a:off x="6751829" y="4236365"/>
            <a:ext cx="2005473" cy="227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49"/>
              </a:lnSpc>
            </a:pPr>
            <a:r>
              <a:rPr lang="en-US" sz="250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Prevenir Inconsistências</a:t>
            </a:r>
            <a:endParaRPr lang="en-US" sz="2500"/>
          </a:p>
        </p:txBody>
      </p:sp>
      <p:sp>
        <p:nvSpPr>
          <p:cNvPr id="16" name="Text 13"/>
          <p:cNvSpPr/>
          <p:nvPr/>
        </p:nvSpPr>
        <p:spPr>
          <a:xfrm>
            <a:off x="6740943" y="4608759"/>
            <a:ext cx="4935038" cy="232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1"/>
              </a:lnSpc>
            </a:pP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Evitar rejeições</a:t>
            </a:r>
            <a:r>
              <a:rPr lang="en-US" sz="16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e </a:t>
            </a:r>
            <a:r>
              <a:rPr lang="pt-BR" sz="1600" b="1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contribuir</a:t>
            </a:r>
            <a:r>
              <a:rPr lang="en-US" sz="1600" b="1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pt-BR" sz="1600" b="1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com QUALIDADE</a:t>
            </a: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</a:t>
            </a:r>
            <a:b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</a:b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nas remessas mensais de dados</a:t>
            </a:r>
            <a:endParaRPr lang="en-US" sz="1600"/>
          </a:p>
        </p:txBody>
      </p:sp>
      <p:sp>
        <p:nvSpPr>
          <p:cNvPr id="17" name="Shape 14"/>
          <p:cNvSpPr/>
          <p:nvPr/>
        </p:nvSpPr>
        <p:spPr>
          <a:xfrm>
            <a:off x="6279569" y="5256633"/>
            <a:ext cx="326973" cy="326973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18" name="Text 15"/>
          <p:cNvSpPr/>
          <p:nvPr/>
        </p:nvSpPr>
        <p:spPr>
          <a:xfrm>
            <a:off x="6334015" y="5295166"/>
            <a:ext cx="217982" cy="2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7"/>
              </a:lnSpc>
            </a:pPr>
            <a:r>
              <a:rPr lang="en-US" sz="1707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4</a:t>
            </a:r>
            <a:endParaRPr lang="en-US" sz="1707"/>
          </a:p>
        </p:txBody>
      </p:sp>
      <p:sp>
        <p:nvSpPr>
          <p:cNvPr id="19" name="Text 16"/>
          <p:cNvSpPr/>
          <p:nvPr/>
        </p:nvSpPr>
        <p:spPr>
          <a:xfrm>
            <a:off x="6751830" y="5306518"/>
            <a:ext cx="1955887" cy="227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49"/>
              </a:lnSpc>
            </a:pPr>
            <a:r>
              <a:rPr lang="en-US" sz="250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Reforçar Conformidade</a:t>
            </a:r>
            <a:endParaRPr lang="en-US" sz="2500"/>
          </a:p>
        </p:txBody>
      </p:sp>
      <p:sp>
        <p:nvSpPr>
          <p:cNvPr id="20" name="Text 17"/>
          <p:cNvSpPr/>
          <p:nvPr/>
        </p:nvSpPr>
        <p:spPr>
          <a:xfrm>
            <a:off x="6751829" y="5678911"/>
            <a:ext cx="4935038" cy="232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1"/>
              </a:lnSpc>
            </a:pPr>
            <a:r>
              <a:rPr lang="pt-BR" sz="1600" noProof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Assegurar aderência à Instrução Normativa </a:t>
            </a:r>
            <a:r>
              <a:rPr lang="en-US" sz="16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n. TC-28/2021</a:t>
            </a:r>
            <a:br>
              <a:rPr lang="en-US" sz="16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</a:br>
            <a:r>
              <a:rPr lang="en-US" sz="160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 e Manual de Layout</a:t>
            </a:r>
            <a:endParaRPr lang="en-US"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Padrão do plano de fundo">
            <a:extLst>
              <a:ext uri="{FF2B5EF4-FFF2-40B4-BE49-F238E27FC236}">
                <a16:creationId xmlns:a16="http://schemas.microsoft.com/office/drawing/2014/main" id="{1F9A38B2-9312-A66F-A6F3-BB9603A97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95" y="901381"/>
            <a:ext cx="4569883" cy="59534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4008" y="901381"/>
            <a:ext cx="4723304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pt-BR" sz="3706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r>
              <a:rPr lang="pt-BR" sz="3706" noProof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 Contextualização</a:t>
            </a:r>
            <a:endParaRPr lang="en-US" sz="3706"/>
          </a:p>
        </p:txBody>
      </p:sp>
      <p:sp>
        <p:nvSpPr>
          <p:cNvPr id="4" name="Text 1"/>
          <p:cNvSpPr/>
          <p:nvPr/>
        </p:nvSpPr>
        <p:spPr>
          <a:xfrm>
            <a:off x="664008" y="1775094"/>
            <a:ext cx="6294102" cy="906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en-US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O e-</a:t>
            </a:r>
            <a:r>
              <a:rPr lang="en-US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Sfinge</a:t>
            </a:r>
            <a:r>
              <a:rPr lang="en-US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pt-BR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representa</a:t>
            </a:r>
            <a:r>
              <a:rPr lang="en-US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o principal </a:t>
            </a:r>
            <a:r>
              <a:rPr lang="pt-BR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instrumento</a:t>
            </a:r>
            <a:r>
              <a:rPr lang="en-US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de coleta de dados do TCE/SC, </a:t>
            </a:r>
            <a:r>
              <a:rPr lang="pt-BR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funcionando como ferramenta para o controle da gestão pública municipal.</a:t>
            </a:r>
            <a:endParaRPr lang="en-US">
              <a:latin typeface="+mj-lt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64008" y="2894457"/>
            <a:ext cx="3052539" cy="3058986"/>
          </a:xfrm>
          <a:prstGeom prst="roundRect">
            <a:avLst>
              <a:gd name="adj" fmla="val 260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6" name="Shape 3"/>
          <p:cNvSpPr/>
          <p:nvPr/>
        </p:nvSpPr>
        <p:spPr>
          <a:xfrm>
            <a:off x="859279" y="3089729"/>
            <a:ext cx="566772" cy="566772"/>
          </a:xfrm>
          <a:prstGeom prst="roundRect">
            <a:avLst>
              <a:gd name="adj" fmla="val 13436980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5178" y="3245529"/>
            <a:ext cx="254974" cy="25497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59279" y="3845425"/>
            <a:ext cx="2661997" cy="5902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0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Acompanhamento Contínuo</a:t>
            </a:r>
            <a:endParaRPr lang="pt-BR" sz="2000" noProof="0">
              <a:latin typeface="+mj-lt"/>
            </a:endParaRPr>
          </a:p>
        </p:txBody>
      </p:sp>
      <p:sp>
        <p:nvSpPr>
          <p:cNvPr id="9" name="Text 5"/>
          <p:cNvSpPr/>
          <p:nvPr/>
        </p:nvSpPr>
        <p:spPr>
          <a:xfrm>
            <a:off x="859279" y="4549057"/>
            <a:ext cx="2661997" cy="1209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Permite monitorar a gestão das receitas e despesas das unidades jurisdicionadas</a:t>
            </a:r>
            <a:endParaRPr lang="pt-BR" sz="1600" noProof="0">
              <a:latin typeface="+mj-lt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3905471" y="2894457"/>
            <a:ext cx="3052639" cy="3058986"/>
          </a:xfrm>
          <a:prstGeom prst="roundRect">
            <a:avLst>
              <a:gd name="adj" fmla="val 259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/>
          </a:p>
        </p:txBody>
      </p:sp>
      <p:sp>
        <p:nvSpPr>
          <p:cNvPr id="11" name="Shape 7"/>
          <p:cNvSpPr/>
          <p:nvPr/>
        </p:nvSpPr>
        <p:spPr>
          <a:xfrm>
            <a:off x="4100743" y="3089729"/>
            <a:ext cx="566772" cy="566772"/>
          </a:xfrm>
          <a:prstGeom prst="roundRect">
            <a:avLst>
              <a:gd name="adj" fmla="val 13436980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56642" y="3245529"/>
            <a:ext cx="254974" cy="25497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100743" y="3845425"/>
            <a:ext cx="2361602" cy="295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0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Base de Fiscalização</a:t>
            </a:r>
            <a:endParaRPr lang="pt-BR" sz="2000" noProof="0">
              <a:latin typeface="+mj-lt"/>
            </a:endParaRPr>
          </a:p>
        </p:txBody>
      </p:sp>
      <p:sp>
        <p:nvSpPr>
          <p:cNvPr id="14" name="Text 9"/>
          <p:cNvSpPr/>
          <p:nvPr/>
        </p:nvSpPr>
        <p:spPr>
          <a:xfrm>
            <a:off x="4100743" y="4549056"/>
            <a:ext cx="2662096" cy="1209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As informações enviadas subsidiam auditorias, painéis gerenciais e validações automáticas</a:t>
            </a:r>
            <a:endParaRPr lang="pt-BR" sz="1600" noProof="0">
              <a:latin typeface="+mj-lt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1A025CB-CC1C-EF17-9C13-B308FCE89FA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D1C6287-7AD6-F05A-5CFA-628B17EC220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443BFFB-7DDB-6184-9012-52D2EF35B3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1496" y="455897"/>
            <a:ext cx="8829157" cy="51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0"/>
              </a:lnSpc>
            </a:pP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2.1 O </a:t>
            </a:r>
            <a:r>
              <a:rPr lang="en-US" sz="360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que</a:t>
            </a: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 é o e-</a:t>
            </a:r>
            <a:r>
              <a:rPr lang="en-US" sz="360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Sfinge</a:t>
            </a: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600" err="1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Tributário</a:t>
            </a:r>
            <a:r>
              <a:rPr lang="en-US" sz="360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?</a:t>
            </a:r>
            <a:endParaRPr lang="en-US" sz="360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581496" y="1303230"/>
            <a:ext cx="11029009" cy="528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2"/>
              </a:lnSpc>
            </a:pPr>
            <a:r>
              <a:rPr lang="en-US" sz="20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O </a:t>
            </a:r>
            <a:r>
              <a:rPr lang="en-US" sz="200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Módulo</a:t>
            </a:r>
            <a:r>
              <a:rPr lang="en-US" sz="20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Tributário</a:t>
            </a:r>
            <a:r>
              <a:rPr lang="en-US" sz="20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do e-</a:t>
            </a:r>
            <a:r>
              <a:rPr lang="en-US" sz="200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Sfinge</a:t>
            </a:r>
            <a:r>
              <a:rPr lang="en-US" sz="20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  <a:sym typeface="Wingdings" panose="05000000000000000000" pitchFamily="2" charset="2"/>
              </a:rPr>
              <a:t> </a:t>
            </a:r>
            <a:r>
              <a:rPr lang="pt-BR" sz="20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  <a:sym typeface="Wingdings" panose="05000000000000000000" pitchFamily="2" charset="2"/>
              </a:rPr>
              <a:t>Receitas</a:t>
            </a:r>
            <a:endParaRPr lang="en-US" sz="2000">
              <a:latin typeface="+mj-lt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96" y="2018167"/>
            <a:ext cx="5514504" cy="66128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46817" y="2844772"/>
            <a:ext cx="2066662" cy="258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99"/>
              </a:lnSpc>
            </a:pPr>
            <a:r>
              <a:rPr lang="en-US" sz="2000" err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Lançamento</a:t>
            </a:r>
            <a:endParaRPr lang="en-US" sz="2000"/>
          </a:p>
        </p:txBody>
      </p:sp>
      <p:sp>
        <p:nvSpPr>
          <p:cNvPr id="6" name="Text 3"/>
          <p:cNvSpPr/>
          <p:nvPr/>
        </p:nvSpPr>
        <p:spPr>
          <a:xfrm>
            <a:off x="746817" y="3202290"/>
            <a:ext cx="5183862" cy="264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2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Início do ciclo com a constituição do crédito tributário.</a:t>
            </a:r>
            <a:endParaRPr lang="en-US" sz="1600">
              <a:latin typeface="+mj-lt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18167"/>
            <a:ext cx="5514504" cy="66128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61321" y="2844772"/>
            <a:ext cx="2066662" cy="258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99"/>
              </a:lnSpc>
            </a:pPr>
            <a:r>
              <a:rPr lang="en-US" sz="200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Revisões</a:t>
            </a:r>
            <a:endParaRPr lang="en-US" sz="2000"/>
          </a:p>
        </p:txBody>
      </p:sp>
      <p:sp>
        <p:nvSpPr>
          <p:cNvPr id="9" name="Text 5"/>
          <p:cNvSpPr/>
          <p:nvPr/>
        </p:nvSpPr>
        <p:spPr>
          <a:xfrm>
            <a:off x="6261321" y="3202290"/>
            <a:ext cx="5183862" cy="264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2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Ajustes e atualizações necessários no crédito ao longo do tempo.</a:t>
            </a:r>
            <a:endParaRPr lang="en-US" sz="1600">
              <a:latin typeface="+mj-lt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96" y="3632105"/>
            <a:ext cx="5514504" cy="66128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6817" y="4458710"/>
            <a:ext cx="2191620" cy="258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99"/>
              </a:lnSpc>
            </a:pPr>
            <a:r>
              <a:rPr lang="en-US" sz="200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Cobrança (Dívida Ativa)</a:t>
            </a:r>
            <a:endParaRPr lang="en-US" sz="2000"/>
          </a:p>
        </p:txBody>
      </p:sp>
      <p:sp>
        <p:nvSpPr>
          <p:cNvPr id="12" name="Text 7"/>
          <p:cNvSpPr/>
          <p:nvPr/>
        </p:nvSpPr>
        <p:spPr>
          <a:xfrm>
            <a:off x="746817" y="4816228"/>
            <a:ext cx="5183862" cy="264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2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Etapa de gestão e recuperação de débitos não pagos.</a:t>
            </a:r>
            <a:endParaRPr lang="en-US" sz="1600">
              <a:latin typeface="+mj-lt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32105"/>
            <a:ext cx="5514504" cy="66128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61321" y="4458710"/>
            <a:ext cx="2074100" cy="258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99"/>
              </a:lnSpc>
            </a:pPr>
            <a:r>
              <a:rPr lang="en-US" sz="200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Baixa ou Arrecadação</a:t>
            </a:r>
            <a:endParaRPr lang="en-US" sz="2000"/>
          </a:p>
        </p:txBody>
      </p:sp>
      <p:sp>
        <p:nvSpPr>
          <p:cNvPr id="15" name="Text 9"/>
          <p:cNvSpPr/>
          <p:nvPr/>
        </p:nvSpPr>
        <p:spPr>
          <a:xfrm>
            <a:off x="6261321" y="4816228"/>
            <a:ext cx="5183862" cy="264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2"/>
              </a:lnSpc>
            </a:pPr>
            <a:r>
              <a:rPr lang="en-US" sz="160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Conclusão do ciclo com o recebimento ou cancelamento do crédito.</a:t>
            </a:r>
            <a:endParaRPr lang="en-US" sz="1600">
              <a:latin typeface="+mj-lt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581496" y="5431992"/>
            <a:ext cx="11029009" cy="966935"/>
          </a:xfrm>
          <a:prstGeom prst="roundRect">
            <a:avLst>
              <a:gd name="adj" fmla="val 7182"/>
            </a:avLst>
          </a:prstGeom>
          <a:solidFill>
            <a:srgbClr val="D2D2E0"/>
          </a:solidFill>
          <a:ln/>
        </p:spPr>
        <p:txBody>
          <a:bodyPr/>
          <a:lstStyle/>
          <a:p>
            <a:endParaRPr lang="pt-BR" sz="1499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17" y="5677941"/>
            <a:ext cx="206577" cy="16532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118714" y="5638570"/>
            <a:ext cx="10326469" cy="528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2"/>
              </a:lnSpc>
            </a:pPr>
            <a:r>
              <a:rPr lang="en-US" sz="1600" b="1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Envio</a:t>
            </a:r>
            <a:r>
              <a:rPr lang="en-US" sz="1600" b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Mensal </a:t>
            </a:r>
            <a:r>
              <a:rPr lang="en-US" sz="1600" b="1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Obrigatório</a:t>
            </a:r>
            <a:r>
              <a:rPr lang="en-US" sz="1600" b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: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Conforme o Art. 12 da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Instrução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Normativa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N. TC 28/2021,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todos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os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dados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devem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ser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enviados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mensalmente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,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assegurando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a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fiscalização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contínua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e a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aderência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às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err="1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normas</a:t>
            </a:r>
            <a:r>
              <a:rPr lang="en-US" sz="1600">
                <a:solidFill>
                  <a:srgbClr val="C00000"/>
                </a:solidFill>
                <a:latin typeface="+mj-lt"/>
                <a:ea typeface="Roboto" pitchFamily="34" charset="-122"/>
                <a:cs typeface="Roboto" pitchFamily="34" charset="-120"/>
              </a:rPr>
              <a:t>.</a:t>
            </a:r>
            <a:endParaRPr lang="en-US" sz="16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7A2CE-806F-6DCB-875B-9E42EB50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Padrão do plano de fundo&#10;&#10;Descrição gerada automaticamente">
            <a:extLst>
              <a:ext uri="{FF2B5EF4-FFF2-40B4-BE49-F238E27FC236}">
                <a16:creationId xmlns:a16="http://schemas.microsoft.com/office/drawing/2014/main" id="{786F78A2-32DD-17C1-FBCB-90558A2C1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/>
          <a:stretch/>
        </p:blipFill>
        <p:spPr>
          <a:xfrm>
            <a:off x="0" y="519"/>
            <a:ext cx="12192000" cy="6854306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B55494-AD35-CC19-ED89-813556506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349"/>
            <a:ext cx="10515600" cy="3990804"/>
          </a:xfrm>
        </p:spPr>
        <p:txBody>
          <a:bodyPr/>
          <a:lstStyle/>
          <a:p>
            <a:r>
              <a:rPr lang="pt-BR"/>
              <a:t>Mesmo se não existir lançamentos tributários ou qualquer outro dado para ser enviado no ano/mês, este pacote deve ser enviado com o conteúdo vazio.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5D84FD2-30F2-F535-C983-7007C33293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88" y="239531"/>
            <a:ext cx="1150788" cy="6862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E7EE434-A181-A6EE-4879-8319C3463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6" y="6687199"/>
            <a:ext cx="5612524" cy="167626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340DF99-C497-2ACE-4DDD-7940A255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noProof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⚠️</a:t>
            </a:r>
            <a:r>
              <a:rPr lang="pt-BR" noProof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 se não existem lançamentos/operações realizados no mês?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04488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95" y="960191"/>
            <a:ext cx="4568400" cy="57467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5480" y="484558"/>
            <a:ext cx="6448613" cy="47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6"/>
              </a:lnSpc>
            </a:pPr>
            <a:r>
              <a:rPr lang="pt-BR" sz="3600" noProof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3. Principais Alterações no Layout 2026</a:t>
            </a:r>
            <a:endParaRPr lang="pt-BR" sz="3600" noProof="0">
              <a:latin typeface="+mj-lt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FDB6BAD-4B74-5423-2711-65125BF3F5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5465197"/>
              </p:ext>
            </p:extLst>
          </p:nvPr>
        </p:nvGraphicFramePr>
        <p:xfrm>
          <a:off x="317500" y="960190"/>
          <a:ext cx="7097251" cy="5748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4008" y="653251"/>
            <a:ext cx="8425623" cy="59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3"/>
              </a:lnSpc>
            </a:pPr>
            <a:r>
              <a:rPr lang="pt-BR" sz="3600" noProof="0">
                <a:solidFill>
                  <a:srgbClr val="1B1B27"/>
                </a:solidFill>
                <a:latin typeface="+mj-lt"/>
                <a:ea typeface="Raleway" pitchFamily="34" charset="-122"/>
                <a:cs typeface="Raleway" pitchFamily="34" charset="-120"/>
              </a:rPr>
              <a:t>3.1 Descritivo Inicial</a:t>
            </a:r>
            <a:endParaRPr lang="pt-BR" sz="3600" noProof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4008" y="1621476"/>
            <a:ext cx="10863986" cy="604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20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Foco das Alterações</a:t>
            </a:r>
            <a:endParaRPr lang="pt-BR" sz="2000" noProof="0">
              <a:latin typeface="+mj-lt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4008" y="2438560"/>
            <a:ext cx="3495346" cy="2945929"/>
          </a:xfrm>
          <a:prstGeom prst="roundRect">
            <a:avLst>
              <a:gd name="adj" fmla="val 413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>
              <a:latin typeface="+mj-lt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38619" y="2438560"/>
            <a:ext cx="101553" cy="2945929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>
              <a:latin typeface="+mj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954485" y="2652872"/>
            <a:ext cx="2990557" cy="5902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0"/>
              </a:lnSpc>
            </a:pPr>
            <a:r>
              <a:rPr lang="en-US" sz="2000" b="1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Maior </a:t>
            </a:r>
            <a:r>
              <a:rPr lang="en-US" sz="2000" b="1" err="1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Flexibilidade</a:t>
            </a:r>
            <a:r>
              <a:rPr lang="en-US" sz="2000" b="1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 no </a:t>
            </a:r>
            <a:r>
              <a:rPr lang="en-US" sz="2000" b="1" err="1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Envio</a:t>
            </a:r>
            <a:endParaRPr lang="en-US" sz="2000" b="1">
              <a:latin typeface="+mj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954485" y="3356504"/>
            <a:ext cx="2990557" cy="1511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A partir de 2026, será permitido o envio de </a:t>
            </a:r>
            <a:r>
              <a:rPr lang="pt-BR" sz="1600" b="1" noProof="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até 64 pacotes</a:t>
            </a:r>
            <a:r>
              <a:rPr lang="pt-BR" sz="1600" noProof="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 por Ano/Mês/Unidade Gestora, </a:t>
            </a:r>
            <a:r>
              <a:rPr lang="pt-BR" sz="1600" b="1" u="sng" noProof="0">
                <a:solidFill>
                  <a:srgbClr val="FF0000"/>
                </a:solidFill>
                <a:latin typeface="+mj-lt"/>
                <a:ea typeface="Roboto"/>
                <a:cs typeface="Roboto"/>
              </a:rPr>
              <a:t>substituindo a restrição de um único </a:t>
            </a:r>
            <a:r>
              <a:rPr lang="pt-BR" sz="1600" noProof="0">
                <a:solidFill>
                  <a:srgbClr val="3C3939"/>
                </a:solidFill>
                <a:latin typeface="+mj-lt"/>
                <a:ea typeface="Roboto"/>
                <a:cs typeface="Roboto"/>
              </a:rPr>
              <a:t>pacote da versão anterior.</a:t>
            </a:r>
            <a:endParaRPr lang="pt-BR" sz="1600" noProof="0">
              <a:latin typeface="+mj-lt"/>
              <a:ea typeface="Roboto"/>
              <a:cs typeface="Roboto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348278" y="2438560"/>
            <a:ext cx="3495346" cy="2945929"/>
          </a:xfrm>
          <a:prstGeom prst="roundRect">
            <a:avLst>
              <a:gd name="adj" fmla="val 413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>
              <a:latin typeface="+mj-lt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322890" y="2438560"/>
            <a:ext cx="101553" cy="2945929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>
              <a:latin typeface="+mj-lt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638755" y="2652873"/>
            <a:ext cx="2589303" cy="295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0"/>
              </a:lnSpc>
            </a:pPr>
            <a:r>
              <a:rPr lang="pt-BR" sz="2000" b="1" noProof="0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Ênfase na Competência</a:t>
            </a:r>
          </a:p>
          <a:p>
            <a:pPr>
              <a:lnSpc>
                <a:spcPts val="2290"/>
              </a:lnSpc>
            </a:pPr>
            <a:endParaRPr lang="pt-BR" sz="2000" b="1" noProof="0">
              <a:latin typeface="+mj-lt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638755" y="3243149"/>
            <a:ext cx="2990557" cy="906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Foi dado ênfase na observância do </a:t>
            </a:r>
            <a:r>
              <a:rPr lang="pt-BR" sz="1600" b="1" u="sng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caráter mensal </a:t>
            </a: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da informação do </a:t>
            </a:r>
            <a:r>
              <a:rPr lang="pt-BR" sz="1600" noProof="0" err="1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e-Sfinge</a:t>
            </a: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 Tributário.</a:t>
            </a:r>
            <a:endParaRPr lang="pt-BR" sz="1600" noProof="0">
              <a:latin typeface="+mj-lt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032547" y="2438560"/>
            <a:ext cx="3495346" cy="2945929"/>
          </a:xfrm>
          <a:prstGeom prst="roundRect">
            <a:avLst>
              <a:gd name="adj" fmla="val 413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499">
              <a:latin typeface="+mj-lt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007159" y="2438560"/>
            <a:ext cx="101553" cy="2945929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pt-BR" sz="1499">
              <a:latin typeface="+mj-lt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323025" y="2652872"/>
            <a:ext cx="2990557" cy="5902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0"/>
              </a:lnSpc>
            </a:pPr>
            <a:r>
              <a:rPr lang="en-US" sz="2000" b="1" err="1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Metodologia</a:t>
            </a:r>
            <a:r>
              <a:rPr lang="en-US" sz="2000" b="1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2000" b="1" err="1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Cálculo</a:t>
            </a:r>
            <a:r>
              <a:rPr lang="en-US" sz="2000" b="1">
                <a:solidFill>
                  <a:srgbClr val="3C3939"/>
                </a:solidFill>
                <a:latin typeface="+mj-lt"/>
                <a:ea typeface="Raleway" pitchFamily="34" charset="-122"/>
                <a:cs typeface="Raleway" pitchFamily="34" charset="-120"/>
              </a:rPr>
              <a:t> de Saldo</a:t>
            </a:r>
            <a:endParaRPr lang="en-US" sz="2000" b="1">
              <a:latin typeface="+mj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323025" y="3356504"/>
            <a:ext cx="2990557" cy="18136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4"/>
              </a:lnSpc>
            </a:pPr>
            <a:r>
              <a:rPr lang="pt-BR" sz="1600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Foi introduzido um método detalhado para o </a:t>
            </a:r>
            <a:r>
              <a:rPr lang="pt-BR" sz="1600" b="1" u="sng" noProof="0">
                <a:solidFill>
                  <a:srgbClr val="3C3939"/>
                </a:solidFill>
                <a:latin typeface="+mj-lt"/>
                <a:ea typeface="Roboto" pitchFamily="34" charset="-122"/>
                <a:cs typeface="Roboto" pitchFamily="34" charset="-120"/>
              </a:rPr>
              <a:t>cálculo do saldo de créditos.</a:t>
            </a:r>
            <a:endParaRPr lang="pt-BR" sz="1600" noProof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B8ACA0-5E0B-B29D-9F6B-6D96EEBBC5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4780"/>
            <a:ext cx="5181600" cy="3817647"/>
          </a:xfrm>
          <a:solidFill>
            <a:srgbClr val="FFE300"/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pt-BR" b="1"/>
              <a:t>A)</a:t>
            </a:r>
            <a:r>
              <a:rPr lang="pt-BR"/>
              <a:t> Para códigos de lançamento que </a:t>
            </a:r>
            <a:r>
              <a:rPr lang="pt-BR" b="1" u="sng"/>
              <a:t>NÃO possuem saldo inicial em 01/01/2026</a:t>
            </a:r>
            <a:r>
              <a:rPr lang="pt-BR"/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br>
              <a:rPr lang="pt-BR"/>
            </a:br>
            <a:r>
              <a:rPr lang="pt-BR" sz="2900"/>
              <a:t>( + ) Lançamento do Crédito Tributário/DA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900"/>
              <a:t>(+/-) Revisões do Crédito Tributário/DA</a:t>
            </a:r>
            <a:br>
              <a:rPr lang="pt-BR" sz="2900"/>
            </a:br>
            <a:r>
              <a:rPr lang="pt-BR" sz="2900"/>
              <a:t>( -/+ ) Baixas/Estornos de Baixas do Crédito Tributário/DA</a:t>
            </a:r>
            <a:br>
              <a:rPr lang="pt-BR" sz="2900"/>
            </a:br>
            <a:r>
              <a:rPr lang="pt-BR" sz="2900"/>
              <a:t>( - ) Arrecadações do Diário Geral de Arrecadação (exceto Pagamento a Maior)</a:t>
            </a:r>
            <a:br>
              <a:rPr lang="pt-BR" sz="2900"/>
            </a:br>
            <a:r>
              <a:rPr lang="pt-BR" sz="2900"/>
              <a:t>( + ) Estornos ou Restituições de Receita (exceto Pagamento Maior)</a:t>
            </a:r>
            <a:br>
              <a:rPr lang="pt-BR" sz="2900"/>
            </a:br>
            <a:r>
              <a:rPr lang="pt-BR" sz="2900"/>
              <a:t>( = ) Saldo Final do Crédito Tributário/DA</a:t>
            </a:r>
          </a:p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16BFFA-D8FC-C2A0-1B60-8808CF9F6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4780"/>
            <a:ext cx="5651391" cy="3817647"/>
          </a:xfrm>
          <a:solidFill>
            <a:srgbClr val="BF5368"/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pt-BR" b="1">
                <a:solidFill>
                  <a:schemeClr val="bg1"/>
                </a:solidFill>
              </a:rPr>
              <a:t>B)</a:t>
            </a:r>
            <a:r>
              <a:rPr lang="pt-BR">
                <a:solidFill>
                  <a:schemeClr val="bg1"/>
                </a:solidFill>
              </a:rPr>
              <a:t> Para códigos de lançamento que </a:t>
            </a:r>
            <a:r>
              <a:rPr lang="pt-BR" b="1" u="sng">
                <a:solidFill>
                  <a:schemeClr val="bg1"/>
                </a:solidFill>
              </a:rPr>
              <a:t>POSSUEM saldo inicial em 01/01/2026</a:t>
            </a:r>
            <a:r>
              <a:rPr lang="pt-BR">
                <a:solidFill>
                  <a:schemeClr val="bg1"/>
                </a:solidFill>
              </a:rPr>
              <a:t>:</a:t>
            </a:r>
          </a:p>
          <a:p>
            <a:endParaRPr lang="pt-BR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>
                <a:solidFill>
                  <a:schemeClr val="bg1"/>
                </a:solidFill>
              </a:rPr>
              <a:t>( + ) Saldo inicial de Créditos Tributários e Não Tributários/Inscrição em Dívida Ativa </a:t>
            </a:r>
            <a:r>
              <a:rPr lang="pt-BR" u="sng">
                <a:solidFill>
                  <a:schemeClr val="bg1"/>
                </a:solidFill>
              </a:rPr>
              <a:t>enviado no pacote de janeiro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>
                <a:solidFill>
                  <a:schemeClr val="bg1"/>
                </a:solidFill>
              </a:rPr>
              <a:t>(+/-) Revisões do Crédito Tributário/DA</a:t>
            </a:r>
            <a:br>
              <a:rPr lang="pt-BR">
                <a:solidFill>
                  <a:schemeClr val="bg1"/>
                </a:solidFill>
              </a:rPr>
            </a:br>
            <a:r>
              <a:rPr lang="pt-BR">
                <a:solidFill>
                  <a:schemeClr val="bg1"/>
                </a:solidFill>
              </a:rPr>
              <a:t>( -/+ ) Baixas/Estornos de Baixas do Crédito Tributário/DA</a:t>
            </a:r>
            <a:br>
              <a:rPr lang="pt-BR">
                <a:solidFill>
                  <a:schemeClr val="bg1"/>
                </a:solidFill>
              </a:rPr>
            </a:br>
            <a:r>
              <a:rPr lang="pt-BR">
                <a:solidFill>
                  <a:schemeClr val="bg1"/>
                </a:solidFill>
              </a:rPr>
              <a:t>( - ) Arrecadações do Diário Geral de Arrecadação (exceto Pagamento a Maior)</a:t>
            </a:r>
            <a:br>
              <a:rPr lang="pt-BR">
                <a:solidFill>
                  <a:schemeClr val="bg1"/>
                </a:solidFill>
              </a:rPr>
            </a:br>
            <a:r>
              <a:rPr lang="pt-BR">
                <a:solidFill>
                  <a:schemeClr val="bg1"/>
                </a:solidFill>
              </a:rPr>
              <a:t>( + ) Estornos ou Restituições de Receita (exceto Pagamento Maior)</a:t>
            </a:r>
            <a:br>
              <a:rPr lang="pt-BR">
                <a:solidFill>
                  <a:schemeClr val="bg1"/>
                </a:solidFill>
              </a:rPr>
            </a:br>
            <a:r>
              <a:rPr lang="pt-BR">
                <a:solidFill>
                  <a:schemeClr val="bg1"/>
                </a:solidFill>
              </a:rPr>
              <a:t>( = ) Saldo Final do Crédito Tributário/DA</a:t>
            </a:r>
          </a:p>
          <a:p>
            <a:endParaRPr lang="pt-BR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12521AE-4C80-EB42-29C8-EF086BFA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3.1. Descritivo Inicial</a:t>
            </a:r>
          </a:p>
        </p:txBody>
      </p:sp>
      <p:sp>
        <p:nvSpPr>
          <p:cNvPr id="2" name="Shape 10">
            <a:extLst>
              <a:ext uri="{FF2B5EF4-FFF2-40B4-BE49-F238E27FC236}">
                <a16:creationId xmlns:a16="http://schemas.microsoft.com/office/drawing/2014/main" id="{7E50F699-459E-87CB-DC89-C3A26354861C}"/>
              </a:ext>
            </a:extLst>
          </p:cNvPr>
          <p:cNvSpPr/>
          <p:nvPr/>
        </p:nvSpPr>
        <p:spPr>
          <a:xfrm>
            <a:off x="838200" y="5678880"/>
            <a:ext cx="10985390" cy="966935"/>
          </a:xfrm>
          <a:prstGeom prst="roundRect">
            <a:avLst>
              <a:gd name="adj" fmla="val 7182"/>
            </a:avLst>
          </a:prstGeom>
          <a:solidFill>
            <a:srgbClr val="D2D2E0"/>
          </a:solidFill>
          <a:ln/>
        </p:spPr>
        <p:txBody>
          <a:bodyPr/>
          <a:lstStyle/>
          <a:p>
            <a:endParaRPr lang="pt-BR" sz="1499"/>
          </a:p>
        </p:txBody>
      </p:sp>
      <p:sp>
        <p:nvSpPr>
          <p:cNvPr id="6" name="Text 11">
            <a:extLst>
              <a:ext uri="{FF2B5EF4-FFF2-40B4-BE49-F238E27FC236}">
                <a16:creationId xmlns:a16="http://schemas.microsoft.com/office/drawing/2014/main" id="{5AF8C57C-7969-6BC2-780A-8D30B7D6AC21}"/>
              </a:ext>
            </a:extLst>
          </p:cNvPr>
          <p:cNvSpPr/>
          <p:nvPr/>
        </p:nvSpPr>
        <p:spPr>
          <a:xfrm>
            <a:off x="1024128" y="5776518"/>
            <a:ext cx="10799462" cy="869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2"/>
              </a:lnSpc>
            </a:pPr>
            <a:r>
              <a:rPr lang="pt-BR" sz="2000" b="1">
                <a:solidFill>
                  <a:schemeClr val="accent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CON737 - Verifica a existência de Saldo Negativo dos Lançamentos de Crédito Tributário</a:t>
            </a:r>
            <a:br>
              <a:rPr lang="pt-BR" sz="1291" b="1">
                <a:solidFill>
                  <a:schemeClr val="accent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br>
              <a:rPr lang="pt-BR" sz="1291" b="1">
                <a:solidFill>
                  <a:schemeClr val="accent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pt-BR" sz="2800" b="1">
                <a:solidFill>
                  <a:schemeClr val="accent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Atenção: </a:t>
            </a:r>
            <a:r>
              <a:rPr lang="pt-BR" sz="2800" b="1">
                <a:solidFill>
                  <a:srgbClr val="FF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Impeditiva</a:t>
            </a:r>
            <a:r>
              <a:rPr lang="pt-BR" sz="2800" b="1">
                <a:solidFill>
                  <a:schemeClr val="accent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pt-BR" sz="2800" b="1">
                <a:solidFill>
                  <a:srgbClr val="FF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 2026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7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22º Ciclo_PPT_template_Joseane Aparecida Corrê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º Ciclo_PPT_template_geral_01" id="{1DD2E016-6028-4125-9BD4-6BED2F35FC48}" vid="{DCC178CB-033D-43A1-A2CF-DB021AF8C02E}"/>
    </a:ext>
  </a:extLst>
</a:theme>
</file>

<file path=ppt/theme/theme2.xml><?xml version="1.0" encoding="utf-8"?>
<a:theme xmlns:a="http://schemas.openxmlformats.org/drawingml/2006/main" name="Tema do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e3ea05-53a8-4f32-b802-dfbe623c3b8a">
      <Terms xmlns="http://schemas.microsoft.com/office/infopath/2007/PartnerControls"/>
    </lcf76f155ced4ddcb4097134ff3c332f>
    <TaxCatchAll xmlns="b22e846b-2e75-4a71-8f67-cc4f94cb4e5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87D36792DE1944A49C568FE14B57DD" ma:contentTypeVersion="18" ma:contentTypeDescription="Crie um novo documento." ma:contentTypeScope="" ma:versionID="98ade6f00b02400158013e7120056d98">
  <xsd:schema xmlns:xsd="http://www.w3.org/2001/XMLSchema" xmlns:xs="http://www.w3.org/2001/XMLSchema" xmlns:p="http://schemas.microsoft.com/office/2006/metadata/properties" xmlns:ns2="1ae3ea05-53a8-4f32-b802-dfbe623c3b8a" xmlns:ns3="b22e846b-2e75-4a71-8f67-cc4f94cb4e52" targetNamespace="http://schemas.microsoft.com/office/2006/metadata/properties" ma:root="true" ma:fieldsID="356b9094723c7f84fb4b16a1a13bdc47" ns2:_="" ns3:_="">
    <xsd:import namespace="1ae3ea05-53a8-4f32-b802-dfbe623c3b8a"/>
    <xsd:import namespace="b22e846b-2e75-4a71-8f67-cc4f94cb4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3ea05-53a8-4f32-b802-dfbe623c3b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4ec4d449-cc40-4ed3-840b-478290d670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e846b-2e75-4a71-8f67-cc4f94cb4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6929b8b-b40e-46d4-8b42-455ce7e11c64}" ma:internalName="TaxCatchAll" ma:showField="CatchAllData" ma:web="b22e846b-2e75-4a71-8f67-cc4f94cb4e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3BA91D-CC03-4A80-8B25-E3FE65191154}">
  <ds:schemaRefs>
    <ds:schemaRef ds:uri="1ae3ea05-53a8-4f32-b802-dfbe623c3b8a"/>
    <ds:schemaRef ds:uri="b22e846b-2e75-4a71-8f67-cc4f94cb4e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9D7CDE-862A-44A2-AA9A-A08FF02A60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E1391D-07EF-48DD-9612-54517A539AFB}">
  <ds:schemaRefs>
    <ds:schemaRef ds:uri="1ae3ea05-53a8-4f32-b802-dfbe623c3b8a"/>
    <ds:schemaRef ds:uri="b22e846b-2e75-4a71-8f67-cc4f94cb4e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29</Slides>
  <Notes>29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22º Ciclo_PPT_template_Joseane Aparecida Corrêa</vt:lpstr>
      <vt:lpstr>Módulo Tributário</vt:lpstr>
      <vt:lpstr>PowerPoint Presentation</vt:lpstr>
      <vt:lpstr>PowerPoint Presentation</vt:lpstr>
      <vt:lpstr>PowerPoint Presentation</vt:lpstr>
      <vt:lpstr>PowerPoint Presentation</vt:lpstr>
      <vt:lpstr>⚠️ E se não existem lançamentos/operações realizados no mês?</vt:lpstr>
      <vt:lpstr>PowerPoint Presentation</vt:lpstr>
      <vt:lpstr>PowerPoint Presentation</vt:lpstr>
      <vt:lpstr>3.1. Descritivo Inicial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revision>1</cp:revision>
  <dcterms:created xsi:type="dcterms:W3CDTF">2022-06-01T22:49:47Z</dcterms:created>
  <dcterms:modified xsi:type="dcterms:W3CDTF">2025-11-04T16:51:12Z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0x0101007C87D36792DE1944A49C568FE14B57DD</vt:lpwstr>
  </property>
  <property fmtid="{D5CDD505-2E9C-101B-9397-08002B2CF9AE}" pid="3" name="MediaServiceImageTags">
    <vt:lpwstr/>
  </property>
</Properties>
</file>