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sldIdLst>
    <p:sldId id="592" r:id="rId5"/>
    <p:sldId id="593" r:id="rId6"/>
    <p:sldId id="608" r:id="rId7"/>
    <p:sldId id="616" r:id="rId8"/>
    <p:sldId id="628" r:id="rId9"/>
    <p:sldId id="274" r:id="rId10"/>
    <p:sldId id="600" r:id="rId11"/>
    <p:sldId id="618" r:id="rId12"/>
    <p:sldId id="617" r:id="rId13"/>
    <p:sldId id="629" r:id="rId14"/>
    <p:sldId id="631" r:id="rId15"/>
    <p:sldId id="632" r:id="rId16"/>
    <p:sldId id="610" r:id="rId17"/>
    <p:sldId id="630" r:id="rId18"/>
    <p:sldId id="619" r:id="rId19"/>
    <p:sldId id="620" r:id="rId20"/>
    <p:sldId id="622" r:id="rId21"/>
    <p:sldId id="607" r:id="rId22"/>
    <p:sldId id="633" r:id="rId23"/>
    <p:sldId id="624" r:id="rId24"/>
    <p:sldId id="625" r:id="rId25"/>
    <p:sldId id="626" r:id="rId26"/>
    <p:sldId id="627" r:id="rId27"/>
    <p:sldId id="606" r:id="rId28"/>
    <p:sldId id="515" r:id="rId29"/>
  </p:sldIdLst>
  <p:sldSz cx="12192000" cy="68548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DDFE81-D85E-DA9A-4118-31034CB9D065}" name="ANA BEATRIZ OLIVEIRA RIBEIRO" initials="AR" userId="S::9715@tcesc.tc.br::82b2d8ea-f63b-426b-ad2a-4a97c5e86423" providerId="AD"/>
  <p188:author id="{A04EC9AA-D4A0-AC9C-C25F-A39881E09E0C}" name="MAGDA AUDREY PAMPLONA" initials="MP" userId="S::4509285@tcesc.tc.br::b4072c3a-6b6d-41b1-9c8f-4ea8e144d2cb" providerId="AD"/>
  <p188:author id="{6C16E1BD-3F23-1642-4ECD-53062B52FCB8}" name="JOSEANE APARECIDA CORREA" initials="JAC" userId="S::4507827@tcesc.tc.br::e0ab9136-e8d4-47f1-84df-425b4e3400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368"/>
    <a:srgbClr val="F3F4F6"/>
    <a:srgbClr val="F6F6F6"/>
    <a:srgbClr val="F5F5F5"/>
    <a:srgbClr val="7A7A7A"/>
    <a:srgbClr val="BD2E42"/>
    <a:srgbClr val="FFE300"/>
    <a:srgbClr val="000000"/>
    <a:srgbClr val="E3E9F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58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IANA KAIR MEDEIROS DA SILVA" userId="4b23fea7-fd88-4a1b-bab5-bfc8c1a2f19a" providerId="ADAL" clId="{11F4C942-F21E-4935-88C8-49BEAC8B81E6}"/>
    <pc:docChg chg="undo custSel addSld delSld modSld sldOrd">
      <pc:chgData name="TATIANA KAIR MEDEIROS DA SILVA" userId="4b23fea7-fd88-4a1b-bab5-bfc8c1a2f19a" providerId="ADAL" clId="{11F4C942-F21E-4935-88C8-49BEAC8B81E6}" dt="2025-11-26T20:37:27.619" v="4592" actId="14100"/>
      <pc:docMkLst>
        <pc:docMk/>
      </pc:docMkLst>
      <pc:sldChg chg="addSp delSp modSp mod">
        <pc:chgData name="TATIANA KAIR MEDEIROS DA SILVA" userId="4b23fea7-fd88-4a1b-bab5-bfc8c1a2f19a" providerId="ADAL" clId="{11F4C942-F21E-4935-88C8-49BEAC8B81E6}" dt="2025-11-26T17:48:40.343" v="2604" actId="1076"/>
        <pc:sldMkLst>
          <pc:docMk/>
          <pc:sldMk cId="0" sldId="274"/>
        </pc:sldMkLst>
        <pc:spChg chg="mod">
          <ac:chgData name="TATIANA KAIR MEDEIROS DA SILVA" userId="4b23fea7-fd88-4a1b-bab5-bfc8c1a2f19a" providerId="ADAL" clId="{11F4C942-F21E-4935-88C8-49BEAC8B81E6}" dt="2025-11-24T19:31:19.538" v="819" actId="1076"/>
          <ac:spMkLst>
            <pc:docMk/>
            <pc:sldMk cId="0" sldId="274"/>
            <ac:spMk id="3" creationId="{00000000-0000-0000-0000-000000000000}"/>
          </ac:spMkLst>
        </pc:spChg>
        <pc:spChg chg="mod">
          <ac:chgData name="TATIANA KAIR MEDEIROS DA SILVA" userId="4b23fea7-fd88-4a1b-bab5-bfc8c1a2f19a" providerId="ADAL" clId="{11F4C942-F21E-4935-88C8-49BEAC8B81E6}" dt="2025-11-26T17:22:36.006" v="2310" actId="1076"/>
          <ac:spMkLst>
            <pc:docMk/>
            <pc:sldMk cId="0" sldId="274"/>
            <ac:spMk id="4" creationId="{00000000-0000-0000-0000-000000000000}"/>
          </ac:spMkLst>
        </pc:spChg>
        <pc:spChg chg="add mod">
          <ac:chgData name="TATIANA KAIR MEDEIROS DA SILVA" userId="4b23fea7-fd88-4a1b-bab5-bfc8c1a2f19a" providerId="ADAL" clId="{11F4C942-F21E-4935-88C8-49BEAC8B81E6}" dt="2025-11-26T17:48:40.343" v="2604" actId="1076"/>
          <ac:spMkLst>
            <pc:docMk/>
            <pc:sldMk cId="0" sldId="274"/>
            <ac:spMk id="5" creationId="{61C2E364-6B23-DF5B-F5C2-37DA7967F1C5}"/>
          </ac:spMkLst>
        </pc:spChg>
        <pc:graphicFrameChg chg="add mod modGraphic">
          <ac:chgData name="TATIANA KAIR MEDEIROS DA SILVA" userId="4b23fea7-fd88-4a1b-bab5-bfc8c1a2f19a" providerId="ADAL" clId="{11F4C942-F21E-4935-88C8-49BEAC8B81E6}" dt="2025-11-26T17:22:19.501" v="2309" actId="1076"/>
          <ac:graphicFrameMkLst>
            <pc:docMk/>
            <pc:sldMk cId="0" sldId="274"/>
            <ac:graphicFrameMk id="6" creationId="{FFEC1C99-A775-4D00-3300-7AB3EE13B049}"/>
          </ac:graphicFrameMkLst>
        </pc:graphicFrameChg>
      </pc:sldChg>
      <pc:sldChg chg="delSp modSp mod">
        <pc:chgData name="TATIANA KAIR MEDEIROS DA SILVA" userId="4b23fea7-fd88-4a1b-bab5-bfc8c1a2f19a" providerId="ADAL" clId="{11F4C942-F21E-4935-88C8-49BEAC8B81E6}" dt="2025-11-26T20:30:11.976" v="4568" actId="1076"/>
        <pc:sldMkLst>
          <pc:docMk/>
          <pc:sldMk cId="3125399566" sldId="515"/>
        </pc:sldMkLst>
        <pc:spChg chg="mod">
          <ac:chgData name="TATIANA KAIR MEDEIROS DA SILVA" userId="4b23fea7-fd88-4a1b-bab5-bfc8c1a2f19a" providerId="ADAL" clId="{11F4C942-F21E-4935-88C8-49BEAC8B81E6}" dt="2025-11-26T20:30:11.976" v="4568" actId="1076"/>
          <ac:spMkLst>
            <pc:docMk/>
            <pc:sldMk cId="3125399566" sldId="515"/>
            <ac:spMk id="12" creationId="{80DE13A6-38BE-2948-D2B4-1664923A438E}"/>
          </ac:spMkLst>
        </pc:spChg>
        <pc:spChg chg="mod">
          <ac:chgData name="TATIANA KAIR MEDEIROS DA SILVA" userId="4b23fea7-fd88-4a1b-bab5-bfc8c1a2f19a" providerId="ADAL" clId="{11F4C942-F21E-4935-88C8-49BEAC8B81E6}" dt="2025-11-26T20:30:05.410" v="4566" actId="1076"/>
          <ac:spMkLst>
            <pc:docMk/>
            <pc:sldMk cId="3125399566" sldId="515"/>
            <ac:spMk id="13" creationId="{AEC8C4CC-4D60-3499-D842-487D9A40F32D}"/>
          </ac:spMkLst>
        </pc:spChg>
        <pc:picChg chg="mod">
          <ac:chgData name="TATIANA KAIR MEDEIROS DA SILVA" userId="4b23fea7-fd88-4a1b-bab5-bfc8c1a2f19a" providerId="ADAL" clId="{11F4C942-F21E-4935-88C8-49BEAC8B81E6}" dt="2025-11-26T20:30:09.016" v="4567" actId="1076"/>
          <ac:picMkLst>
            <pc:docMk/>
            <pc:sldMk cId="3125399566" sldId="515"/>
            <ac:picMk id="4" creationId="{8958EEF5-F89A-E72A-5769-57230DA13AEC}"/>
          </ac:picMkLst>
        </pc:picChg>
        <pc:picChg chg="mod">
          <ac:chgData name="TATIANA KAIR MEDEIROS DA SILVA" userId="4b23fea7-fd88-4a1b-bab5-bfc8c1a2f19a" providerId="ADAL" clId="{11F4C942-F21E-4935-88C8-49BEAC8B81E6}" dt="2025-11-26T20:30:05.410" v="4566" actId="1076"/>
          <ac:picMkLst>
            <pc:docMk/>
            <pc:sldMk cId="3125399566" sldId="515"/>
            <ac:picMk id="14" creationId="{76F1C95F-466C-DA8C-5BF4-D6B841ABC53C}"/>
          </ac:picMkLst>
        </pc:picChg>
        <pc:picChg chg="mod">
          <ac:chgData name="TATIANA KAIR MEDEIROS DA SILVA" userId="4b23fea7-fd88-4a1b-bab5-bfc8c1a2f19a" providerId="ADAL" clId="{11F4C942-F21E-4935-88C8-49BEAC8B81E6}" dt="2025-11-26T20:30:05.410" v="4566" actId="1076"/>
          <ac:picMkLst>
            <pc:docMk/>
            <pc:sldMk cId="3125399566" sldId="515"/>
            <ac:picMk id="15" creationId="{77BFF76A-B277-6EC3-6557-A57A06DD60C6}"/>
          </ac:picMkLst>
        </pc:picChg>
      </pc:sldChg>
      <pc:sldChg chg="modSp mod">
        <pc:chgData name="TATIANA KAIR MEDEIROS DA SILVA" userId="4b23fea7-fd88-4a1b-bab5-bfc8c1a2f19a" providerId="ADAL" clId="{11F4C942-F21E-4935-88C8-49BEAC8B81E6}" dt="2025-11-26T17:05:58.752" v="2148" actId="1076"/>
        <pc:sldMkLst>
          <pc:docMk/>
          <pc:sldMk cId="2081453984" sldId="592"/>
        </pc:sldMkLst>
        <pc:spChg chg="mod">
          <ac:chgData name="TATIANA KAIR MEDEIROS DA SILVA" userId="4b23fea7-fd88-4a1b-bab5-bfc8c1a2f19a" providerId="ADAL" clId="{11F4C942-F21E-4935-88C8-49BEAC8B81E6}" dt="2025-11-26T17:05:58.752" v="2148" actId="1076"/>
          <ac:spMkLst>
            <pc:docMk/>
            <pc:sldMk cId="2081453984" sldId="592"/>
            <ac:spMk id="5" creationId="{11944B0E-8701-DE0A-911B-A149C33FE33F}"/>
          </ac:spMkLst>
        </pc:spChg>
        <pc:spChg chg="mod">
          <ac:chgData name="TATIANA KAIR MEDEIROS DA SILVA" userId="4b23fea7-fd88-4a1b-bab5-bfc8c1a2f19a" providerId="ADAL" clId="{11F4C942-F21E-4935-88C8-49BEAC8B81E6}" dt="2025-11-26T17:03:45.411" v="2140" actId="1076"/>
          <ac:spMkLst>
            <pc:docMk/>
            <pc:sldMk cId="2081453984" sldId="592"/>
            <ac:spMk id="11" creationId="{00000000-0000-0000-0000-000000000000}"/>
          </ac:spMkLst>
        </pc:spChg>
        <pc:picChg chg="mod">
          <ac:chgData name="TATIANA KAIR MEDEIROS DA SILVA" userId="4b23fea7-fd88-4a1b-bab5-bfc8c1a2f19a" providerId="ADAL" clId="{11F4C942-F21E-4935-88C8-49BEAC8B81E6}" dt="2025-11-26T17:05:03.497" v="2141" actId="1076"/>
          <ac:picMkLst>
            <pc:docMk/>
            <pc:sldMk cId="2081453984" sldId="592"/>
            <ac:picMk id="2" creationId="{00000000-0000-0000-0000-000000000000}"/>
          </ac:picMkLst>
        </pc:picChg>
        <pc:picChg chg="mod">
          <ac:chgData name="TATIANA KAIR MEDEIROS DA SILVA" userId="4b23fea7-fd88-4a1b-bab5-bfc8c1a2f19a" providerId="ADAL" clId="{11F4C942-F21E-4935-88C8-49BEAC8B81E6}" dt="2025-11-26T17:03:37.779" v="2139" actId="1076"/>
          <ac:picMkLst>
            <pc:docMk/>
            <pc:sldMk cId="2081453984" sldId="592"/>
            <ac:picMk id="4" creationId="{00000000-0000-0000-0000-000000000000}"/>
          </ac:picMkLst>
        </pc:picChg>
      </pc:sldChg>
      <pc:sldChg chg="delSp modSp add mod">
        <pc:chgData name="TATIANA KAIR MEDEIROS DA SILVA" userId="4b23fea7-fd88-4a1b-bab5-bfc8c1a2f19a" providerId="ADAL" clId="{11F4C942-F21E-4935-88C8-49BEAC8B81E6}" dt="2025-11-26T18:41:08.300" v="3579" actId="6549"/>
        <pc:sldMkLst>
          <pc:docMk/>
          <pc:sldMk cId="0" sldId="593"/>
        </pc:sldMkLst>
        <pc:spChg chg="mod">
          <ac:chgData name="TATIANA KAIR MEDEIROS DA SILVA" userId="4b23fea7-fd88-4a1b-bab5-bfc8c1a2f19a" providerId="ADAL" clId="{11F4C942-F21E-4935-88C8-49BEAC8B81E6}" dt="2025-11-26T17:11:56.073" v="2173" actId="20577"/>
          <ac:spMkLst>
            <pc:docMk/>
            <pc:sldMk cId="0" sldId="593"/>
            <ac:spMk id="2" creationId="{00000000-0000-0000-0000-000000000000}"/>
          </ac:spMkLst>
        </pc:spChg>
        <pc:spChg chg="mod">
          <ac:chgData name="TATIANA KAIR MEDEIROS DA SILVA" userId="4b23fea7-fd88-4a1b-bab5-bfc8c1a2f19a" providerId="ADAL" clId="{11F4C942-F21E-4935-88C8-49BEAC8B81E6}" dt="2025-11-26T18:41:08.300" v="3579" actId="6549"/>
          <ac:spMkLst>
            <pc:docMk/>
            <pc:sldMk cId="0" sldId="593"/>
            <ac:spMk id="4" creationId="{00000000-0000-0000-0000-000000000000}"/>
          </ac:spMkLst>
        </pc:spChg>
      </pc:sldChg>
      <pc:sldChg chg="addSp delSp modSp add mod ord">
        <pc:chgData name="TATIANA KAIR MEDEIROS DA SILVA" userId="4b23fea7-fd88-4a1b-bab5-bfc8c1a2f19a" providerId="ADAL" clId="{11F4C942-F21E-4935-88C8-49BEAC8B81E6}" dt="2025-11-26T20:35:11.925" v="4579" actId="207"/>
        <pc:sldMkLst>
          <pc:docMk/>
          <pc:sldMk cId="649727201" sldId="600"/>
        </pc:sldMkLst>
        <pc:spChg chg="add mod">
          <ac:chgData name="TATIANA KAIR MEDEIROS DA SILVA" userId="4b23fea7-fd88-4a1b-bab5-bfc8c1a2f19a" providerId="ADAL" clId="{11F4C942-F21E-4935-88C8-49BEAC8B81E6}" dt="2025-11-26T20:13:41.192" v="4533" actId="1076"/>
          <ac:spMkLst>
            <pc:docMk/>
            <pc:sldMk cId="649727201" sldId="600"/>
            <ac:spMk id="14" creationId="{784A8785-B7FA-7349-A5DF-2FAB682A3B43}"/>
          </ac:spMkLst>
        </pc:spChg>
        <pc:spChg chg="add mod">
          <ac:chgData name="TATIANA KAIR MEDEIROS DA SILVA" userId="4b23fea7-fd88-4a1b-bab5-bfc8c1a2f19a" providerId="ADAL" clId="{11F4C942-F21E-4935-88C8-49BEAC8B81E6}" dt="2025-11-26T18:14:51.691" v="2682" actId="1076"/>
          <ac:spMkLst>
            <pc:docMk/>
            <pc:sldMk cId="649727201" sldId="600"/>
            <ac:spMk id="16" creationId="{A19E9EB3-1C20-77DA-5CB8-E491C56BBDE7}"/>
          </ac:spMkLst>
        </pc:spChg>
        <pc:spChg chg="add mod">
          <ac:chgData name="TATIANA KAIR MEDEIROS DA SILVA" userId="4b23fea7-fd88-4a1b-bab5-bfc8c1a2f19a" providerId="ADAL" clId="{11F4C942-F21E-4935-88C8-49BEAC8B81E6}" dt="2025-11-26T18:28:43.400" v="3323" actId="20577"/>
          <ac:spMkLst>
            <pc:docMk/>
            <pc:sldMk cId="649727201" sldId="600"/>
            <ac:spMk id="21" creationId="{2ED16AD2-30AF-1BF9-7170-94B8A9F30F6A}"/>
          </ac:spMkLst>
        </pc:spChg>
        <pc:graphicFrameChg chg="add mod modGraphic">
          <ac:chgData name="TATIANA KAIR MEDEIROS DA SILVA" userId="4b23fea7-fd88-4a1b-bab5-bfc8c1a2f19a" providerId="ADAL" clId="{11F4C942-F21E-4935-88C8-49BEAC8B81E6}" dt="2025-11-26T20:35:05.040" v="4578" actId="207"/>
          <ac:graphicFrameMkLst>
            <pc:docMk/>
            <pc:sldMk cId="649727201" sldId="600"/>
            <ac:graphicFrameMk id="23" creationId="{57A92100-EC92-2B6F-9E59-553353658B52}"/>
          </ac:graphicFrameMkLst>
        </pc:graphicFrameChg>
        <pc:graphicFrameChg chg="add mod modGraphic">
          <ac:chgData name="TATIANA KAIR MEDEIROS DA SILVA" userId="4b23fea7-fd88-4a1b-bab5-bfc8c1a2f19a" providerId="ADAL" clId="{11F4C942-F21E-4935-88C8-49BEAC8B81E6}" dt="2025-11-26T20:35:11.925" v="4579" actId="207"/>
          <ac:graphicFrameMkLst>
            <pc:docMk/>
            <pc:sldMk cId="649727201" sldId="600"/>
            <ac:graphicFrameMk id="24" creationId="{548F1D07-3CCF-3F30-2DBD-7313D0B42901}"/>
          </ac:graphicFrameMkLst>
        </pc:graphicFrameChg>
      </pc:sldChg>
      <pc:sldChg chg="addSp delSp modSp mod ord">
        <pc:chgData name="TATIANA KAIR MEDEIROS DA SILVA" userId="4b23fea7-fd88-4a1b-bab5-bfc8c1a2f19a" providerId="ADAL" clId="{11F4C942-F21E-4935-88C8-49BEAC8B81E6}" dt="2025-11-24T21:45:08.855" v="2089"/>
        <pc:sldMkLst>
          <pc:docMk/>
          <pc:sldMk cId="491124838" sldId="607"/>
        </pc:sldMkLst>
        <pc:spChg chg="mod">
          <ac:chgData name="TATIANA KAIR MEDEIROS DA SILVA" userId="4b23fea7-fd88-4a1b-bab5-bfc8c1a2f19a" providerId="ADAL" clId="{11F4C942-F21E-4935-88C8-49BEAC8B81E6}" dt="2025-11-24T21:29:39.365" v="1857" actId="6549"/>
          <ac:spMkLst>
            <pc:docMk/>
            <pc:sldMk cId="491124838" sldId="607"/>
            <ac:spMk id="4" creationId="{05C24605-6064-A502-8163-68B760012A58}"/>
          </ac:spMkLst>
        </pc:spChg>
        <pc:spChg chg="mod">
          <ac:chgData name="TATIANA KAIR MEDEIROS DA SILVA" userId="4b23fea7-fd88-4a1b-bab5-bfc8c1a2f19a" providerId="ADAL" clId="{11F4C942-F21E-4935-88C8-49BEAC8B81E6}" dt="2025-11-24T21:38:07.964" v="1882" actId="1076"/>
          <ac:spMkLst>
            <pc:docMk/>
            <pc:sldMk cId="491124838" sldId="607"/>
            <ac:spMk id="5" creationId="{56421797-FAEC-B32C-C991-8D985162117B}"/>
          </ac:spMkLst>
        </pc:spChg>
        <pc:spChg chg="add mod">
          <ac:chgData name="TATIANA KAIR MEDEIROS DA SILVA" userId="4b23fea7-fd88-4a1b-bab5-bfc8c1a2f19a" providerId="ADAL" clId="{11F4C942-F21E-4935-88C8-49BEAC8B81E6}" dt="2025-11-24T21:44:49.719" v="2087" actId="255"/>
          <ac:spMkLst>
            <pc:docMk/>
            <pc:sldMk cId="491124838" sldId="607"/>
            <ac:spMk id="9" creationId="{038DB552-4C0C-43F0-965E-3174B2491FE1}"/>
          </ac:spMkLst>
        </pc:spChg>
      </pc:sldChg>
      <pc:sldChg chg="addSp delSp modSp mod">
        <pc:chgData name="TATIANA KAIR MEDEIROS DA SILVA" userId="4b23fea7-fd88-4a1b-bab5-bfc8c1a2f19a" providerId="ADAL" clId="{11F4C942-F21E-4935-88C8-49BEAC8B81E6}" dt="2025-11-26T18:41:22.516" v="3582" actId="6549"/>
        <pc:sldMkLst>
          <pc:docMk/>
          <pc:sldMk cId="1403809456" sldId="608"/>
        </pc:sldMkLst>
        <pc:spChg chg="mod">
          <ac:chgData name="TATIANA KAIR MEDEIROS DA SILVA" userId="4b23fea7-fd88-4a1b-bab5-bfc8c1a2f19a" providerId="ADAL" clId="{11F4C942-F21E-4935-88C8-49BEAC8B81E6}" dt="2025-11-26T18:37:04.775" v="3490" actId="20577"/>
          <ac:spMkLst>
            <pc:docMk/>
            <pc:sldMk cId="1403809456" sldId="608"/>
            <ac:spMk id="3" creationId="{191EF420-41DA-2965-3EF3-9955889EAF51}"/>
          </ac:spMkLst>
        </pc:spChg>
        <pc:spChg chg="mod">
          <ac:chgData name="TATIANA KAIR MEDEIROS DA SILVA" userId="4b23fea7-fd88-4a1b-bab5-bfc8c1a2f19a" providerId="ADAL" clId="{11F4C942-F21E-4935-88C8-49BEAC8B81E6}" dt="2025-11-26T18:41:22.516" v="3582" actId="6549"/>
          <ac:spMkLst>
            <pc:docMk/>
            <pc:sldMk cId="1403809456" sldId="608"/>
            <ac:spMk id="4" creationId="{E56C1803-7017-B39E-43AD-95589E8D6DF3}"/>
          </ac:spMkLst>
        </pc:spChg>
      </pc:sldChg>
      <pc:sldChg chg="addSp delSp mod ord">
        <pc:chgData name="TATIANA KAIR MEDEIROS DA SILVA" userId="4b23fea7-fd88-4a1b-bab5-bfc8c1a2f19a" providerId="ADAL" clId="{11F4C942-F21E-4935-88C8-49BEAC8B81E6}" dt="2025-11-26T19:35:06.575" v="3982" actId="22"/>
        <pc:sldMkLst>
          <pc:docMk/>
          <pc:sldMk cId="3906317235" sldId="610"/>
        </pc:sldMkLst>
        <pc:picChg chg="add">
          <ac:chgData name="TATIANA KAIR MEDEIROS DA SILVA" userId="4b23fea7-fd88-4a1b-bab5-bfc8c1a2f19a" providerId="ADAL" clId="{11F4C942-F21E-4935-88C8-49BEAC8B81E6}" dt="2025-11-26T19:35:06.575" v="3982" actId="22"/>
          <ac:picMkLst>
            <pc:docMk/>
            <pc:sldMk cId="3906317235" sldId="610"/>
            <ac:picMk id="4" creationId="{7F9D54FC-93FF-8864-235F-71BB2116DFB4}"/>
          </ac:picMkLst>
        </pc:picChg>
      </pc:sldChg>
      <pc:sldChg chg="addSp delSp modSp add mod">
        <pc:chgData name="TATIANA KAIR MEDEIROS DA SILVA" userId="4b23fea7-fd88-4a1b-bab5-bfc8c1a2f19a" providerId="ADAL" clId="{11F4C942-F21E-4935-88C8-49BEAC8B81E6}" dt="2025-11-26T18:36:49.821" v="3461" actId="20577"/>
        <pc:sldMkLst>
          <pc:docMk/>
          <pc:sldMk cId="597043281" sldId="616"/>
        </pc:sldMkLst>
        <pc:spChg chg="mod">
          <ac:chgData name="TATIANA KAIR MEDEIROS DA SILVA" userId="4b23fea7-fd88-4a1b-bab5-bfc8c1a2f19a" providerId="ADAL" clId="{11F4C942-F21E-4935-88C8-49BEAC8B81E6}" dt="2025-11-26T18:36:49.821" v="3461" actId="20577"/>
          <ac:spMkLst>
            <pc:docMk/>
            <pc:sldMk cId="597043281" sldId="616"/>
            <ac:spMk id="3" creationId="{5B0DA297-346C-000D-C8A4-AF4897939443}"/>
          </ac:spMkLst>
        </pc:spChg>
        <pc:spChg chg="mod">
          <ac:chgData name="TATIANA KAIR MEDEIROS DA SILVA" userId="4b23fea7-fd88-4a1b-bab5-bfc8c1a2f19a" providerId="ADAL" clId="{11F4C942-F21E-4935-88C8-49BEAC8B81E6}" dt="2025-11-26T18:32:54.214" v="3433" actId="15"/>
          <ac:spMkLst>
            <pc:docMk/>
            <pc:sldMk cId="597043281" sldId="616"/>
            <ac:spMk id="4" creationId="{908D1B4B-6897-B81A-D208-A852F99FE0F1}"/>
          </ac:spMkLst>
        </pc:spChg>
        <pc:picChg chg="add del">
          <ac:chgData name="TATIANA KAIR MEDEIROS DA SILVA" userId="4b23fea7-fd88-4a1b-bab5-bfc8c1a2f19a" providerId="ADAL" clId="{11F4C942-F21E-4935-88C8-49BEAC8B81E6}" dt="2025-11-24T19:24:55.546" v="807" actId="478"/>
          <ac:picMkLst>
            <pc:docMk/>
            <pc:sldMk cId="597043281" sldId="616"/>
            <ac:picMk id="6" creationId="{F165EB02-DD29-46F0-69E5-3CD9C2445514}"/>
          </ac:picMkLst>
        </pc:picChg>
      </pc:sldChg>
      <pc:sldChg chg="delSp modSp add mod">
        <pc:chgData name="TATIANA KAIR MEDEIROS DA SILVA" userId="4b23fea7-fd88-4a1b-bab5-bfc8c1a2f19a" providerId="ADAL" clId="{11F4C942-F21E-4935-88C8-49BEAC8B81E6}" dt="2025-11-26T17:50:08.569" v="2607" actId="5793"/>
        <pc:sldMkLst>
          <pc:docMk/>
          <pc:sldMk cId="2246240125" sldId="617"/>
        </pc:sldMkLst>
        <pc:spChg chg="mod">
          <ac:chgData name="TATIANA KAIR MEDEIROS DA SILVA" userId="4b23fea7-fd88-4a1b-bab5-bfc8c1a2f19a" providerId="ADAL" clId="{11F4C942-F21E-4935-88C8-49BEAC8B81E6}" dt="2025-11-24T19:48:56.781" v="841" actId="1076"/>
          <ac:spMkLst>
            <pc:docMk/>
            <pc:sldMk cId="2246240125" sldId="617"/>
            <ac:spMk id="3" creationId="{0D47972D-2ECA-B238-6EF4-2F0D28B8A359}"/>
          </ac:spMkLst>
        </pc:spChg>
        <pc:spChg chg="mod">
          <ac:chgData name="TATIANA KAIR MEDEIROS DA SILVA" userId="4b23fea7-fd88-4a1b-bab5-bfc8c1a2f19a" providerId="ADAL" clId="{11F4C942-F21E-4935-88C8-49BEAC8B81E6}" dt="2025-11-26T17:50:08.569" v="2607" actId="5793"/>
          <ac:spMkLst>
            <pc:docMk/>
            <pc:sldMk cId="2246240125" sldId="617"/>
            <ac:spMk id="4" creationId="{DA9BF1ED-D2CA-C634-8102-4E648E946BDB}"/>
          </ac:spMkLst>
        </pc:spChg>
      </pc:sldChg>
      <pc:sldChg chg="addSp delSp modSp add mod ord">
        <pc:chgData name="TATIANA KAIR MEDEIROS DA SILVA" userId="4b23fea7-fd88-4a1b-bab5-bfc8c1a2f19a" providerId="ADAL" clId="{11F4C942-F21E-4935-88C8-49BEAC8B81E6}" dt="2025-11-26T20:37:27.619" v="4592" actId="14100"/>
        <pc:sldMkLst>
          <pc:docMk/>
          <pc:sldMk cId="3597964673" sldId="618"/>
        </pc:sldMkLst>
        <pc:spChg chg="mod">
          <ac:chgData name="TATIANA KAIR MEDEIROS DA SILVA" userId="4b23fea7-fd88-4a1b-bab5-bfc8c1a2f19a" providerId="ADAL" clId="{11F4C942-F21E-4935-88C8-49BEAC8B81E6}" dt="2025-11-24T20:31:33.030" v="1281" actId="14100"/>
          <ac:spMkLst>
            <pc:docMk/>
            <pc:sldMk cId="3597964673" sldId="618"/>
            <ac:spMk id="4" creationId="{F8E2279F-E0A7-4E5C-E82D-B623702CD349}"/>
          </ac:spMkLst>
        </pc:spChg>
        <pc:spChg chg="add mod">
          <ac:chgData name="TATIANA KAIR MEDEIROS DA SILVA" userId="4b23fea7-fd88-4a1b-bab5-bfc8c1a2f19a" providerId="ADAL" clId="{11F4C942-F21E-4935-88C8-49BEAC8B81E6}" dt="2025-11-26T20:34:03.182" v="4570" actId="207"/>
          <ac:spMkLst>
            <pc:docMk/>
            <pc:sldMk cId="3597964673" sldId="618"/>
            <ac:spMk id="5" creationId="{B49ED3F1-9979-1EED-DB5F-94452167A9FD}"/>
          </ac:spMkLst>
        </pc:spChg>
        <pc:spChg chg="add mod">
          <ac:chgData name="TATIANA KAIR MEDEIROS DA SILVA" userId="4b23fea7-fd88-4a1b-bab5-bfc8c1a2f19a" providerId="ADAL" clId="{11F4C942-F21E-4935-88C8-49BEAC8B81E6}" dt="2025-11-26T20:37:17.192" v="4590" actId="14100"/>
          <ac:spMkLst>
            <pc:docMk/>
            <pc:sldMk cId="3597964673" sldId="618"/>
            <ac:spMk id="6" creationId="{8D0EA0EB-4EF4-A80A-E31A-1F03F432CB48}"/>
          </ac:spMkLst>
        </pc:spChg>
        <pc:spChg chg="add mod">
          <ac:chgData name="TATIANA KAIR MEDEIROS DA SILVA" userId="4b23fea7-fd88-4a1b-bab5-bfc8c1a2f19a" providerId="ADAL" clId="{11F4C942-F21E-4935-88C8-49BEAC8B81E6}" dt="2025-11-26T20:34:11.381" v="4571" actId="207"/>
          <ac:spMkLst>
            <pc:docMk/>
            <pc:sldMk cId="3597964673" sldId="618"/>
            <ac:spMk id="7" creationId="{8758186F-6B59-20C6-45CE-CEBF8BAA8AB8}"/>
          </ac:spMkLst>
        </pc:spChg>
        <pc:spChg chg="add mod">
          <ac:chgData name="TATIANA KAIR MEDEIROS DA SILVA" userId="4b23fea7-fd88-4a1b-bab5-bfc8c1a2f19a" providerId="ADAL" clId="{11F4C942-F21E-4935-88C8-49BEAC8B81E6}" dt="2025-11-26T20:34:11.381" v="4571" actId="207"/>
          <ac:spMkLst>
            <pc:docMk/>
            <pc:sldMk cId="3597964673" sldId="618"/>
            <ac:spMk id="8" creationId="{A3A380D8-A463-8EEB-9450-F28D7B723984}"/>
          </ac:spMkLst>
        </pc:spChg>
        <pc:spChg chg="add mod">
          <ac:chgData name="TATIANA KAIR MEDEIROS DA SILVA" userId="4b23fea7-fd88-4a1b-bab5-bfc8c1a2f19a" providerId="ADAL" clId="{11F4C942-F21E-4935-88C8-49BEAC8B81E6}" dt="2025-11-26T20:34:11.381" v="4571" actId="207"/>
          <ac:spMkLst>
            <pc:docMk/>
            <pc:sldMk cId="3597964673" sldId="618"/>
            <ac:spMk id="9" creationId="{47357EE1-41C6-ACD0-AE89-7632A0DEC1A7}"/>
          </ac:spMkLst>
        </pc:spChg>
        <pc:spChg chg="add mod">
          <ac:chgData name="TATIANA KAIR MEDEIROS DA SILVA" userId="4b23fea7-fd88-4a1b-bab5-bfc8c1a2f19a" providerId="ADAL" clId="{11F4C942-F21E-4935-88C8-49BEAC8B81E6}" dt="2025-11-26T20:36:41.791" v="4586" actId="207"/>
          <ac:spMkLst>
            <pc:docMk/>
            <pc:sldMk cId="3597964673" sldId="618"/>
            <ac:spMk id="10" creationId="{C204F1F9-61D3-27D7-1D1C-05B1CB443557}"/>
          </ac:spMkLst>
        </pc:spChg>
        <pc:spChg chg="add mod">
          <ac:chgData name="TATIANA KAIR MEDEIROS DA SILVA" userId="4b23fea7-fd88-4a1b-bab5-bfc8c1a2f19a" providerId="ADAL" clId="{11F4C942-F21E-4935-88C8-49BEAC8B81E6}" dt="2025-11-26T20:36:41.791" v="4586" actId="207"/>
          <ac:spMkLst>
            <pc:docMk/>
            <pc:sldMk cId="3597964673" sldId="618"/>
            <ac:spMk id="11" creationId="{53A61FD3-5E44-FD50-43E6-8ADF4ED33069}"/>
          </ac:spMkLst>
        </pc:spChg>
        <pc:spChg chg="add mod">
          <ac:chgData name="TATIANA KAIR MEDEIROS DA SILVA" userId="4b23fea7-fd88-4a1b-bab5-bfc8c1a2f19a" providerId="ADAL" clId="{11F4C942-F21E-4935-88C8-49BEAC8B81E6}" dt="2025-11-26T20:36:41.791" v="4586" actId="207"/>
          <ac:spMkLst>
            <pc:docMk/>
            <pc:sldMk cId="3597964673" sldId="618"/>
            <ac:spMk id="12" creationId="{73DD2189-FDFA-3AD2-A16B-DF9C77424697}"/>
          </ac:spMkLst>
        </pc:spChg>
        <pc:spChg chg="add mod">
          <ac:chgData name="TATIANA KAIR MEDEIROS DA SILVA" userId="4b23fea7-fd88-4a1b-bab5-bfc8c1a2f19a" providerId="ADAL" clId="{11F4C942-F21E-4935-88C8-49BEAC8B81E6}" dt="2025-11-26T20:36:41.791" v="4586" actId="207"/>
          <ac:spMkLst>
            <pc:docMk/>
            <pc:sldMk cId="3597964673" sldId="618"/>
            <ac:spMk id="13" creationId="{A57BDF31-188B-C398-BABE-5953CF9169E4}"/>
          </ac:spMkLst>
        </pc:spChg>
        <pc:spChg chg="add mod">
          <ac:chgData name="TATIANA KAIR MEDEIROS DA SILVA" userId="4b23fea7-fd88-4a1b-bab5-bfc8c1a2f19a" providerId="ADAL" clId="{11F4C942-F21E-4935-88C8-49BEAC8B81E6}" dt="2025-11-26T20:37:27.619" v="4592" actId="14100"/>
          <ac:spMkLst>
            <pc:docMk/>
            <pc:sldMk cId="3597964673" sldId="618"/>
            <ac:spMk id="21" creationId="{66FE93AC-31ED-6DDD-8D77-D6614B279FC3}"/>
          </ac:spMkLst>
        </pc:spChg>
      </pc:sldChg>
      <pc:sldChg chg="addSp delSp modSp add mod ord">
        <pc:chgData name="TATIANA KAIR MEDEIROS DA SILVA" userId="4b23fea7-fd88-4a1b-bab5-bfc8c1a2f19a" providerId="ADAL" clId="{11F4C942-F21E-4935-88C8-49BEAC8B81E6}" dt="2025-11-24T21:16:13.142" v="1492"/>
        <pc:sldMkLst>
          <pc:docMk/>
          <pc:sldMk cId="420849669" sldId="619"/>
        </pc:sldMkLst>
        <pc:spChg chg="mod">
          <ac:chgData name="TATIANA KAIR MEDEIROS DA SILVA" userId="4b23fea7-fd88-4a1b-bab5-bfc8c1a2f19a" providerId="ADAL" clId="{11F4C942-F21E-4935-88C8-49BEAC8B81E6}" dt="2025-11-24T21:16:13.142" v="1492"/>
          <ac:spMkLst>
            <pc:docMk/>
            <pc:sldMk cId="420849669" sldId="619"/>
            <ac:spMk id="4" creationId="{D386EBAD-BD02-97DB-4327-92D521EDA88D}"/>
          </ac:spMkLst>
        </pc:spChg>
      </pc:sldChg>
      <pc:sldChg chg="addSp delSp modSp add mod">
        <pc:chgData name="TATIANA KAIR MEDEIROS DA SILVA" userId="4b23fea7-fd88-4a1b-bab5-bfc8c1a2f19a" providerId="ADAL" clId="{11F4C942-F21E-4935-88C8-49BEAC8B81E6}" dt="2025-11-24T21:21:26.225" v="1514" actId="20577"/>
        <pc:sldMkLst>
          <pc:docMk/>
          <pc:sldMk cId="3812106635" sldId="620"/>
        </pc:sldMkLst>
        <pc:spChg chg="mod">
          <ac:chgData name="TATIANA KAIR MEDEIROS DA SILVA" userId="4b23fea7-fd88-4a1b-bab5-bfc8c1a2f19a" providerId="ADAL" clId="{11F4C942-F21E-4935-88C8-49BEAC8B81E6}" dt="2025-11-24T21:21:26.225" v="1514" actId="20577"/>
          <ac:spMkLst>
            <pc:docMk/>
            <pc:sldMk cId="3812106635" sldId="620"/>
            <ac:spMk id="4" creationId="{BC19A26E-4D55-8428-8C1B-9364300ED3F3}"/>
          </ac:spMkLst>
        </pc:spChg>
      </pc:sldChg>
      <pc:sldChg chg="add">
        <pc:chgData name="TATIANA KAIR MEDEIROS DA SILVA" userId="4b23fea7-fd88-4a1b-bab5-bfc8c1a2f19a" providerId="ADAL" clId="{11F4C942-F21E-4935-88C8-49BEAC8B81E6}" dt="2025-11-24T21:35:44.623" v="1881" actId="2890"/>
        <pc:sldMkLst>
          <pc:docMk/>
          <pc:sldMk cId="1620107783" sldId="622"/>
        </pc:sldMkLst>
      </pc:sldChg>
      <pc:sldChg chg="addSp delSp modSp add mod">
        <pc:chgData name="TATIANA KAIR MEDEIROS DA SILVA" userId="4b23fea7-fd88-4a1b-bab5-bfc8c1a2f19a" providerId="ADAL" clId="{11F4C942-F21E-4935-88C8-49BEAC8B81E6}" dt="2025-11-26T20:24:54.202" v="4543" actId="1076"/>
        <pc:sldMkLst>
          <pc:docMk/>
          <pc:sldMk cId="1213882848" sldId="624"/>
        </pc:sldMkLst>
        <pc:picChg chg="add mod">
          <ac:chgData name="TATIANA KAIR MEDEIROS DA SILVA" userId="4b23fea7-fd88-4a1b-bab5-bfc8c1a2f19a" providerId="ADAL" clId="{11F4C942-F21E-4935-88C8-49BEAC8B81E6}" dt="2025-11-26T20:24:54.202" v="4543" actId="1076"/>
          <ac:picMkLst>
            <pc:docMk/>
            <pc:sldMk cId="1213882848" sldId="624"/>
            <ac:picMk id="8" creationId="{B180E995-D136-ABE9-27BD-75968440ED1D}"/>
          </ac:picMkLst>
        </pc:picChg>
      </pc:sldChg>
      <pc:sldChg chg="addSp delSp modSp add mod">
        <pc:chgData name="TATIANA KAIR MEDEIROS DA SILVA" userId="4b23fea7-fd88-4a1b-bab5-bfc8c1a2f19a" providerId="ADAL" clId="{11F4C942-F21E-4935-88C8-49BEAC8B81E6}" dt="2025-11-26T20:25:59.336" v="4546" actId="208"/>
        <pc:sldMkLst>
          <pc:docMk/>
          <pc:sldMk cId="2227968531" sldId="625"/>
        </pc:sldMkLst>
        <pc:spChg chg="add mod">
          <ac:chgData name="TATIANA KAIR MEDEIROS DA SILVA" userId="4b23fea7-fd88-4a1b-bab5-bfc8c1a2f19a" providerId="ADAL" clId="{11F4C942-F21E-4935-88C8-49BEAC8B81E6}" dt="2025-11-26T20:25:59.336" v="4546" actId="208"/>
          <ac:spMkLst>
            <pc:docMk/>
            <pc:sldMk cId="2227968531" sldId="625"/>
            <ac:spMk id="2" creationId="{FA33EF75-D41D-89B4-500F-2DB37DCE7543}"/>
          </ac:spMkLst>
        </pc:spChg>
        <pc:picChg chg="add">
          <ac:chgData name="TATIANA KAIR MEDEIROS DA SILVA" userId="4b23fea7-fd88-4a1b-bab5-bfc8c1a2f19a" providerId="ADAL" clId="{11F4C942-F21E-4935-88C8-49BEAC8B81E6}" dt="2025-11-24T21:58:52.361" v="2109" actId="22"/>
          <ac:picMkLst>
            <pc:docMk/>
            <pc:sldMk cId="2227968531" sldId="625"/>
            <ac:picMk id="8" creationId="{FE4C69CD-3860-1B78-B2B3-0FC09FDDF454}"/>
          </ac:picMkLst>
        </pc:picChg>
      </pc:sldChg>
      <pc:sldChg chg="addSp delSp modSp add mod">
        <pc:chgData name="TATIANA KAIR MEDEIROS DA SILVA" userId="4b23fea7-fd88-4a1b-bab5-bfc8c1a2f19a" providerId="ADAL" clId="{11F4C942-F21E-4935-88C8-49BEAC8B81E6}" dt="2025-11-26T20:26:30.660" v="4549" actId="208"/>
        <pc:sldMkLst>
          <pc:docMk/>
          <pc:sldMk cId="3806467" sldId="626"/>
        </pc:sldMkLst>
        <pc:spChg chg="add mod">
          <ac:chgData name="TATIANA KAIR MEDEIROS DA SILVA" userId="4b23fea7-fd88-4a1b-bab5-bfc8c1a2f19a" providerId="ADAL" clId="{11F4C942-F21E-4935-88C8-49BEAC8B81E6}" dt="2025-11-26T20:26:30.660" v="4549" actId="208"/>
          <ac:spMkLst>
            <pc:docMk/>
            <pc:sldMk cId="3806467" sldId="626"/>
            <ac:spMk id="2" creationId="{CCBEF112-0843-4A11-4DF4-84BB44DC6031}"/>
          </ac:spMkLst>
        </pc:spChg>
        <pc:picChg chg="add">
          <ac:chgData name="TATIANA KAIR MEDEIROS DA SILVA" userId="4b23fea7-fd88-4a1b-bab5-bfc8c1a2f19a" providerId="ADAL" clId="{11F4C942-F21E-4935-88C8-49BEAC8B81E6}" dt="2025-11-24T22:02:18.226" v="2112" actId="22"/>
          <ac:picMkLst>
            <pc:docMk/>
            <pc:sldMk cId="3806467" sldId="626"/>
            <ac:picMk id="3" creationId="{334C203D-0049-E014-2E49-36E80EC2D086}"/>
          </ac:picMkLst>
        </pc:picChg>
      </pc:sldChg>
      <pc:sldChg chg="addSp delSp modSp add mod">
        <pc:chgData name="TATIANA KAIR MEDEIROS DA SILVA" userId="4b23fea7-fd88-4a1b-bab5-bfc8c1a2f19a" providerId="ADAL" clId="{11F4C942-F21E-4935-88C8-49BEAC8B81E6}" dt="2025-11-26T20:27:38.175" v="4556" actId="208"/>
        <pc:sldMkLst>
          <pc:docMk/>
          <pc:sldMk cId="2891862397" sldId="627"/>
        </pc:sldMkLst>
        <pc:spChg chg="add mod">
          <ac:chgData name="TATIANA KAIR MEDEIROS DA SILVA" userId="4b23fea7-fd88-4a1b-bab5-bfc8c1a2f19a" providerId="ADAL" clId="{11F4C942-F21E-4935-88C8-49BEAC8B81E6}" dt="2025-11-26T20:27:38.175" v="4556" actId="208"/>
          <ac:spMkLst>
            <pc:docMk/>
            <pc:sldMk cId="2891862397" sldId="627"/>
            <ac:spMk id="2" creationId="{47A7B545-02AD-EDD7-C964-CCB5F9BBD276}"/>
          </ac:spMkLst>
        </pc:spChg>
        <pc:picChg chg="add">
          <ac:chgData name="TATIANA KAIR MEDEIROS DA SILVA" userId="4b23fea7-fd88-4a1b-bab5-bfc8c1a2f19a" providerId="ADAL" clId="{11F4C942-F21E-4935-88C8-49BEAC8B81E6}" dt="2025-11-24T22:04:13.594" v="2115" actId="22"/>
          <ac:picMkLst>
            <pc:docMk/>
            <pc:sldMk cId="2891862397" sldId="627"/>
            <ac:picMk id="6" creationId="{54359DA5-5EF2-B074-6D72-3B5A31DD2179}"/>
          </ac:picMkLst>
        </pc:picChg>
      </pc:sldChg>
      <pc:sldChg chg="addSp modSp new mod">
        <pc:chgData name="TATIANA KAIR MEDEIROS DA SILVA" userId="4b23fea7-fd88-4a1b-bab5-bfc8c1a2f19a" providerId="ADAL" clId="{11F4C942-F21E-4935-88C8-49BEAC8B81E6}" dt="2025-11-26T17:47:20.910" v="2579" actId="1076"/>
        <pc:sldMkLst>
          <pc:docMk/>
          <pc:sldMk cId="1842798282" sldId="628"/>
        </pc:sldMkLst>
        <pc:graphicFrameChg chg="add mod modGraphic">
          <ac:chgData name="TATIANA KAIR MEDEIROS DA SILVA" userId="4b23fea7-fd88-4a1b-bab5-bfc8c1a2f19a" providerId="ADAL" clId="{11F4C942-F21E-4935-88C8-49BEAC8B81E6}" dt="2025-11-26T17:47:20.910" v="2579" actId="1076"/>
          <ac:graphicFrameMkLst>
            <pc:docMk/>
            <pc:sldMk cId="1842798282" sldId="628"/>
            <ac:graphicFrameMk id="2" creationId="{ADCBD2A2-64B1-BAC7-2D3D-076605B2F91C}"/>
          </ac:graphicFrameMkLst>
        </pc:graphicFrameChg>
      </pc:sldChg>
      <pc:sldChg chg="modSp add mod">
        <pc:chgData name="TATIANA KAIR MEDEIROS DA SILVA" userId="4b23fea7-fd88-4a1b-bab5-bfc8c1a2f19a" providerId="ADAL" clId="{11F4C942-F21E-4935-88C8-49BEAC8B81E6}" dt="2025-11-26T18:59:53.342" v="3975" actId="20577"/>
        <pc:sldMkLst>
          <pc:docMk/>
          <pc:sldMk cId="3163992181" sldId="629"/>
        </pc:sldMkLst>
        <pc:spChg chg="mod">
          <ac:chgData name="TATIANA KAIR MEDEIROS DA SILVA" userId="4b23fea7-fd88-4a1b-bab5-bfc8c1a2f19a" providerId="ADAL" clId="{11F4C942-F21E-4935-88C8-49BEAC8B81E6}" dt="2025-11-26T18:59:53.342" v="3975" actId="20577"/>
          <ac:spMkLst>
            <pc:docMk/>
            <pc:sldMk cId="3163992181" sldId="629"/>
            <ac:spMk id="4" creationId="{2F17942D-0F24-59AD-4502-A657C46A6C44}"/>
          </ac:spMkLst>
        </pc:spChg>
      </pc:sldChg>
      <pc:sldChg chg="addSp delSp add mod">
        <pc:chgData name="TATIANA KAIR MEDEIROS DA SILVA" userId="4b23fea7-fd88-4a1b-bab5-bfc8c1a2f19a" providerId="ADAL" clId="{11F4C942-F21E-4935-88C8-49BEAC8B81E6}" dt="2025-11-26T19:42:58.492" v="3987" actId="22"/>
        <pc:sldMkLst>
          <pc:docMk/>
          <pc:sldMk cId="3370195418" sldId="630"/>
        </pc:sldMkLst>
        <pc:picChg chg="add">
          <ac:chgData name="TATIANA KAIR MEDEIROS DA SILVA" userId="4b23fea7-fd88-4a1b-bab5-bfc8c1a2f19a" providerId="ADAL" clId="{11F4C942-F21E-4935-88C8-49BEAC8B81E6}" dt="2025-11-26T19:42:58.492" v="3987" actId="22"/>
          <ac:picMkLst>
            <pc:docMk/>
            <pc:sldMk cId="3370195418" sldId="630"/>
            <ac:picMk id="3" creationId="{9AA3AA0C-33BE-CE09-6759-1656BE5E4C5D}"/>
          </ac:picMkLst>
        </pc:picChg>
      </pc:sldChg>
      <pc:sldChg chg="addSp delSp modSp add mod">
        <pc:chgData name="TATIANA KAIR MEDEIROS DA SILVA" userId="4b23fea7-fd88-4a1b-bab5-bfc8c1a2f19a" providerId="ADAL" clId="{11F4C942-F21E-4935-88C8-49BEAC8B81E6}" dt="2025-11-26T20:35:40.714" v="4582" actId="207"/>
        <pc:sldMkLst>
          <pc:docMk/>
          <pc:sldMk cId="1831047195" sldId="631"/>
        </pc:sldMkLst>
        <pc:spChg chg="mod">
          <ac:chgData name="TATIANA KAIR MEDEIROS DA SILVA" userId="4b23fea7-fd88-4a1b-bab5-bfc8c1a2f19a" providerId="ADAL" clId="{11F4C942-F21E-4935-88C8-49BEAC8B81E6}" dt="2025-11-26T19:51:20.965" v="4137" actId="1076"/>
          <ac:spMkLst>
            <pc:docMk/>
            <pc:sldMk cId="1831047195" sldId="631"/>
            <ac:spMk id="3" creationId="{FA7802DE-2441-56DC-A97E-36FC22613FFA}"/>
          </ac:spMkLst>
        </pc:spChg>
        <pc:spChg chg="mod">
          <ac:chgData name="TATIANA KAIR MEDEIROS DA SILVA" userId="4b23fea7-fd88-4a1b-bab5-bfc8c1a2f19a" providerId="ADAL" clId="{11F4C942-F21E-4935-88C8-49BEAC8B81E6}" dt="2025-11-26T20:02:24.320" v="4427" actId="14100"/>
          <ac:spMkLst>
            <pc:docMk/>
            <pc:sldMk cId="1831047195" sldId="631"/>
            <ac:spMk id="4" creationId="{9FEBE185-D16D-C559-5643-F3091A73FB8C}"/>
          </ac:spMkLst>
        </pc:spChg>
        <pc:spChg chg="add mod">
          <ac:chgData name="TATIANA KAIR MEDEIROS DA SILVA" userId="4b23fea7-fd88-4a1b-bab5-bfc8c1a2f19a" providerId="ADAL" clId="{11F4C942-F21E-4935-88C8-49BEAC8B81E6}" dt="2025-11-26T19:53:02.404" v="4193" actId="1076"/>
          <ac:spMkLst>
            <pc:docMk/>
            <pc:sldMk cId="1831047195" sldId="631"/>
            <ac:spMk id="8" creationId="{9A16E497-AB52-7915-3016-29EA9093BF1D}"/>
          </ac:spMkLst>
        </pc:spChg>
        <pc:spChg chg="add mod">
          <ac:chgData name="TATIANA KAIR MEDEIROS DA SILVA" userId="4b23fea7-fd88-4a1b-bab5-bfc8c1a2f19a" providerId="ADAL" clId="{11F4C942-F21E-4935-88C8-49BEAC8B81E6}" dt="2025-11-26T19:58:38.743" v="4358" actId="1076"/>
          <ac:spMkLst>
            <pc:docMk/>
            <pc:sldMk cId="1831047195" sldId="631"/>
            <ac:spMk id="12" creationId="{82E77284-D879-8B7C-6F0B-2D317F85F9CC}"/>
          </ac:spMkLst>
        </pc:spChg>
        <pc:spChg chg="add mod">
          <ac:chgData name="TATIANA KAIR MEDEIROS DA SILVA" userId="4b23fea7-fd88-4a1b-bab5-bfc8c1a2f19a" providerId="ADAL" clId="{11F4C942-F21E-4935-88C8-49BEAC8B81E6}" dt="2025-11-26T20:00:11.710" v="4379" actId="1076"/>
          <ac:spMkLst>
            <pc:docMk/>
            <pc:sldMk cId="1831047195" sldId="631"/>
            <ac:spMk id="13" creationId="{B7584EBA-6C00-AC42-D7B7-BE638C67F499}"/>
          </ac:spMkLst>
        </pc:spChg>
        <pc:spChg chg="add mod">
          <ac:chgData name="TATIANA KAIR MEDEIROS DA SILVA" userId="4b23fea7-fd88-4a1b-bab5-bfc8c1a2f19a" providerId="ADAL" clId="{11F4C942-F21E-4935-88C8-49BEAC8B81E6}" dt="2025-11-26T20:00:48.394" v="4383" actId="688"/>
          <ac:spMkLst>
            <pc:docMk/>
            <pc:sldMk cId="1831047195" sldId="631"/>
            <ac:spMk id="14" creationId="{619F611E-31D3-C691-9A1E-F7690F2232E8}"/>
          </ac:spMkLst>
        </pc:spChg>
        <pc:spChg chg="add mod">
          <ac:chgData name="TATIANA KAIR MEDEIROS DA SILVA" userId="4b23fea7-fd88-4a1b-bab5-bfc8c1a2f19a" providerId="ADAL" clId="{11F4C942-F21E-4935-88C8-49BEAC8B81E6}" dt="2025-11-26T20:01:09.694" v="4386" actId="20577"/>
          <ac:spMkLst>
            <pc:docMk/>
            <pc:sldMk cId="1831047195" sldId="631"/>
            <ac:spMk id="16" creationId="{195AE555-6567-A2FC-FA91-9F22AF5F43B1}"/>
          </ac:spMkLst>
        </pc:spChg>
        <pc:spChg chg="add mod">
          <ac:chgData name="TATIANA KAIR MEDEIROS DA SILVA" userId="4b23fea7-fd88-4a1b-bab5-bfc8c1a2f19a" providerId="ADAL" clId="{11F4C942-F21E-4935-88C8-49BEAC8B81E6}" dt="2025-11-26T20:32:00.578" v="4569" actId="14100"/>
          <ac:spMkLst>
            <pc:docMk/>
            <pc:sldMk cId="1831047195" sldId="631"/>
            <ac:spMk id="17" creationId="{4DABF4DE-DDEC-2773-4EF5-0AAE4F2E1706}"/>
          </ac:spMkLst>
        </pc:spChg>
        <pc:spChg chg="add mod">
          <ac:chgData name="TATIANA KAIR MEDEIROS DA SILVA" userId="4b23fea7-fd88-4a1b-bab5-bfc8c1a2f19a" providerId="ADAL" clId="{11F4C942-F21E-4935-88C8-49BEAC8B81E6}" dt="2025-11-26T20:01:04.409" v="4385" actId="1076"/>
          <ac:spMkLst>
            <pc:docMk/>
            <pc:sldMk cId="1831047195" sldId="631"/>
            <ac:spMk id="18" creationId="{ED209935-3413-538E-80EF-26105B28FAF7}"/>
          </ac:spMkLst>
        </pc:spChg>
        <pc:graphicFrameChg chg="add mod modGraphic">
          <ac:chgData name="TATIANA KAIR MEDEIROS DA SILVA" userId="4b23fea7-fd88-4a1b-bab5-bfc8c1a2f19a" providerId="ADAL" clId="{11F4C942-F21E-4935-88C8-49BEAC8B81E6}" dt="2025-11-26T20:35:25.580" v="4580" actId="207"/>
          <ac:graphicFrameMkLst>
            <pc:docMk/>
            <pc:sldMk cId="1831047195" sldId="631"/>
            <ac:graphicFrameMk id="2" creationId="{E7EC7ED4-DA79-F348-5079-C5F61E23A1D8}"/>
          </ac:graphicFrameMkLst>
        </pc:graphicFrameChg>
        <pc:graphicFrameChg chg="add mod modGraphic">
          <ac:chgData name="TATIANA KAIR MEDEIROS DA SILVA" userId="4b23fea7-fd88-4a1b-bab5-bfc8c1a2f19a" providerId="ADAL" clId="{11F4C942-F21E-4935-88C8-49BEAC8B81E6}" dt="2025-11-26T20:35:33.191" v="4581" actId="207"/>
          <ac:graphicFrameMkLst>
            <pc:docMk/>
            <pc:sldMk cId="1831047195" sldId="631"/>
            <ac:graphicFrameMk id="11" creationId="{F4FCEEC1-62B6-58B9-93DF-0FD61BBC4FFD}"/>
          </ac:graphicFrameMkLst>
        </pc:graphicFrameChg>
        <pc:graphicFrameChg chg="add mod modGraphic">
          <ac:chgData name="TATIANA KAIR MEDEIROS DA SILVA" userId="4b23fea7-fd88-4a1b-bab5-bfc8c1a2f19a" providerId="ADAL" clId="{11F4C942-F21E-4935-88C8-49BEAC8B81E6}" dt="2025-11-26T20:35:40.714" v="4582" actId="207"/>
          <ac:graphicFrameMkLst>
            <pc:docMk/>
            <pc:sldMk cId="1831047195" sldId="631"/>
            <ac:graphicFrameMk id="15" creationId="{6727FE82-7521-18BD-E9AB-187BEBD6CA50}"/>
          </ac:graphicFrameMkLst>
        </pc:graphicFrameChg>
      </pc:sldChg>
      <pc:sldChg chg="addSp delSp modSp add mod">
        <pc:chgData name="TATIANA KAIR MEDEIROS DA SILVA" userId="4b23fea7-fd88-4a1b-bab5-bfc8c1a2f19a" providerId="ADAL" clId="{11F4C942-F21E-4935-88C8-49BEAC8B81E6}" dt="2025-11-26T20:36:02.886" v="4585" actId="207"/>
        <pc:sldMkLst>
          <pc:docMk/>
          <pc:sldMk cId="2255994065" sldId="632"/>
        </pc:sldMkLst>
        <pc:spChg chg="mod">
          <ac:chgData name="TATIANA KAIR MEDEIROS DA SILVA" userId="4b23fea7-fd88-4a1b-bab5-bfc8c1a2f19a" providerId="ADAL" clId="{11F4C942-F21E-4935-88C8-49BEAC8B81E6}" dt="2025-11-26T20:09:16.418" v="4461" actId="1076"/>
          <ac:spMkLst>
            <pc:docMk/>
            <pc:sldMk cId="2255994065" sldId="632"/>
            <ac:spMk id="8" creationId="{75C60C34-2B75-5431-D134-C60570D7B57A}"/>
          </ac:spMkLst>
        </pc:spChg>
        <pc:spChg chg="mod">
          <ac:chgData name="TATIANA KAIR MEDEIROS DA SILVA" userId="4b23fea7-fd88-4a1b-bab5-bfc8c1a2f19a" providerId="ADAL" clId="{11F4C942-F21E-4935-88C8-49BEAC8B81E6}" dt="2025-11-26T20:11:39.370" v="4520" actId="1076"/>
          <ac:spMkLst>
            <pc:docMk/>
            <pc:sldMk cId="2255994065" sldId="632"/>
            <ac:spMk id="12" creationId="{825EFB4F-98C4-2732-3E1B-AE49496574F1}"/>
          </ac:spMkLst>
        </pc:spChg>
        <pc:spChg chg="mod">
          <ac:chgData name="TATIANA KAIR MEDEIROS DA SILVA" userId="4b23fea7-fd88-4a1b-bab5-bfc8c1a2f19a" providerId="ADAL" clId="{11F4C942-F21E-4935-88C8-49BEAC8B81E6}" dt="2025-11-26T20:11:44.386" v="4521" actId="1076"/>
          <ac:spMkLst>
            <pc:docMk/>
            <pc:sldMk cId="2255994065" sldId="632"/>
            <ac:spMk id="16" creationId="{CD573780-E5F7-32A4-619A-30BCBD163CC5}"/>
          </ac:spMkLst>
        </pc:spChg>
        <pc:graphicFrameChg chg="mod modGraphic">
          <ac:chgData name="TATIANA KAIR MEDEIROS DA SILVA" userId="4b23fea7-fd88-4a1b-bab5-bfc8c1a2f19a" providerId="ADAL" clId="{11F4C942-F21E-4935-88C8-49BEAC8B81E6}" dt="2025-11-26T20:35:52.549" v="4583" actId="207"/>
          <ac:graphicFrameMkLst>
            <pc:docMk/>
            <pc:sldMk cId="2255994065" sldId="632"/>
            <ac:graphicFrameMk id="2" creationId="{EA778C34-E42C-AA0E-5836-31E2D8AEA8DD}"/>
          </ac:graphicFrameMkLst>
        </pc:graphicFrameChg>
        <pc:graphicFrameChg chg="modGraphic">
          <ac:chgData name="TATIANA KAIR MEDEIROS DA SILVA" userId="4b23fea7-fd88-4a1b-bab5-bfc8c1a2f19a" providerId="ADAL" clId="{11F4C942-F21E-4935-88C8-49BEAC8B81E6}" dt="2025-11-26T20:35:57.137" v="4584" actId="207"/>
          <ac:graphicFrameMkLst>
            <pc:docMk/>
            <pc:sldMk cId="2255994065" sldId="632"/>
            <ac:graphicFrameMk id="11" creationId="{3112F8DB-4C59-66A1-58AB-57081C19F4B2}"/>
          </ac:graphicFrameMkLst>
        </pc:graphicFrameChg>
        <pc:graphicFrameChg chg="modGraphic">
          <ac:chgData name="TATIANA KAIR MEDEIROS DA SILVA" userId="4b23fea7-fd88-4a1b-bab5-bfc8c1a2f19a" providerId="ADAL" clId="{11F4C942-F21E-4935-88C8-49BEAC8B81E6}" dt="2025-11-26T20:36:02.886" v="4585" actId="207"/>
          <ac:graphicFrameMkLst>
            <pc:docMk/>
            <pc:sldMk cId="2255994065" sldId="632"/>
            <ac:graphicFrameMk id="15" creationId="{3A98445A-7B8E-0493-B6AC-C4B721D3AF0A}"/>
          </ac:graphicFrameMkLst>
        </pc:graphicFrameChg>
        <pc:picChg chg="add mod">
          <ac:chgData name="TATIANA KAIR MEDEIROS DA SILVA" userId="4b23fea7-fd88-4a1b-bab5-bfc8c1a2f19a" providerId="ADAL" clId="{11F4C942-F21E-4935-88C8-49BEAC8B81E6}" dt="2025-11-26T20:13:25.652" v="4532" actId="1076"/>
          <ac:picMkLst>
            <pc:docMk/>
            <pc:sldMk cId="2255994065" sldId="632"/>
            <ac:picMk id="6" creationId="{53065EA5-F190-91E8-3C86-DF3FE70FB73A}"/>
          </ac:picMkLst>
        </pc:picChg>
        <pc:picChg chg="add mod">
          <ac:chgData name="TATIANA KAIR MEDEIROS DA SILVA" userId="4b23fea7-fd88-4a1b-bab5-bfc8c1a2f19a" providerId="ADAL" clId="{11F4C942-F21E-4935-88C8-49BEAC8B81E6}" dt="2025-11-26T20:13:17.437" v="4530"/>
          <ac:picMkLst>
            <pc:docMk/>
            <pc:sldMk cId="2255994065" sldId="632"/>
            <ac:picMk id="7" creationId="{4D42E221-454F-3CD3-F835-CEAB759DE689}"/>
          </ac:picMkLst>
        </pc:picChg>
      </pc:sldChg>
      <pc:sldChg chg="addSp delSp modSp add mod">
        <pc:chgData name="TATIANA KAIR MEDEIROS DA SILVA" userId="4b23fea7-fd88-4a1b-bab5-bfc8c1a2f19a" providerId="ADAL" clId="{11F4C942-F21E-4935-88C8-49BEAC8B81E6}" dt="2025-11-26T20:27:00.218" v="4552" actId="208"/>
        <pc:sldMkLst>
          <pc:docMk/>
          <pc:sldMk cId="3635077048" sldId="633"/>
        </pc:sldMkLst>
        <pc:spChg chg="add mod">
          <ac:chgData name="TATIANA KAIR MEDEIROS DA SILVA" userId="4b23fea7-fd88-4a1b-bab5-bfc8c1a2f19a" providerId="ADAL" clId="{11F4C942-F21E-4935-88C8-49BEAC8B81E6}" dt="2025-11-26T20:27:00.218" v="4552" actId="208"/>
          <ac:spMkLst>
            <pc:docMk/>
            <pc:sldMk cId="3635077048" sldId="633"/>
            <ac:spMk id="7" creationId="{D1E91FD4-4C06-0CA4-A097-DECDBB682977}"/>
          </ac:spMkLst>
        </pc:spChg>
        <pc:picChg chg="add">
          <ac:chgData name="TATIANA KAIR MEDEIROS DA SILVA" userId="4b23fea7-fd88-4a1b-bab5-bfc8c1a2f19a" providerId="ADAL" clId="{11F4C942-F21E-4935-88C8-49BEAC8B81E6}" dt="2025-11-26T20:18:51.780" v="4537" actId="22"/>
          <ac:picMkLst>
            <pc:docMk/>
            <pc:sldMk cId="3635077048" sldId="633"/>
            <ac:picMk id="6" creationId="{0E6CDA92-EB1F-45CA-F6CD-41D3EFF1A7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B7FE7-E905-4154-B9D1-CF0D2B83D502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30C6B-4E59-412C-925B-66FD3E505B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77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Boa tarde, pessoal </a:t>
            </a:r>
          </a:p>
          <a:p>
            <a:endParaRPr lang="pt-BR"/>
          </a:p>
          <a:p>
            <a:r>
              <a:rPr lang="pt-BR"/>
              <a:t>Dando início ao ciclo de capacitações das alterações do layout do sistema </a:t>
            </a:r>
            <a:r>
              <a:rPr lang="pt-BR" err="1"/>
              <a:t>e-Sfinge</a:t>
            </a:r>
            <a:r>
              <a:rPr lang="pt-BR"/>
              <a:t>, nossa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30C6B-4E59-412C-925B-66FD3E505B3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878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0075F-2030-0E9B-C3F4-DCEC300F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8EEDB-9C86-26A4-0106-EF4710A6A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8F996-8F2F-6028-3079-E87E3E7E5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0692C-B3D5-D12A-8759-3EF5CB566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6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C1F2-DA00-6339-88B8-DC1EF9CB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1B8B9-2EF8-DF0F-5D13-4E45E1B9F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EA35C-4013-EF82-08C1-4B54F68D3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BD2E2-60A6-2C24-842A-4740A7D26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6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C5EA1-E18B-0988-EDF4-F31C90360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8083BA-E60F-3C2B-CDBB-FAE2A7FEC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F922C6-D950-516C-E5BC-B9CA66F51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1B449-2D02-2F2F-3831-AF157074E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4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F880-AE53-1789-D356-271B0D12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EEE1B-F2E0-D571-E68D-41DD342F4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AA8640-6EBB-605E-E511-7A8A023E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DEC4-E882-174C-A491-959F204AE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70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4E911-DB91-0B75-86C1-33E4076D1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B0C9A-C5E7-DC15-7241-FDB9B763F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8116D-EB7F-45AE-E0AC-06315500A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EA1DD-14C4-090D-70C1-14557CCE0B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32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E0801-826F-32C9-9CC8-5B21D64B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C1E047-F3BE-CBD1-989B-DE54355DB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A0F80-9C89-6CDE-23A3-2B5F8F98E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E80A3-EEEC-B8B3-68A5-25C4A55C8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55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263C9-F149-42B5-0E93-150B5193E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22C54-9161-13F8-98DB-0718E67A2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E75D-2B25-7570-DFEE-D33407043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02BF-70E9-FC84-45C9-9BC796D97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2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B1189-AA6F-768D-1F17-BD50431A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C2FB1-1A18-124E-080A-BF9E72C96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12012-4382-B00C-FA89-DF3822016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38367-B050-5676-B2A7-4656DA382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4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2754A-C372-BBA5-1838-FC36D20C6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1AF48-35A6-C3E9-10D1-A17FC9421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58367-BB4C-CA54-3C39-EEC2AEB92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E266B-9FEA-DBE7-748E-D6CF3954A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8B9FC-3496-8EFE-B95D-1E06035A9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4851C-5C0E-2D1B-DAF3-BC519854A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9D6DA-3A57-3D8E-7AE5-D2C9244C7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A4FA-1325-D912-CF89-91F3178B7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217B8-C74E-81DF-351B-23244C11F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B0676-7B52-A369-899E-F6AF03E5C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BB504-3575-3C7D-F80A-2F8EC6E24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C32C6-C1FB-0DFB-6A46-A8231CB0FE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1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6DD86-F48A-6FAD-99D7-F0B9930D9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A4C94-0710-A791-71EA-4D02D2959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76AC3-49AB-94F7-B8E4-F77FE31BE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BA42D-B2CF-0602-5CCD-27CA0E325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51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2400-64BD-F3CC-89E9-488BA9A7F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54B89-DB3E-8BD5-07F9-4281F621D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F470A-3E52-2DDB-1E2B-1673CE6D5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E45C6-0B5F-E580-F2A7-31B53E589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11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193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3C25A-30F8-3B4F-E049-6707228C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23E15-91F3-18C5-C186-D06DF75FE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29E73-2845-9AA6-50FE-609BE358A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B3FAB-7508-3372-179B-3EADABF35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6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E423-CF5C-E948-EF38-AEC67AD6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4348C-780D-F8A4-373F-EDBA52F5D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5C13B-7526-B33B-29BE-190F997A5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ECCCF-59BA-8EA9-202E-71C20E02B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7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3E5F0-0499-7A32-6FE5-72F853474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E6B89-A5C6-A7E2-1776-06F5D55BD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0FFF1-8C75-AF0C-74B6-E5ADF1BF5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28682-CB2A-227D-E202-0095F587C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02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2E514-C624-1FCB-75BC-744349908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8A2A3-F379-B4A5-4DAF-672C30131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78118-48AE-F8E1-993D-AA4A706B5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F5D05-6894-0A2D-D765-48307E1359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22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CC1-D4C7-A7E1-E227-BEED42ED3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260CF-668E-149E-DA50-CAFC7DFDC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1B6A3-361D-3BAE-9C7F-DCC0DF342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EBEB8-3C42-ECA4-3EF7-5960C7085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55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114BA-E14F-BB0A-93DF-7095ED65A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482F4-24A1-FC11-AE67-24B0C9F22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5F0D4-F607-80A5-5A01-D18BCEB7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959A9-541F-1226-EBDE-AE3361888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43"/>
            <a:ext cx="9144000" cy="2386495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0371"/>
            <a:ext cx="9144000" cy="165499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96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4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4956"/>
            <a:ext cx="2628900" cy="5809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4956"/>
            <a:ext cx="7734300" cy="5809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11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">
            <a:extLst>
              <a:ext uri="{FF2B5EF4-FFF2-40B4-BE49-F238E27FC236}">
                <a16:creationId xmlns:a16="http://schemas.microsoft.com/office/drawing/2014/main" id="{C2FD7E67-5270-3223-4D7B-A2DC89485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7F0F9B-AB13-29C0-37F7-0A80D845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80C7AD-6E14-D547-8954-DFAB53A1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30C39D-3EA5-31EC-A5CA-1A271363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F546A36-6162-BB22-E1EF-6ADEA185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E1AED6-7355-7CB0-E571-CDAA7F336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7946CD1-91D1-F62D-4710-DECADF7C08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iga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780102" cy="680087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199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noProof="1"/>
              <a:t>Insira ou Arraste e Solte 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925" y="4148553"/>
            <a:ext cx="3733800" cy="101321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800" b="1" spc="-300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algn="r" rtl="0"/>
            <a:r>
              <a:rPr lang="pt-BR" noProof="1"/>
              <a:t>Obrigado (a)!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5873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Nome completo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4728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Número do telefone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3584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Contato por Email ou Mídia Social</a:t>
            </a:r>
          </a:p>
        </p:txBody>
      </p:sp>
      <p:sp>
        <p:nvSpPr>
          <p:cNvPr id="12" name="Espaço Reservado para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2439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Site da empresa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0201"/>
            <a:ext cx="432000" cy="54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0201"/>
            <a:ext cx="9780104" cy="54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4" y="6800201"/>
            <a:ext cx="1979897" cy="546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4668"/>
            <a:ext cx="3733800" cy="114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97583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">
            <a:extLst>
              <a:ext uri="{FF2B5EF4-FFF2-40B4-BE49-F238E27FC236}">
                <a16:creationId xmlns:a16="http://schemas.microsoft.com/office/drawing/2014/main" id="{8BE2DEEA-18EB-9BF9-48ED-1FC6D88ED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A3FD04-7AA1-E4A4-61D9-8075B2185F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DD2287-E8CB-944B-E15A-FE2BBC082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7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">
            <a:extLst>
              <a:ext uri="{FF2B5EF4-FFF2-40B4-BE49-F238E27FC236}">
                <a16:creationId xmlns:a16="http://schemas.microsoft.com/office/drawing/2014/main" id="{8BE2DEEA-18EB-9BF9-48ED-1FC6D88ED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A3FD04-7AA1-E4A4-61D9-8075B2185F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DD2287-E8CB-944B-E15A-FE2BBC082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3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2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9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1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7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">
            <a:extLst>
              <a:ext uri="{FF2B5EF4-FFF2-40B4-BE49-F238E27FC236}">
                <a16:creationId xmlns:a16="http://schemas.microsoft.com/office/drawing/2014/main" id="{5F1568E4-2332-2E20-429C-AC9968BF6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D2C2CA4-A29C-C9B9-9754-C49BB27ED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E3D0E6C-8E47-C7AA-5C73-E920F814A5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92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8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0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4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9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7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8947"/>
            <a:ext cx="10515600" cy="285141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7339"/>
            <a:ext cx="10515600" cy="149949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03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">
            <a:extLst>
              <a:ext uri="{FF2B5EF4-FFF2-40B4-BE49-F238E27FC236}">
                <a16:creationId xmlns:a16="http://schemas.microsoft.com/office/drawing/2014/main" id="{652F754B-2ABB-14DA-18A5-CDA22E681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FD31AE0-41AD-6E60-66B7-0E0557AEE3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2D43B4E-4E83-1AF4-774F-2B69A30ECA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4780"/>
            <a:ext cx="5181600" cy="4349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4780"/>
            <a:ext cx="5181600" cy="4349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8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4957"/>
            <a:ext cx="10515600" cy="13249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0384"/>
            <a:ext cx="5157787" cy="823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3915"/>
            <a:ext cx="5157787" cy="3682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384"/>
            <a:ext cx="5183188" cy="823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3915"/>
            <a:ext cx="5183188" cy="3682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96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70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93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6988"/>
            <a:ext cx="3932237" cy="15994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968"/>
            <a:ext cx="6172200" cy="4871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6448"/>
            <a:ext cx="3932237" cy="38098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68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6988"/>
            <a:ext cx="3932237" cy="15994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6968"/>
            <a:ext cx="6172200" cy="48713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6448"/>
            <a:ext cx="3932237" cy="38098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62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4957"/>
            <a:ext cx="10515600" cy="1324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4780"/>
            <a:ext cx="10515600" cy="4349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3408"/>
            <a:ext cx="27432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6B566-C0D6-4B3D-93C8-DDC15F0AC65A}" type="datetimeFigureOut">
              <a:rPr lang="pt-BR" smtClean="0"/>
              <a:t>12/12/2025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3408"/>
            <a:ext cx="41148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3408"/>
            <a:ext cx="27432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0F3E7-5514-470A-8C30-F02FEEED1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01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3" r:id="rId12"/>
    <p:sldLayoutId id="2147483691" r:id="rId13"/>
    <p:sldLayoutId id="2147483694" r:id="rId14"/>
    <p:sldLayoutId id="2147483697" r:id="rId15"/>
    <p:sldLayoutId id="2147483696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ira-tcesc.atlassian.net/wiki/spaces/SD/pages/1517323380/v6.01+-+Atos+de+Pessoal+Online+-+RES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tcesc.tc.br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" y="-2"/>
            <a:ext cx="12186356" cy="6854825"/>
          </a:xfrm>
          <a:prstGeom prst="rect">
            <a:avLst/>
          </a:prstGeom>
        </p:spPr>
      </p:pic>
      <p:sp>
        <p:nvSpPr>
          <p:cNvPr id="11" name="Título 10"/>
          <p:cNvSpPr>
            <a:spLocks noGrp="1"/>
          </p:cNvSpPr>
          <p:nvPr>
            <p:ph type="ctrTitle"/>
          </p:nvPr>
        </p:nvSpPr>
        <p:spPr>
          <a:xfrm>
            <a:off x="0" y="2857124"/>
            <a:ext cx="12186356" cy="570287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Módulo Atos de Pessoal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1944B0E-8701-DE0A-911B-A149C33FE33F}"/>
              </a:ext>
            </a:extLst>
          </p:cNvPr>
          <p:cNvSpPr txBox="1">
            <a:spLocks/>
          </p:cNvSpPr>
          <p:nvPr/>
        </p:nvSpPr>
        <p:spPr>
          <a:xfrm>
            <a:off x="-12418" y="3427410"/>
            <a:ext cx="12186356" cy="1711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André Marin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Diego Jean da Silva Klauck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ea typeface="Manrope" pitchFamily="34" charset="-122"/>
                <a:cs typeface="Manrope" pitchFamily="34" charset="-120"/>
              </a:rPr>
              <a:t>Jean Rodrigo da Silva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Tatiana Kair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Sandro Daros de Luca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5776626"/>
            <a:ext cx="1775751" cy="8714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37" y="146929"/>
            <a:ext cx="6978812" cy="25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3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7137-EAC1-8E9E-ACBB-81B9047B9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CC20770B-80F7-C262-791E-948B8420492C}"/>
              </a:ext>
            </a:extLst>
          </p:cNvPr>
          <p:cNvSpPr/>
          <p:nvPr/>
        </p:nvSpPr>
        <p:spPr>
          <a:xfrm>
            <a:off x="664006" y="678581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2F17942D-0F24-59AD-4502-A657C46A6C44}"/>
              </a:ext>
            </a:extLst>
          </p:cNvPr>
          <p:cNvSpPr/>
          <p:nvPr/>
        </p:nvSpPr>
        <p:spPr>
          <a:xfrm>
            <a:off x="664006" y="1541166"/>
            <a:ext cx="11131754" cy="463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dirty="0">
                <a:solidFill>
                  <a:srgbClr val="000000"/>
                </a:solidFill>
                <a:latin typeface="Aptos Narrow" panose="020B0004020202020204" pitchFamily="34" charset="0"/>
              </a:rPr>
              <a:t>CON193 - Verifica ordem de convocação dos aprovados no concurso</a:t>
            </a: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Aplicada para todos os concursos homologados a partir de 01/01/2025.</a:t>
            </a: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Impeditiva a partir de Out/2025</a:t>
            </a: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  <a:r>
              <a:rPr lang="pt-BR" sz="2000" b="1" dirty="0">
                <a:solidFill>
                  <a:srgbClr val="000000"/>
                </a:solidFill>
                <a:latin typeface="Aptos Narrow" panose="020B0004020202020204" pitchFamily="34" charset="0"/>
              </a:rPr>
              <a:t>Como resolver o problema da CON193:</a:t>
            </a:r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 </a:t>
            </a: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	Identificar as lacunas no envio das convocações.</a:t>
            </a: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	Enviá-las em um só pacote.</a:t>
            </a: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Após cenário das convocações corrigido, os envios podem ser individuais, na data da convocação, desde que respeitem a ordem de convocação.	</a:t>
            </a: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endParaRPr lang="pt-B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lnSpc>
                <a:spcPts val="2374"/>
              </a:lnSpc>
            </a:pPr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>
              <a:lnSpc>
                <a:spcPts val="2374"/>
              </a:lnSpc>
            </a:pPr>
            <a:endParaRPr lang="pt-BR" sz="20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399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1C86F-8033-06EC-3942-773931D9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A7802DE-2441-56DC-A97E-36FC22613FFA}"/>
              </a:ext>
            </a:extLst>
          </p:cNvPr>
          <p:cNvSpPr/>
          <p:nvPr/>
        </p:nvSpPr>
        <p:spPr>
          <a:xfrm>
            <a:off x="664006" y="447989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FEBE185-D16D-C559-5643-F3091A73FB8C}"/>
              </a:ext>
            </a:extLst>
          </p:cNvPr>
          <p:cNvSpPr/>
          <p:nvPr/>
        </p:nvSpPr>
        <p:spPr>
          <a:xfrm>
            <a:off x="664006" y="1038365"/>
            <a:ext cx="11131754" cy="5527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dirty="0">
                <a:solidFill>
                  <a:srgbClr val="000000"/>
                </a:solidFill>
                <a:latin typeface="Aptos Narrow" panose="020B0004020202020204" pitchFamily="34" charset="0"/>
              </a:rPr>
              <a:t>CON193 - Verifica ordem de convocação dos aprovados no concurso</a:t>
            </a:r>
          </a:p>
          <a:p>
            <a:endParaRPr lang="pt-BR" sz="2000" b="1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  <a:endParaRPr lang="pt-BR" sz="2000" noProof="0" dirty="0">
              <a:latin typeface="+mj-lt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7EC7ED4-DA79-F348-5079-C5F61E23A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208221"/>
              </p:ext>
            </p:extLst>
          </p:nvPr>
        </p:nvGraphicFramePr>
        <p:xfrm>
          <a:off x="1033272" y="1813408"/>
          <a:ext cx="91805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144">
                  <a:extLst>
                    <a:ext uri="{9D8B030D-6E8A-4147-A177-3AD203B41FA5}">
                      <a16:colId xmlns:a16="http://schemas.microsoft.com/office/drawing/2014/main" val="378340194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2956535448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423677465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1861992122"/>
                    </a:ext>
                  </a:extLst>
                </a:gridCol>
              </a:tblGrid>
              <a:tr h="301059">
                <a:tc>
                  <a:txBody>
                    <a:bodyPr/>
                    <a:lstStyle/>
                    <a:p>
                      <a:r>
                        <a:rPr lang="pt-BR" dirty="0"/>
                        <a:t>Edital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Especialidade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Cargo 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Ordem Convocação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119"/>
                  </a:ext>
                </a:extLst>
              </a:tr>
              <a:tr h="301059">
                <a:tc>
                  <a:txBody>
                    <a:bodyPr/>
                    <a:lstStyle/>
                    <a:p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12784"/>
                  </a:ext>
                </a:extLst>
              </a:tr>
              <a:tr h="301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686240"/>
                  </a:ext>
                </a:extLst>
              </a:tr>
              <a:tr h="301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738548"/>
                  </a:ext>
                </a:extLst>
              </a:tr>
              <a:tr h="301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328189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A16E497-AB52-7915-3016-29EA9093BF1D}"/>
              </a:ext>
            </a:extLst>
          </p:cNvPr>
          <p:cNvSpPr txBox="1"/>
          <p:nvPr/>
        </p:nvSpPr>
        <p:spPr>
          <a:xfrm>
            <a:off x="941832" y="1444075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Base do TCE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F4FCEEC1-62B6-58B9-93DF-0FD61BBC4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27508"/>
              </p:ext>
            </p:extLst>
          </p:nvPr>
        </p:nvGraphicFramePr>
        <p:xfrm>
          <a:off x="1033272" y="4179493"/>
          <a:ext cx="7982712" cy="741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67">
                  <a:extLst>
                    <a:ext uri="{9D8B030D-6E8A-4147-A177-3AD203B41FA5}">
                      <a16:colId xmlns:a16="http://schemas.microsoft.com/office/drawing/2014/main" val="3783401941"/>
                    </a:ext>
                  </a:extLst>
                </a:gridCol>
                <a:gridCol w="1488933">
                  <a:extLst>
                    <a:ext uri="{9D8B030D-6E8A-4147-A177-3AD203B41FA5}">
                      <a16:colId xmlns:a16="http://schemas.microsoft.com/office/drawing/2014/main" val="2956535448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4236774651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1861992122"/>
                    </a:ext>
                  </a:extLst>
                </a:gridCol>
              </a:tblGrid>
              <a:tr h="375693">
                <a:tc>
                  <a:txBody>
                    <a:bodyPr/>
                    <a:lstStyle/>
                    <a:p>
                      <a:r>
                        <a:rPr lang="pt-BR" dirty="0"/>
                        <a:t>Edital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Especialidade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Cargo 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Ordem Convocação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119"/>
                  </a:ext>
                </a:extLst>
              </a:tr>
              <a:tr h="214681">
                <a:tc>
                  <a:txBody>
                    <a:bodyPr/>
                    <a:lstStyle/>
                    <a:p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12784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E77284-D879-8B7C-6F0B-2D317F85F9CC}"/>
              </a:ext>
            </a:extLst>
          </p:cNvPr>
          <p:cNvSpPr txBox="1"/>
          <p:nvPr/>
        </p:nvSpPr>
        <p:spPr>
          <a:xfrm>
            <a:off x="941832" y="3810159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Envio 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7584EBA-6C00-AC42-D7B7-BE638C67F499}"/>
              </a:ext>
            </a:extLst>
          </p:cNvPr>
          <p:cNvSpPr txBox="1"/>
          <p:nvPr/>
        </p:nvSpPr>
        <p:spPr>
          <a:xfrm>
            <a:off x="9296858" y="4170562"/>
            <a:ext cx="272186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Cancelado por apontar CON193 – Ausência da Convocação de ordem 1 para Especialidade/Cargo -&gt;2/15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619F611E-31D3-C691-9A1E-F7690F2232E8}"/>
              </a:ext>
            </a:extLst>
          </p:cNvPr>
          <p:cNvSpPr/>
          <p:nvPr/>
        </p:nvSpPr>
        <p:spPr>
          <a:xfrm rot="10800000">
            <a:off x="9107424" y="4425696"/>
            <a:ext cx="189434" cy="2194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6727FE82-7521-18BD-E9AB-187BEBD6C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981667"/>
              </p:ext>
            </p:extLst>
          </p:nvPr>
        </p:nvGraphicFramePr>
        <p:xfrm>
          <a:off x="1033272" y="5354286"/>
          <a:ext cx="7982712" cy="1107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67">
                  <a:extLst>
                    <a:ext uri="{9D8B030D-6E8A-4147-A177-3AD203B41FA5}">
                      <a16:colId xmlns:a16="http://schemas.microsoft.com/office/drawing/2014/main" val="3783401941"/>
                    </a:ext>
                  </a:extLst>
                </a:gridCol>
                <a:gridCol w="1488933">
                  <a:extLst>
                    <a:ext uri="{9D8B030D-6E8A-4147-A177-3AD203B41FA5}">
                      <a16:colId xmlns:a16="http://schemas.microsoft.com/office/drawing/2014/main" val="2956535448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4236774651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1861992122"/>
                    </a:ext>
                  </a:extLst>
                </a:gridCol>
              </a:tblGrid>
              <a:tr h="375693">
                <a:tc>
                  <a:txBody>
                    <a:bodyPr/>
                    <a:lstStyle/>
                    <a:p>
                      <a:r>
                        <a:rPr lang="pt-BR" dirty="0"/>
                        <a:t>Edital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Especialidade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Cargo 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Ordem Convocação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119"/>
                  </a:ext>
                </a:extLst>
              </a:tr>
              <a:tr h="214681">
                <a:tc>
                  <a:txBody>
                    <a:bodyPr/>
                    <a:lstStyle/>
                    <a:p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12784"/>
                  </a:ext>
                </a:extLst>
              </a:tr>
              <a:tr h="214681">
                <a:tc>
                  <a:txBody>
                    <a:bodyPr/>
                    <a:lstStyle/>
                    <a:p>
                      <a:r>
                        <a:rPr lang="pt-BR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67474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5AE555-6567-A2FC-FA91-9F22AF5F43B1}"/>
              </a:ext>
            </a:extLst>
          </p:cNvPr>
          <p:cNvSpPr txBox="1"/>
          <p:nvPr/>
        </p:nvSpPr>
        <p:spPr>
          <a:xfrm>
            <a:off x="941832" y="4984952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Envio 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DABF4DE-DDEC-2773-4EF5-0AAE4F2E1706}"/>
              </a:ext>
            </a:extLst>
          </p:cNvPr>
          <p:cNvSpPr txBox="1"/>
          <p:nvPr/>
        </p:nvSpPr>
        <p:spPr>
          <a:xfrm>
            <a:off x="9385250" y="5556328"/>
            <a:ext cx="263347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Confirmado! CON193 resolvida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ED209935-3413-538E-80EF-26105B28FAF7}"/>
              </a:ext>
            </a:extLst>
          </p:cNvPr>
          <p:cNvSpPr/>
          <p:nvPr/>
        </p:nvSpPr>
        <p:spPr>
          <a:xfrm rot="10800000">
            <a:off x="9107424" y="5600489"/>
            <a:ext cx="189434" cy="2194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04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F99DD-F86B-49BC-E085-AC8E9BF62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A2F48E3E-9CF3-C16B-FD42-0BFA83E76D1A}"/>
              </a:ext>
            </a:extLst>
          </p:cNvPr>
          <p:cNvSpPr/>
          <p:nvPr/>
        </p:nvSpPr>
        <p:spPr>
          <a:xfrm>
            <a:off x="664006" y="447989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EC96D71-75F5-86B3-FD74-A9841E892ABA}"/>
              </a:ext>
            </a:extLst>
          </p:cNvPr>
          <p:cNvSpPr/>
          <p:nvPr/>
        </p:nvSpPr>
        <p:spPr>
          <a:xfrm>
            <a:off x="664006" y="1038365"/>
            <a:ext cx="11131754" cy="5527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dirty="0">
                <a:solidFill>
                  <a:srgbClr val="000000"/>
                </a:solidFill>
                <a:latin typeface="Aptos Narrow" panose="020B0004020202020204" pitchFamily="34" charset="0"/>
              </a:rPr>
              <a:t>CON193 - Verifica ordem de convocação dos aprovados no concurso</a:t>
            </a:r>
          </a:p>
          <a:p>
            <a:endParaRPr lang="pt-BR" sz="2000" b="1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  <a:endParaRPr lang="pt-BR" sz="2000" noProof="0" dirty="0">
              <a:latin typeface="+mj-lt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A778C34-E42C-AA0E-5836-31E2D8AEA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538687"/>
              </p:ext>
            </p:extLst>
          </p:nvPr>
        </p:nvGraphicFramePr>
        <p:xfrm>
          <a:off x="1033272" y="1661109"/>
          <a:ext cx="7904925" cy="215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493">
                  <a:extLst>
                    <a:ext uri="{9D8B030D-6E8A-4147-A177-3AD203B41FA5}">
                      <a16:colId xmlns:a16="http://schemas.microsoft.com/office/drawing/2014/main" val="378340194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2956535448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4236774651"/>
                    </a:ext>
                  </a:extLst>
                </a:gridCol>
                <a:gridCol w="2295144">
                  <a:extLst>
                    <a:ext uri="{9D8B030D-6E8A-4147-A177-3AD203B41FA5}">
                      <a16:colId xmlns:a16="http://schemas.microsoft.com/office/drawing/2014/main" val="1861992122"/>
                    </a:ext>
                  </a:extLst>
                </a:gridCol>
              </a:tblGrid>
              <a:tr h="307872">
                <a:tc>
                  <a:txBody>
                    <a:bodyPr/>
                    <a:lstStyle/>
                    <a:p>
                      <a:r>
                        <a:rPr lang="pt-BR" sz="1400" dirty="0"/>
                        <a:t>Edital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Especialidade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Cargo 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Ordem Convocação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119"/>
                  </a:ext>
                </a:extLst>
              </a:tr>
              <a:tr h="307872">
                <a:tc>
                  <a:txBody>
                    <a:bodyPr/>
                    <a:lstStyle/>
                    <a:p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12784"/>
                  </a:ext>
                </a:extLst>
              </a:tr>
              <a:tr h="307872">
                <a:tc>
                  <a:txBody>
                    <a:bodyPr/>
                    <a:lstStyle/>
                    <a:p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61032"/>
                  </a:ext>
                </a:extLst>
              </a:tr>
              <a:tr h="30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686240"/>
                  </a:ext>
                </a:extLst>
              </a:tr>
              <a:tr h="30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738548"/>
                  </a:ext>
                </a:extLst>
              </a:tr>
              <a:tr h="30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478844"/>
                  </a:ext>
                </a:extLst>
              </a:tr>
              <a:tr h="30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328189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5C60C34-2B75-5431-D134-C60570D7B57A}"/>
              </a:ext>
            </a:extLst>
          </p:cNvPr>
          <p:cNvSpPr txBox="1"/>
          <p:nvPr/>
        </p:nvSpPr>
        <p:spPr>
          <a:xfrm>
            <a:off x="941832" y="1340183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Base do TCE após envio 2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112F8DB-4C59-66A1-58AB-57081C19F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888595"/>
              </p:ext>
            </p:extLst>
          </p:nvPr>
        </p:nvGraphicFramePr>
        <p:xfrm>
          <a:off x="1033272" y="4179493"/>
          <a:ext cx="7982712" cy="680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67">
                  <a:extLst>
                    <a:ext uri="{9D8B030D-6E8A-4147-A177-3AD203B41FA5}">
                      <a16:colId xmlns:a16="http://schemas.microsoft.com/office/drawing/2014/main" val="3783401941"/>
                    </a:ext>
                  </a:extLst>
                </a:gridCol>
                <a:gridCol w="1488933">
                  <a:extLst>
                    <a:ext uri="{9D8B030D-6E8A-4147-A177-3AD203B41FA5}">
                      <a16:colId xmlns:a16="http://schemas.microsoft.com/office/drawing/2014/main" val="2956535448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4236774651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1861992122"/>
                    </a:ext>
                  </a:extLst>
                </a:gridCol>
              </a:tblGrid>
              <a:tr h="375693">
                <a:tc>
                  <a:txBody>
                    <a:bodyPr/>
                    <a:lstStyle/>
                    <a:p>
                      <a:r>
                        <a:rPr lang="pt-BR" sz="1400" dirty="0"/>
                        <a:t>Edital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Especialidade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Cargo 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Ordem Convocação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119"/>
                  </a:ext>
                </a:extLst>
              </a:tr>
              <a:tr h="214681">
                <a:tc>
                  <a:txBody>
                    <a:bodyPr/>
                    <a:lstStyle/>
                    <a:p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12784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5EFB4F-98C4-2732-3E1B-AE49496574F1}"/>
              </a:ext>
            </a:extLst>
          </p:cNvPr>
          <p:cNvSpPr txBox="1"/>
          <p:nvPr/>
        </p:nvSpPr>
        <p:spPr>
          <a:xfrm>
            <a:off x="941832" y="3867769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Envio 3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3A98445A-7B8E-0493-B6AC-C4B721D3A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29696"/>
              </p:ext>
            </p:extLst>
          </p:nvPr>
        </p:nvGraphicFramePr>
        <p:xfrm>
          <a:off x="1033272" y="5354286"/>
          <a:ext cx="7982712" cy="985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67">
                  <a:extLst>
                    <a:ext uri="{9D8B030D-6E8A-4147-A177-3AD203B41FA5}">
                      <a16:colId xmlns:a16="http://schemas.microsoft.com/office/drawing/2014/main" val="3783401941"/>
                    </a:ext>
                  </a:extLst>
                </a:gridCol>
                <a:gridCol w="1488933">
                  <a:extLst>
                    <a:ext uri="{9D8B030D-6E8A-4147-A177-3AD203B41FA5}">
                      <a16:colId xmlns:a16="http://schemas.microsoft.com/office/drawing/2014/main" val="2956535448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4236774651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1861992122"/>
                    </a:ext>
                  </a:extLst>
                </a:gridCol>
              </a:tblGrid>
              <a:tr h="375693">
                <a:tc>
                  <a:txBody>
                    <a:bodyPr/>
                    <a:lstStyle/>
                    <a:p>
                      <a:r>
                        <a:rPr lang="pt-BR" sz="1400" dirty="0"/>
                        <a:t>Edital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Especialidade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Cargo 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Ordem Convocação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119"/>
                  </a:ext>
                </a:extLst>
              </a:tr>
              <a:tr h="214681">
                <a:tc>
                  <a:txBody>
                    <a:bodyPr/>
                    <a:lstStyle/>
                    <a:p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12784"/>
                  </a:ext>
                </a:extLst>
              </a:tr>
              <a:tr h="214681">
                <a:tc>
                  <a:txBody>
                    <a:bodyPr/>
                    <a:lstStyle/>
                    <a:p>
                      <a:r>
                        <a:rPr lang="pt-BR" sz="1400" dirty="0"/>
                        <a:t>01/2025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67474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CD573780-E5F7-32A4-619A-30BCBD163CC5}"/>
              </a:ext>
            </a:extLst>
          </p:cNvPr>
          <p:cNvSpPr txBox="1"/>
          <p:nvPr/>
        </p:nvSpPr>
        <p:spPr>
          <a:xfrm>
            <a:off x="941832" y="5031914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Envio 4</a:t>
            </a:r>
          </a:p>
        </p:txBody>
      </p:sp>
      <p:pic>
        <p:nvPicPr>
          <p:cNvPr id="6" name="Gráfico 5" descr="Marca de seleção com preenchimento sólido">
            <a:extLst>
              <a:ext uri="{FF2B5EF4-FFF2-40B4-BE49-F238E27FC236}">
                <a16:creationId xmlns:a16="http://schemas.microsoft.com/office/drawing/2014/main" id="{53065EA5-F190-91E8-3C86-DF3FE70FB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1616" y="5478132"/>
            <a:ext cx="676656" cy="676656"/>
          </a:xfrm>
          <a:prstGeom prst="rect">
            <a:avLst/>
          </a:prstGeom>
        </p:spPr>
      </p:pic>
      <p:pic>
        <p:nvPicPr>
          <p:cNvPr id="7" name="Gráfico 6" descr="Marca de seleção com preenchimento sólido">
            <a:extLst>
              <a:ext uri="{FF2B5EF4-FFF2-40B4-BE49-F238E27FC236}">
                <a16:creationId xmlns:a16="http://schemas.microsoft.com/office/drawing/2014/main" id="{4D42E221-454F-3CD3-F835-CEAB759DE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1616" y="4317034"/>
            <a:ext cx="676656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9D2E7-6ADB-84D4-DEA8-21DC8CDE3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C4042FE7-997E-96ED-55A1-E109F251936B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9D54FC-93FF-8864-235F-71BB2116D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555"/>
            <a:ext cx="12192000" cy="37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17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2414C-FB2C-22DF-1863-64B8FBA5B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E78A802B-399C-0A02-8B5D-7CB964E0F375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A3AA0C-33BE-CE09-6759-1656BE5E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8470"/>
            <a:ext cx="12192000" cy="36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48597-67AF-1994-A80C-16837DC23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8831E36-8C43-2E06-E54E-B08B9B25BE3E}"/>
              </a:ext>
            </a:extLst>
          </p:cNvPr>
          <p:cNvSpPr/>
          <p:nvPr/>
        </p:nvSpPr>
        <p:spPr>
          <a:xfrm>
            <a:off x="664006" y="678581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386EBAD-BD02-97DB-4327-92D521EDA88D}"/>
              </a:ext>
            </a:extLst>
          </p:cNvPr>
          <p:cNvSpPr/>
          <p:nvPr/>
        </p:nvSpPr>
        <p:spPr>
          <a:xfrm>
            <a:off x="664006" y="1541166"/>
            <a:ext cx="11131754" cy="463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dirty="0">
                <a:solidFill>
                  <a:srgbClr val="000000"/>
                </a:solidFill>
                <a:latin typeface="Aptos Narrow" panose="020B0004020202020204" pitchFamily="34" charset="0"/>
              </a:rPr>
              <a:t>CON194 - Verifica convocação no concurso para ato de ingresso estatutário ou ingresso emprego público</a:t>
            </a:r>
          </a:p>
          <a:p>
            <a:pPr>
              <a:lnSpc>
                <a:spcPts val="2374"/>
              </a:lnSpc>
            </a:pPr>
            <a:endParaRPr lang="pt-BR" sz="2000" b="1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Aptos Narrow" panose="020B0004020202020204" pitchFamily="34" charset="0"/>
              </a:rPr>
              <a:t>Caso seja enviado ato de ingresso estatutário ou emprego público para um servidor sem envio prévio de sua convocação no concurso.</a:t>
            </a:r>
            <a:endParaRPr lang="pt-B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lnSpc>
                <a:spcPts val="2374"/>
              </a:lnSpc>
            </a:pPr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>
              <a:lnSpc>
                <a:spcPts val="2374"/>
              </a:lnSpc>
            </a:pPr>
            <a:endParaRPr lang="pt-BR" sz="20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849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4191-0D0B-0FCE-63D5-B837767CA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667D835-33F2-AAAF-7A11-5F6CB1559EE5}"/>
              </a:ext>
            </a:extLst>
          </p:cNvPr>
          <p:cNvSpPr/>
          <p:nvPr/>
        </p:nvSpPr>
        <p:spPr>
          <a:xfrm>
            <a:off x="664006" y="678581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C19A26E-4D55-8428-8C1B-9364300ED3F3}"/>
              </a:ext>
            </a:extLst>
          </p:cNvPr>
          <p:cNvSpPr/>
          <p:nvPr/>
        </p:nvSpPr>
        <p:spPr>
          <a:xfrm>
            <a:off x="664006" y="1541166"/>
            <a:ext cx="11131754" cy="463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dirty="0">
                <a:solidFill>
                  <a:srgbClr val="292A2E"/>
                </a:solidFill>
                <a:latin typeface="Aptos Narrow" panose="020B0004020202020204" pitchFamily="34" charset="0"/>
              </a:rPr>
              <a:t>CON744 - Verifica atos de admissão e contratação com registros em Alteração da Posse</a:t>
            </a:r>
          </a:p>
          <a:p>
            <a:pPr>
              <a:lnSpc>
                <a:spcPts val="2374"/>
              </a:lnSpc>
            </a:pPr>
            <a:endParaRPr lang="pt-BR" sz="2000" b="1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Aptos Narrow" panose="020B0004020202020204" pitchFamily="34" charset="0"/>
              </a:rPr>
              <a:t>Caso seja enviado ato de admissão ou contratação para um servidor em que foi registrada alteração da posse com tipo de alteração diferente de 2 - Final de Fila (se houver previsão no edital) ou 7 - Prorrogação por motivo de saúde, ambos da tabela 99.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lnSpc>
                <a:spcPts val="2374"/>
              </a:lnSpc>
            </a:pPr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>
              <a:lnSpc>
                <a:spcPts val="2374"/>
              </a:lnSpc>
            </a:pPr>
            <a:endParaRPr lang="pt-BR" sz="20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106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DDCCC-C7FF-3798-D12C-56748ABA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044601BB-2EC0-2634-8B19-EB0971F5159D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0B7759E1-8DE6-3EE8-CEF7-5489DDEAC226}"/>
              </a:ext>
            </a:extLst>
          </p:cNvPr>
          <p:cNvSpPr/>
          <p:nvPr/>
        </p:nvSpPr>
        <p:spPr>
          <a:xfrm>
            <a:off x="-91440" y="1847089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6" name="Imagem 5" descr="Uma imagem contendo Logotipo">
            <a:extLst>
              <a:ext uri="{FF2B5EF4-FFF2-40B4-BE49-F238E27FC236}">
                <a16:creationId xmlns:a16="http://schemas.microsoft.com/office/drawing/2014/main" id="{C33698F7-2DD7-76B1-74B9-99EA13E53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7" y="1011219"/>
            <a:ext cx="4569883" cy="5680037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179561C2-7201-0FB9-0DB2-B2A8B5284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92" y="2863833"/>
            <a:ext cx="71346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Apresentar justificativas claras e consistentes para cada pedido de correção.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 solicitações serão avaliadas pela área técnica do TCE, que definirá a liberação ou não da alteração.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Dados já corrigidos não poderão ser novamente ajustados, reforçando a necessidade de atenção na primeira solicitação.</a:t>
            </a:r>
          </a:p>
        </p:txBody>
      </p:sp>
    </p:spTree>
    <p:extLst>
      <p:ext uri="{BB962C8B-B14F-4D97-AF65-F5344CB8AC3E}">
        <p14:creationId xmlns:p14="http://schemas.microsoft.com/office/powerpoint/2010/main" val="162010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827E1-1EC5-BC5E-349D-9D41ADE14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05C24605-6064-A502-8163-68B760012A58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56421797-FAEC-B32C-C991-8D985162117B}"/>
              </a:ext>
            </a:extLst>
          </p:cNvPr>
          <p:cNvSpPr/>
          <p:nvPr/>
        </p:nvSpPr>
        <p:spPr>
          <a:xfrm>
            <a:off x="-91440" y="713233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6" name="Imagem 5" descr="Uma imagem contendo Logotipo">
            <a:extLst>
              <a:ext uri="{FF2B5EF4-FFF2-40B4-BE49-F238E27FC236}">
                <a16:creationId xmlns:a16="http://schemas.microsoft.com/office/drawing/2014/main" id="{7243688A-A1D6-4F0C-2A3C-7F8C0CB20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7" y="1011219"/>
            <a:ext cx="4569883" cy="5680037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38DB552-4C0C-43F0-965E-3174B249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92" y="1140285"/>
            <a:ext cx="7134663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1400" b="1" dirty="0"/>
              <a:t>Concurso/Processo Seletivo</a:t>
            </a:r>
            <a:endParaRPr lang="pt-BR" sz="1400" dirty="0"/>
          </a:p>
          <a:p>
            <a:pPr lvl="0"/>
            <a:r>
              <a:rPr lang="pt-BR" sz="1400" dirty="0"/>
              <a:t>Data de homologação do concurso, data de validade do concurso, nota de corte, tipo de escolaridade, percentual de vaga especial, número de CPF do aprovado</a:t>
            </a:r>
          </a:p>
          <a:p>
            <a:r>
              <a:rPr lang="pt-BR" sz="1400" b="1" dirty="0"/>
              <a:t>Prorrogação do Concurso</a:t>
            </a:r>
            <a:endParaRPr lang="pt-BR" sz="1400" dirty="0"/>
          </a:p>
          <a:p>
            <a:pPr lvl="0"/>
            <a:r>
              <a:rPr lang="pt-BR" sz="1400" dirty="0"/>
              <a:t>Data do ato de prorrogação, data de validade após prorrogação</a:t>
            </a:r>
          </a:p>
          <a:p>
            <a:r>
              <a:rPr lang="pt-BR" sz="1400" b="1" dirty="0"/>
              <a:t>Alteração da Posse/Desistência</a:t>
            </a:r>
            <a:endParaRPr lang="pt-BR" sz="1400" dirty="0"/>
          </a:p>
          <a:p>
            <a:pPr lvl="0"/>
            <a:r>
              <a:rPr lang="pt-BR" sz="1400" dirty="0"/>
              <a:t>Tipo de alteração, data do registro da alteração</a:t>
            </a:r>
          </a:p>
          <a:p>
            <a:r>
              <a:rPr lang="pt-BR" sz="1400" b="1" dirty="0"/>
              <a:t>Cargo</a:t>
            </a:r>
            <a:endParaRPr lang="pt-BR" sz="1400" dirty="0"/>
          </a:p>
          <a:p>
            <a:pPr lvl="0"/>
            <a:r>
              <a:rPr lang="pt-BR" sz="1400" dirty="0"/>
              <a:t>Nome do cargo, tipo do cargo, escolaridade, CBO</a:t>
            </a:r>
          </a:p>
          <a:p>
            <a:r>
              <a:rPr lang="pt-BR" sz="1400" b="1" dirty="0"/>
              <a:t>Quadro de Vagas</a:t>
            </a:r>
            <a:endParaRPr lang="pt-BR" sz="1400" dirty="0"/>
          </a:p>
          <a:p>
            <a:pPr lvl="0"/>
            <a:r>
              <a:rPr lang="pt-BR" sz="1400" dirty="0"/>
              <a:t>Quantidade de vagas ocupadas, quantidade fixada em lei</a:t>
            </a:r>
          </a:p>
          <a:p>
            <a:r>
              <a:rPr lang="pt-BR" sz="1400" dirty="0"/>
              <a:t> </a:t>
            </a:r>
            <a:r>
              <a:rPr lang="pt-BR" sz="1400" b="1" dirty="0"/>
              <a:t>Identificação do Agente Público (Ativo, Inativo e Pensionista)</a:t>
            </a:r>
            <a:endParaRPr lang="pt-BR" sz="1400" dirty="0"/>
          </a:p>
          <a:p>
            <a:pPr lvl="0"/>
            <a:r>
              <a:rPr lang="pt-BR" sz="1400" dirty="0"/>
              <a:t>Nome, sexo, CPF, número do título de eleitor, certificado de reservista, nacionalidade, data de nascimento</a:t>
            </a:r>
          </a:p>
          <a:p>
            <a:r>
              <a:rPr lang="pt-BR" sz="1400" b="1" dirty="0"/>
              <a:t>Ingresso Estatutário</a:t>
            </a:r>
            <a:endParaRPr lang="pt-BR" sz="1400" dirty="0"/>
          </a:p>
          <a:p>
            <a:pPr lvl="0"/>
            <a:r>
              <a:rPr lang="pt-BR" sz="1400" dirty="0"/>
              <a:t>Indicativo de quitação eleitoral, tipo de escolaridade, indicativo de aptidão, indicativo de penalidade disciplinar, número da decisão judicial, data da decisão judicial, descrição da habilitação</a:t>
            </a:r>
          </a:p>
          <a:p>
            <a:r>
              <a:rPr lang="pt-BR" sz="1400" b="1" dirty="0"/>
              <a:t>Parecer do Controle Interno</a:t>
            </a:r>
            <a:endParaRPr lang="pt-BR" sz="1400" dirty="0"/>
          </a:p>
          <a:p>
            <a:pPr lvl="0"/>
            <a:r>
              <a:rPr lang="pt-BR" sz="1400" dirty="0"/>
              <a:t>Tipo de parecer</a:t>
            </a:r>
          </a:p>
          <a:p>
            <a:r>
              <a:rPr lang="pt-BR" sz="1400" b="1" dirty="0"/>
              <a:t>Dados Funcionais do Agente Público Ativo</a:t>
            </a:r>
            <a:endParaRPr lang="pt-BR" sz="1400" dirty="0"/>
          </a:p>
          <a:p>
            <a:pPr lvl="0"/>
            <a:r>
              <a:rPr lang="pt-BR" sz="1400" dirty="0"/>
              <a:t>Data de início de vigência do ato de movimentação, tipo de vínculo, tipo de movimentação, jornada de trabalho semanal, tipo de ônus, cargo</a:t>
            </a:r>
          </a:p>
          <a:p>
            <a:r>
              <a:rPr lang="pt-BR" sz="1400" b="1" dirty="0"/>
              <a:t>Componente da Folha de Pagamento</a:t>
            </a:r>
            <a:endParaRPr lang="pt-BR" sz="1400" dirty="0"/>
          </a:p>
          <a:p>
            <a:pPr lvl="0"/>
            <a:r>
              <a:rPr lang="pt-BR" sz="1400" dirty="0"/>
              <a:t>Código de especificação da natureza do componente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2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A0300-5E44-C6FF-E14E-17C5C592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947168C3-0D63-E82D-5998-566BE18A2226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E569F740-20CD-68FC-AF50-FE19BACA3F93}"/>
              </a:ext>
            </a:extLst>
          </p:cNvPr>
          <p:cNvSpPr/>
          <p:nvPr/>
        </p:nvSpPr>
        <p:spPr>
          <a:xfrm>
            <a:off x="1755648" y="466345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6CDA92-EB1F-45CA-F6CD-41D3EFF1A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9" y="979146"/>
            <a:ext cx="12012701" cy="489653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1E91FD4-4C06-0CA4-A097-DECDBB682977}"/>
              </a:ext>
            </a:extLst>
          </p:cNvPr>
          <p:cNvSpPr/>
          <p:nvPr/>
        </p:nvSpPr>
        <p:spPr>
          <a:xfrm>
            <a:off x="265176" y="1444752"/>
            <a:ext cx="987552" cy="201168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07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A1ABC57-F1E4-E036-3956-D5F2AF170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" t="78038" r="1" b="-91"/>
          <a:stretch>
            <a:fillRect/>
          </a:stretch>
        </p:blipFill>
        <p:spPr>
          <a:xfrm>
            <a:off x="1953" y="5363925"/>
            <a:ext cx="12186502" cy="1511333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25190" y="719380"/>
            <a:ext cx="4721117" cy="5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1"/>
              </a:lnSpc>
            </a:pPr>
            <a:r>
              <a:rPr lang="en-US" sz="479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Roteiro</a:t>
            </a:r>
            <a:r>
              <a:rPr lang="en-US" sz="47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 da </a:t>
            </a:r>
            <a:r>
              <a:rPr lang="en-US" sz="479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Apresentação</a:t>
            </a:r>
            <a:endParaRPr lang="en-US" sz="4798" b="1" dirty="0">
              <a:solidFill>
                <a:schemeClr val="tx1">
                  <a:lumMod val="85000"/>
                  <a:lumOff val="15000"/>
                </a:schemeClr>
              </a:solidFill>
              <a:latin typeface="Raleway"/>
            </a:endParaRPr>
          </a:p>
        </p:txBody>
      </p:sp>
      <p:sp>
        <p:nvSpPr>
          <p:cNvPr id="4" name="Text 2"/>
          <p:cNvSpPr/>
          <p:nvPr/>
        </p:nvSpPr>
        <p:spPr>
          <a:xfrm>
            <a:off x="525191" y="1773936"/>
            <a:ext cx="10017885" cy="3177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729" indent="-342729">
              <a:lnSpc>
                <a:spcPts val="2373"/>
              </a:lnSpc>
              <a:buSzPct val="100000"/>
              <a:buFont typeface="+mj-lt"/>
              <a:buAutoNum type="arabicPeriod"/>
            </a:pPr>
            <a:r>
              <a:rPr lang="pt-BR" sz="2399" dirty="0">
                <a:solidFill>
                  <a:srgbClr val="3C3939"/>
                </a:solidFill>
                <a:latin typeface="Raleway"/>
                <a:ea typeface="Roboto"/>
                <a:cs typeface="Roboto"/>
              </a:rPr>
              <a:t>Pontos de atenção no envio dos dados</a:t>
            </a:r>
          </a:p>
          <a:p>
            <a:pPr marL="342729" indent="-342729">
              <a:lnSpc>
                <a:spcPts val="2373"/>
              </a:lnSpc>
              <a:buSzPct val="100000"/>
              <a:buFont typeface="+mj-lt"/>
              <a:buAutoNum type="arabicPeriod"/>
            </a:pPr>
            <a:endParaRPr lang="pt-BR" sz="2399" dirty="0">
              <a:solidFill>
                <a:srgbClr val="3C3939"/>
              </a:solidFill>
              <a:latin typeface="Raleway"/>
              <a:ea typeface="Roboto"/>
              <a:cs typeface="Roboto"/>
            </a:endParaRPr>
          </a:p>
          <a:p>
            <a:pPr marL="342729" indent="-342729">
              <a:lnSpc>
                <a:spcPts val="2373"/>
              </a:lnSpc>
              <a:buSzPct val="100000"/>
              <a:buFont typeface="+mj-lt"/>
              <a:buAutoNum type="arabicPeriod"/>
            </a:pPr>
            <a:r>
              <a:rPr lang="pt-BR" sz="2399" dirty="0">
                <a:solidFill>
                  <a:srgbClr val="3C3939"/>
                </a:solidFill>
                <a:latin typeface="Raleway"/>
                <a:ea typeface="Roboto"/>
                <a:cs typeface="Roboto"/>
              </a:rPr>
              <a:t>Relatórios</a:t>
            </a:r>
          </a:p>
          <a:p>
            <a:pPr marL="342729" indent="-342729">
              <a:lnSpc>
                <a:spcPts val="2373"/>
              </a:lnSpc>
              <a:buSzPct val="100000"/>
              <a:buFont typeface="+mj-lt"/>
              <a:buAutoNum type="arabicPeriod"/>
            </a:pPr>
            <a:endParaRPr lang="pt-BR" sz="2399" dirty="0">
              <a:solidFill>
                <a:srgbClr val="3C3939"/>
              </a:solidFill>
              <a:latin typeface="Raleway"/>
              <a:ea typeface="Roboto"/>
              <a:cs typeface="Roboto"/>
            </a:endParaRPr>
          </a:p>
          <a:p>
            <a:pPr marL="342729" indent="-342729">
              <a:lnSpc>
                <a:spcPts val="2373"/>
              </a:lnSpc>
              <a:buSzPct val="100000"/>
              <a:buFont typeface="+mj-lt"/>
              <a:buAutoNum type="arabicPeriod"/>
            </a:pPr>
            <a:r>
              <a:rPr lang="pt-BR" sz="2399" dirty="0">
                <a:solidFill>
                  <a:srgbClr val="3C3939"/>
                </a:solidFill>
                <a:latin typeface="Raleway"/>
                <a:ea typeface="Roboto"/>
                <a:cs typeface="Roboto"/>
              </a:rPr>
              <a:t>Serviços de Correção</a:t>
            </a:r>
            <a:endParaRPr lang="pt-BR" sz="2399" dirty="0">
              <a:solidFill>
                <a:srgbClr val="3C3939"/>
              </a:solidFill>
              <a:latin typeface="Raleway"/>
              <a:ea typeface="Roboto" pitchFamily="34" charset="-122"/>
              <a:cs typeface="Roboto" pitchFamily="34" charset="-120"/>
            </a:endParaRPr>
          </a:p>
          <a:p>
            <a:pPr lvl="1">
              <a:lnSpc>
                <a:spcPts val="2373"/>
              </a:lnSpc>
              <a:buSzPct val="100000"/>
            </a:pPr>
            <a:r>
              <a:rPr lang="pt-BR" sz="2399" dirty="0">
                <a:solidFill>
                  <a:srgbClr val="3C3939"/>
                </a:solidFill>
                <a:latin typeface="Raleway"/>
                <a:ea typeface="Roboto"/>
                <a:cs typeface="Roboto"/>
              </a:rPr>
              <a:t>						</a:t>
            </a:r>
          </a:p>
        </p:txBody>
      </p:sp>
      <p:sp>
        <p:nvSpPr>
          <p:cNvPr id="6" name="Título 10">
            <a:extLst>
              <a:ext uri="{FF2B5EF4-FFF2-40B4-BE49-F238E27FC236}">
                <a16:creationId xmlns:a16="http://schemas.microsoft.com/office/drawing/2014/main" id="{3AA5D0C2-B8E4-435B-0B3C-6B2814890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52" y="6591659"/>
            <a:ext cx="11652883" cy="198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999">
                <a:solidFill>
                  <a:schemeClr val="bg1"/>
                </a:solidFill>
                <a:latin typeface="Raleway"/>
              </a:rPr>
              <a:t>Módulo Atos de Pessoal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3B04E99-10E9-23D2-E140-8C4CD54237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36636" y="6801558"/>
            <a:ext cx="1752542" cy="6156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222E7-EF72-A61E-E971-FE86239A3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08327CA7-28A9-59D7-C1FA-CA0BA81A4EC5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3E3AB507-9DF9-5B4F-87FC-11C9B30B7BBB}"/>
              </a:ext>
            </a:extLst>
          </p:cNvPr>
          <p:cNvSpPr/>
          <p:nvPr/>
        </p:nvSpPr>
        <p:spPr>
          <a:xfrm>
            <a:off x="1755648" y="466345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80E995-D136-ABE9-27BD-75968440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046"/>
            <a:ext cx="12192000" cy="26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2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5200B-F95D-9DF7-F235-627C20D88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AD998F83-E3B7-51A9-5AF0-893D7E926B5A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701D7F02-ECD8-0095-6333-C36327B8E3B8}"/>
              </a:ext>
            </a:extLst>
          </p:cNvPr>
          <p:cNvSpPr/>
          <p:nvPr/>
        </p:nvSpPr>
        <p:spPr>
          <a:xfrm>
            <a:off x="1755648" y="466345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E4C69CD-3860-1B78-B2B3-0FC09FDDF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05"/>
            <a:ext cx="12192000" cy="358701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33EF75-D41D-89B4-500F-2DB37DCE7543}"/>
              </a:ext>
            </a:extLst>
          </p:cNvPr>
          <p:cNvSpPr/>
          <p:nvPr/>
        </p:nvSpPr>
        <p:spPr>
          <a:xfrm>
            <a:off x="210312" y="2029968"/>
            <a:ext cx="704088" cy="210312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96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A5211-CE6E-2E46-6341-E564FB10B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41F89BD9-7E0E-F14C-24E9-695A3C8CDBEA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A9B27AA-71AE-C03C-F8D3-B03885BD3379}"/>
              </a:ext>
            </a:extLst>
          </p:cNvPr>
          <p:cNvSpPr/>
          <p:nvPr/>
        </p:nvSpPr>
        <p:spPr>
          <a:xfrm>
            <a:off x="1755648" y="466345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4C203D-0049-E014-2E49-36E80EC2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689"/>
            <a:ext cx="12192000" cy="441544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CBEF112-0843-4A11-4DF4-84BB44DC6031}"/>
              </a:ext>
            </a:extLst>
          </p:cNvPr>
          <p:cNvSpPr/>
          <p:nvPr/>
        </p:nvSpPr>
        <p:spPr>
          <a:xfrm>
            <a:off x="210312" y="1618488"/>
            <a:ext cx="777240" cy="192024"/>
          </a:xfrm>
          <a:prstGeom prst="rect">
            <a:avLst/>
          </a:prstGeom>
          <a:solidFill>
            <a:srgbClr val="7A7A7A"/>
          </a:solidFill>
          <a:ln>
            <a:solidFill>
              <a:srgbClr val="7A7A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D60D0-1688-023C-6A8A-0CB1D982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AB933526-B64F-EA19-723E-FFC44D3F60B5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75A0315B-8EE0-6C2C-1DE1-8ACF178AAF05}"/>
              </a:ext>
            </a:extLst>
          </p:cNvPr>
          <p:cNvSpPr/>
          <p:nvPr/>
        </p:nvSpPr>
        <p:spPr>
          <a:xfrm>
            <a:off x="1755648" y="466345"/>
            <a:ext cx="7619295" cy="42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Serviços de </a:t>
            </a:r>
            <a:r>
              <a:rPr lang="en-US" sz="3600" dirty="0" err="1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Correção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4359DA5-5EF2-B074-6D72-3B5A31DD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73"/>
            <a:ext cx="12192000" cy="357947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7A7B545-02AD-EDD7-C964-CCB5F9BBD276}"/>
              </a:ext>
            </a:extLst>
          </p:cNvPr>
          <p:cNvSpPr/>
          <p:nvPr/>
        </p:nvSpPr>
        <p:spPr>
          <a:xfrm>
            <a:off x="210312" y="2002536"/>
            <a:ext cx="704088" cy="219456"/>
          </a:xfrm>
          <a:prstGeom prst="rect">
            <a:avLst/>
          </a:prstGeom>
          <a:solidFill>
            <a:srgbClr val="F6F6F6"/>
          </a:solidFill>
          <a:ln>
            <a:solidFill>
              <a:srgbClr val="F3F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86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5768-50E3-BD52-D358-7AE1581A7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5187DDB-60AF-6DA7-2799-915CB52FF9D8}"/>
              </a:ext>
            </a:extLst>
          </p:cNvPr>
          <p:cNvSpPr/>
          <p:nvPr/>
        </p:nvSpPr>
        <p:spPr>
          <a:xfrm>
            <a:off x="0" y="2837036"/>
            <a:ext cx="761929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3"/>
              </a:lnSpc>
            </a:pPr>
            <a:r>
              <a:rPr lang="en-US" sz="50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DÚVIDAS</a:t>
            </a:r>
            <a:endParaRPr lang="en-US" sz="5000">
              <a:latin typeface="+mj-lt"/>
            </a:endParaRPr>
          </a:p>
        </p:txBody>
      </p:sp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DFA328D-18F9-347D-C57D-4D728FD1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5" y="1011218"/>
            <a:ext cx="4569883" cy="56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4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958EEF5-F89A-E72A-5769-57230DA13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-1" y="-83294"/>
            <a:ext cx="12192000" cy="685430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80DE13A6-38BE-2948-D2B4-1664923A438E}"/>
              </a:ext>
            </a:extLst>
          </p:cNvPr>
          <p:cNvSpPr/>
          <p:nvPr/>
        </p:nvSpPr>
        <p:spPr>
          <a:xfrm>
            <a:off x="464220" y="2070225"/>
            <a:ext cx="10102511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3"/>
              </a:lnSpc>
            </a:pPr>
            <a:r>
              <a:rPr lang="en-US" sz="44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OBRIGADO</a:t>
            </a:r>
            <a:endParaRPr lang="en-US" sz="4400" dirty="0">
              <a:latin typeface="+mj-lt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EC8C4CC-4D60-3499-D842-487D9A40F32D}"/>
              </a:ext>
            </a:extLst>
          </p:cNvPr>
          <p:cNvSpPr txBox="1">
            <a:spLocks/>
          </p:cNvSpPr>
          <p:nvPr/>
        </p:nvSpPr>
        <p:spPr>
          <a:xfrm>
            <a:off x="4296033" y="3951147"/>
            <a:ext cx="3599933" cy="14166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helpdesk@tcesc.tc.br</a:t>
            </a:r>
          </a:p>
          <a:p>
            <a:endParaRPr lang="pt-B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(48) 3221-3700</a:t>
            </a:r>
          </a:p>
          <a:p>
            <a:endParaRPr lang="pt-B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76F1C95F-466C-DA8C-5BF4-D6B841ABC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66897" b="64830"/>
          <a:stretch/>
        </p:blipFill>
        <p:spPr>
          <a:xfrm>
            <a:off x="3481903" y="3748152"/>
            <a:ext cx="785634" cy="878419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77BFF76A-B277-6EC3-6557-A57A06DD60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 r="34665" b="64830"/>
          <a:stretch/>
        </p:blipFill>
        <p:spPr>
          <a:xfrm>
            <a:off x="3430295" y="4489411"/>
            <a:ext cx="888849" cy="8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E15C-5C1B-AED1-732E-F3385DAE4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191EF420-41DA-2965-3EF3-9955889EAF51}"/>
              </a:ext>
            </a:extLst>
          </p:cNvPr>
          <p:cNvSpPr/>
          <p:nvPr/>
        </p:nvSpPr>
        <p:spPr>
          <a:xfrm>
            <a:off x="901752" y="703433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</a:rPr>
              <a:t>PONTOS DE ATENÇÃO</a:t>
            </a:r>
            <a:endParaRPr lang="pt-BR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56C1803-7017-B39E-43AD-95589E8D6DF3}"/>
              </a:ext>
            </a:extLst>
          </p:cNvPr>
          <p:cNvSpPr/>
          <p:nvPr/>
        </p:nvSpPr>
        <p:spPr>
          <a:xfrm>
            <a:off x="739505" y="1709321"/>
            <a:ext cx="6294102" cy="496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/>
              <a:t>Alto volume de chamados</a:t>
            </a:r>
            <a:r>
              <a:rPr lang="pt-BR" sz="2400" dirty="0"/>
              <a:t> solicitando cancelamento de informações inconsistentes.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/>
              <a:t>Envios fora do prazo (extemporâneos)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/>
              <a:t>Prazos de envio estão definidos em cada </a:t>
            </a:r>
            <a:r>
              <a:rPr lang="pt-BR" sz="2400" noProof="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layout: </a:t>
            </a:r>
          </a:p>
          <a:p>
            <a:pPr lvl="1"/>
            <a:endParaRPr lang="pt-BR" sz="24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  <a:hlinkClick r:id="rId3"/>
            </a:endParaRPr>
          </a:p>
          <a:p>
            <a:pPr lvl="1"/>
            <a:r>
              <a:rPr lang="pt-BR" sz="12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  <a:hlinkClick r:id="rId3"/>
              </a:rPr>
              <a:t>https://jira-tcesc.atlassian.net/wiki/spaces/SD/pages/1517323380/v6.01+-+Atos+de+Pessoal+Online+-+REST</a:t>
            </a:r>
            <a:endParaRPr lang="pt-BR" sz="12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lvl="1"/>
            <a:endParaRPr lang="pt-BR" sz="1200" noProof="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noProof="0" dirty="0">
              <a:latin typeface="+mj-lt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1C3364F6-7CFF-95DA-A77C-8538D1D04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7" y="935915"/>
            <a:ext cx="4569883" cy="5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9464-519F-9DEB-EA18-9E39065F9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B0DA297-346C-000D-C8A4-AF4897939443}"/>
              </a:ext>
            </a:extLst>
          </p:cNvPr>
          <p:cNvSpPr/>
          <p:nvPr/>
        </p:nvSpPr>
        <p:spPr>
          <a:xfrm>
            <a:off x="901752" y="703433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</a:rPr>
              <a:t>PONTOS DE ATENÇÃO</a:t>
            </a:r>
            <a:endParaRPr lang="pt-BR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08D1B4B-6897-B81A-D208-A852F99FE0F1}"/>
              </a:ext>
            </a:extLst>
          </p:cNvPr>
          <p:cNvSpPr/>
          <p:nvPr/>
        </p:nvSpPr>
        <p:spPr>
          <a:xfrm>
            <a:off x="739505" y="1709321"/>
            <a:ext cx="6294102" cy="496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/>
            <a:endParaRPr lang="pt-BR" sz="1200" noProof="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noProof="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Não</a:t>
            </a:r>
            <a:r>
              <a:rPr lang="pt-BR" sz="24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observância das regras de envio/cancelamento de dados conforme layout e ratificação.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Não é permitido cancelar pacotes ratificados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Com exceção da folha de pagamento, é permitido o envio de pacotes com competência ratificada.</a:t>
            </a:r>
          </a:p>
          <a:p>
            <a:pPr lvl="1"/>
            <a:endParaRPr lang="pt-BR" sz="12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lvl="1"/>
            <a:r>
              <a:rPr lang="pt-BR" sz="12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https://jira-tcesc.atlassian.net/wiki/spaces/SD/pages/13882932/An+lise+e+Confirma+o+Remessa+Online+Extrato+-+Coluna+Identifica+o+Ano+M+s+e+rela+o+Com+a+Ratifica+o</a:t>
            </a:r>
          </a:p>
          <a:p>
            <a:pPr lvl="1"/>
            <a:endParaRPr lang="pt-BR" sz="2400" noProof="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lvl="1"/>
            <a:endParaRPr lang="pt-BR" sz="2400" noProof="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lvl="1"/>
            <a:endParaRPr lang="pt-BR" sz="24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lvl="1"/>
            <a:br>
              <a:rPr lang="pt-BR" sz="24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endParaRPr lang="pt-BR" sz="2400" dirty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noProof="0" dirty="0">
              <a:latin typeface="+mj-lt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F165EB02-DD29-46F0-69E5-3CD9C244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7" y="935915"/>
            <a:ext cx="4569883" cy="5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4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DCBD2A2-64B1-BAC7-2D3D-076605B2F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167326"/>
              </p:ext>
            </p:extLst>
          </p:nvPr>
        </p:nvGraphicFramePr>
        <p:xfrm>
          <a:off x="789272" y="952902"/>
          <a:ext cx="10385660" cy="5688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7973">
                  <a:extLst>
                    <a:ext uri="{9D8B030D-6E8A-4147-A177-3AD203B41FA5}">
                      <a16:colId xmlns:a16="http://schemas.microsoft.com/office/drawing/2014/main" val="367972747"/>
                    </a:ext>
                  </a:extLst>
                </a:gridCol>
                <a:gridCol w="2446941">
                  <a:extLst>
                    <a:ext uri="{9D8B030D-6E8A-4147-A177-3AD203B41FA5}">
                      <a16:colId xmlns:a16="http://schemas.microsoft.com/office/drawing/2014/main" val="3394985465"/>
                    </a:ext>
                  </a:extLst>
                </a:gridCol>
                <a:gridCol w="2258716">
                  <a:extLst>
                    <a:ext uri="{9D8B030D-6E8A-4147-A177-3AD203B41FA5}">
                      <a16:colId xmlns:a16="http://schemas.microsoft.com/office/drawing/2014/main" val="3000316866"/>
                    </a:ext>
                  </a:extLst>
                </a:gridCol>
                <a:gridCol w="1583314">
                  <a:extLst>
                    <a:ext uri="{9D8B030D-6E8A-4147-A177-3AD203B41FA5}">
                      <a16:colId xmlns:a16="http://schemas.microsoft.com/office/drawing/2014/main" val="2507716358"/>
                    </a:ext>
                  </a:extLst>
                </a:gridCol>
                <a:gridCol w="2258716">
                  <a:extLst>
                    <a:ext uri="{9D8B030D-6E8A-4147-A177-3AD203B41FA5}">
                      <a16:colId xmlns:a16="http://schemas.microsoft.com/office/drawing/2014/main" val="1464783035"/>
                    </a:ext>
                  </a:extLst>
                </a:gridCol>
              </a:tblGrid>
              <a:tr h="32505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Assunto/fase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Valor da Identificação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de referência para pacote e ratificação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Aceita envio mesmo ratificado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Aceita cancelamento mesmo ratificado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1562941734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Identificação de Agente Público Ativo/Inativo e Pensionista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Data e Hora Final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do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4011588858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Atualização do Cargo ou Função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Texto Jurídico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544023596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Atualização do Cargo ou Função - Complemento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Texto Jurídico + Data e Hora Final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0009839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Quadro de Vagas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do Pacote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2805239879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Edital do Concurso/Processo Seletivo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Data da Publicação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57177617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Concurso/Processo Seletivo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Homologação do Resultado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2839116311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Convocação do Concurso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 + Data da Convocação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da Convocação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497506878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Prorrogação do Concurso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 + Número do Ato de Prorrogação do Concurso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Prorrogação Concurso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1957870964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Resultado do Concurso Complemento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154640314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Alteração da Posse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Ocorrência Alteração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438170032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Alteração da Posse/Desistência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Edital + Data Ocorrência Alteração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Ocorrência Alteração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361238332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Ingresso Estatutário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Ato + Número da Matrícula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Publicação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1131338224"/>
                  </a:ext>
                </a:extLst>
              </a:tr>
              <a:tr h="6501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Ingresso Emprego Público – CLT/Contratação por tempo determinado/Estagiário/ Emprego em Comissão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Ato + Número da Matrícula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Data Publicação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902957947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Parecer do Controle Interno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Número do Ato + Número da Matrícula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2614030121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Dados Funcionais do Agente Público Ativo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Data e Hora Final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2523730520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Dados do Vínculo de Inativo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Data e Hora Final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961247736"/>
                  </a:ext>
                </a:extLst>
              </a:tr>
              <a:tr h="16253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Dados do Vínculo de Pensionista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Data e Hora Final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 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3081056715"/>
                  </a:ext>
                </a:extLst>
              </a:tr>
              <a:tr h="3250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Componentes da Folha de Pagamento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Data e Hora Final da Transmissão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Menor Ano/mês do campo Ano Mês Componente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Sim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1220201994"/>
                  </a:ext>
                </a:extLst>
              </a:tr>
              <a:tr h="48758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Folha de Pagamento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Folha de Pagamento/Código Tipo Folha Pagamento/Número Sequencial da Folha de Pagamento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Ano/Mês da Folha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>
                          <a:effectLst/>
                        </a:rPr>
                        <a:t>Não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700" u="none" strike="noStrike" dirty="0">
                          <a:effectLst/>
                        </a:rPr>
                        <a:t>Não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14" marR="6214" marT="6214" marB="0" anchor="ctr"/>
                </a:tc>
                <a:extLst>
                  <a:ext uri="{0D108BD9-81ED-4DB2-BD59-A6C34878D82A}">
                    <a16:rowId xmlns:a16="http://schemas.microsoft.com/office/drawing/2014/main" val="220780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98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5" y="998621"/>
            <a:ext cx="4569883" cy="5678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5131" y="998621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582884" y="1808452"/>
            <a:ext cx="6294102" cy="172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Nova apresentação das Regras de Consistência publicada no </a:t>
            </a:r>
            <a:r>
              <a:rPr lang="pt-BR" sz="2000" noProof="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  <a:hlinkClick r:id="rId4"/>
              </a:rPr>
              <a:t>Portal do </a:t>
            </a:r>
            <a:r>
              <a:rPr lang="pt-BR" sz="2000" noProof="0" dirty="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  <a:hlinkClick r:id="rId4"/>
              </a:rPr>
              <a:t>e-SFINGE</a:t>
            </a:r>
            <a:r>
              <a:rPr lang="pt-BR" sz="2000" dirty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.</a:t>
            </a:r>
            <a:endParaRPr lang="pt-BR" sz="2400" dirty="0">
              <a:solidFill>
                <a:srgbClr val="3C3939"/>
              </a:solidFill>
              <a:ea typeface="Roboto" pitchFamily="34" charset="-122"/>
              <a:cs typeface="Roboto" pitchFamily="34" charset="-120"/>
            </a:endParaRPr>
          </a:p>
          <a:p>
            <a:pPr lvl="1">
              <a:lnSpc>
                <a:spcPts val="2374"/>
              </a:lnSpc>
            </a:pPr>
            <a:endParaRPr lang="pt-BR" sz="2400" dirty="0">
              <a:solidFill>
                <a:srgbClr val="3C3939"/>
              </a:solidFill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Pouca atenção as regras de consistência com </a:t>
            </a:r>
            <a:r>
              <a:rPr lang="pt-BR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severidade de alerta</a:t>
            </a:r>
            <a:endParaRPr lang="pt-BR" sz="2000" noProof="0" dirty="0">
              <a:latin typeface="+mj-lt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FEC1C99-A775-4D00-3300-7AB3EE13B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791338"/>
              </p:ext>
            </p:extLst>
          </p:nvPr>
        </p:nvGraphicFramePr>
        <p:xfrm>
          <a:off x="745131" y="3966908"/>
          <a:ext cx="5779007" cy="2000250"/>
        </p:xfrm>
        <a:graphic>
          <a:graphicData uri="http://schemas.openxmlformats.org/drawingml/2006/table">
            <a:tbl>
              <a:tblPr/>
              <a:tblGrid>
                <a:gridCol w="5779007">
                  <a:extLst>
                    <a:ext uri="{9D8B030D-6E8A-4147-A177-3AD203B41FA5}">
                      <a16:colId xmlns:a16="http://schemas.microsoft.com/office/drawing/2014/main" val="421617187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CON193 - Verifica ordem de convocação dos aprovados no concurso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5735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CON194 - Verifica convocação no concurso para ato de ingresso estatutário ou ingresso emprego público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56651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292A2E"/>
                          </a:solidFill>
                          <a:effectLst/>
                          <a:latin typeface="Aptos Narrow" panose="020B0004020202020204" pitchFamily="34" charset="0"/>
                        </a:rPr>
                        <a:t>CON744 - Verifica atos de admissão e contratação com registros em Alteração da Posse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703676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61C2E364-6B23-DF5B-F5C2-37DA7967F1C5}"/>
              </a:ext>
            </a:extLst>
          </p:cNvPr>
          <p:cNvSpPr txBox="1"/>
          <p:nvPr/>
        </p:nvSpPr>
        <p:spPr>
          <a:xfrm>
            <a:off x="652636" y="3529583"/>
            <a:ext cx="4818271" cy="36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Problemas recorrentes: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CF4C9-5D1C-7488-AB25-5F32660F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0">
            <a:extLst>
              <a:ext uri="{FF2B5EF4-FFF2-40B4-BE49-F238E27FC236}">
                <a16:creationId xmlns:a16="http://schemas.microsoft.com/office/drawing/2014/main" id="{6AC88834-68B3-8669-5854-F25D74FDF391}"/>
              </a:ext>
            </a:extLst>
          </p:cNvPr>
          <p:cNvSpPr txBox="1">
            <a:spLocks/>
          </p:cNvSpPr>
          <p:nvPr/>
        </p:nvSpPr>
        <p:spPr>
          <a:xfrm>
            <a:off x="1952" y="6591659"/>
            <a:ext cx="11652883" cy="198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999">
                <a:solidFill>
                  <a:srgbClr val="747474"/>
                </a:solidFill>
                <a:latin typeface="Raleway"/>
              </a:rPr>
              <a:t>Módulo Atos de Pessoal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4A8785-B7FA-7349-A5DF-2FAB682A3B43}"/>
              </a:ext>
            </a:extLst>
          </p:cNvPr>
          <p:cNvSpPr txBox="1"/>
          <p:nvPr/>
        </p:nvSpPr>
        <p:spPr>
          <a:xfrm>
            <a:off x="1059846" y="3042989"/>
            <a:ext cx="646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pt-BR" dirty="0"/>
              <a:t>Quanto ao momento de aplicação </a:t>
            </a:r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A19E9EB3-1C20-77DA-5CB8-E491C56BBDE7}"/>
              </a:ext>
            </a:extLst>
          </p:cNvPr>
          <p:cNvSpPr/>
          <p:nvPr/>
        </p:nvSpPr>
        <p:spPr>
          <a:xfrm>
            <a:off x="1059846" y="718184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ED16AD2-30AF-1BF9-7170-94B8A9F30F6A}"/>
              </a:ext>
            </a:extLst>
          </p:cNvPr>
          <p:cNvSpPr txBox="1"/>
          <p:nvPr/>
        </p:nvSpPr>
        <p:spPr>
          <a:xfrm>
            <a:off x="995838" y="1395930"/>
            <a:ext cx="646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Quanto a severidade </a:t>
            </a:r>
          </a:p>
        </p:txBody>
      </p:sp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57A92100-EC92-2B6F-9E59-553353658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73911"/>
              </p:ext>
            </p:extLst>
          </p:nvPr>
        </p:nvGraphicFramePr>
        <p:xfrm>
          <a:off x="1059846" y="1956575"/>
          <a:ext cx="1016898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4493">
                  <a:extLst>
                    <a:ext uri="{9D8B030D-6E8A-4147-A177-3AD203B41FA5}">
                      <a16:colId xmlns:a16="http://schemas.microsoft.com/office/drawing/2014/main" val="1462180782"/>
                    </a:ext>
                  </a:extLst>
                </a:gridCol>
                <a:gridCol w="5084493">
                  <a:extLst>
                    <a:ext uri="{9D8B030D-6E8A-4147-A177-3AD203B41FA5}">
                      <a16:colId xmlns:a16="http://schemas.microsoft.com/office/drawing/2014/main" val="632711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Alerta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Impeditivo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862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Não impede a gravação dos dados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Impede a gravação dos dados. Pacote é cancelado.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369496"/>
                  </a:ext>
                </a:extLst>
              </a:tr>
            </a:tbl>
          </a:graphicData>
        </a:graphic>
      </p:graphicFrame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548F1D07-3CCF-3F30-2DBD-7313D0B42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94406"/>
              </p:ext>
            </p:extLst>
          </p:nvPr>
        </p:nvGraphicFramePr>
        <p:xfrm>
          <a:off x="1059846" y="3590085"/>
          <a:ext cx="10128658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1170">
                  <a:extLst>
                    <a:ext uri="{9D8B030D-6E8A-4147-A177-3AD203B41FA5}">
                      <a16:colId xmlns:a16="http://schemas.microsoft.com/office/drawing/2014/main" val="1462180782"/>
                    </a:ext>
                  </a:extLst>
                </a:gridCol>
                <a:gridCol w="5047488">
                  <a:extLst>
                    <a:ext uri="{9D8B030D-6E8A-4147-A177-3AD203B41FA5}">
                      <a16:colId xmlns:a16="http://schemas.microsoft.com/office/drawing/2014/main" val="632711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Recebimento do Pacote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Ratificação</a:t>
                      </a:r>
                    </a:p>
                  </a:txBody>
                  <a:tcPr>
                    <a:solidFill>
                      <a:srgbClr val="BF5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862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Aplicada na recepção do pacote.  </a:t>
                      </a:r>
                    </a:p>
                    <a:p>
                      <a:r>
                        <a:rPr lang="pt-BR" dirty="0"/>
                        <a:t>Se impeditiva, não permite a gravação dos dados do pacote.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Aplicada no momento da ratificação do módulo, ou ratificação geral. </a:t>
                      </a:r>
                    </a:p>
                    <a:p>
                      <a:r>
                        <a:rPr lang="pt-BR" dirty="0"/>
                        <a:t>Faz cruzamento entre dados de pacotes distintos. </a:t>
                      </a:r>
                    </a:p>
                    <a:p>
                      <a:r>
                        <a:rPr lang="pt-BR" dirty="0"/>
                        <a:t>Não impede a gravação do dado na recepção do pacote. </a:t>
                      </a:r>
                    </a:p>
                    <a:p>
                      <a:r>
                        <a:rPr lang="pt-BR" dirty="0"/>
                        <a:t>Bloqueia a ratificação. </a:t>
                      </a:r>
                    </a:p>
                    <a:p>
                      <a:r>
                        <a:rPr lang="pt-BR" dirty="0"/>
                        <a:t>Exige correção dos dados  ou cancelamento dos pacotes para eliminação da CON.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369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72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8225-788E-CC6A-A7E2-0A8E812DD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242FF1D7-FA53-E1D6-B8F7-83277742F5F6}"/>
              </a:ext>
            </a:extLst>
          </p:cNvPr>
          <p:cNvSpPr/>
          <p:nvPr/>
        </p:nvSpPr>
        <p:spPr>
          <a:xfrm>
            <a:off x="664006" y="678581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8E2279F-E0A7-4E5C-E82D-B623702CD349}"/>
              </a:ext>
            </a:extLst>
          </p:cNvPr>
          <p:cNvSpPr/>
          <p:nvPr/>
        </p:nvSpPr>
        <p:spPr>
          <a:xfrm>
            <a:off x="664006" y="1541166"/>
            <a:ext cx="11131754" cy="406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/>
            <a:r>
              <a:rPr lang="pt-BR" dirty="0"/>
              <a:t>Ordem de envio dos dados relacionados a Concurso/Convocação/Ingresso: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>
              <a:lnSpc>
                <a:spcPts val="2374"/>
              </a:lnSpc>
            </a:pPr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>
              <a:lnSpc>
                <a:spcPts val="2374"/>
              </a:lnSpc>
            </a:pPr>
            <a:endParaRPr lang="pt-BR" sz="2000" noProof="0" dirty="0">
              <a:latin typeface="+mj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49ED3F1-9979-1EED-DB5F-94452167A9FD}"/>
              </a:ext>
            </a:extLst>
          </p:cNvPr>
          <p:cNvSpPr/>
          <p:nvPr/>
        </p:nvSpPr>
        <p:spPr>
          <a:xfrm>
            <a:off x="3122676" y="2042096"/>
            <a:ext cx="1929384" cy="484632"/>
          </a:xfrm>
          <a:prstGeom prst="rect">
            <a:avLst/>
          </a:prstGeom>
          <a:solidFill>
            <a:srgbClr val="BF53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Edital do Concurso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D0EA0EB-4EF4-A80A-E31A-1F03F432CB48}"/>
              </a:ext>
            </a:extLst>
          </p:cNvPr>
          <p:cNvSpPr/>
          <p:nvPr/>
        </p:nvSpPr>
        <p:spPr>
          <a:xfrm>
            <a:off x="2859786" y="3130867"/>
            <a:ext cx="2455164" cy="618620"/>
          </a:xfrm>
          <a:prstGeom prst="rect">
            <a:avLst/>
          </a:prstGeom>
          <a:solidFill>
            <a:srgbClr val="BF53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Concurso</a:t>
            </a:r>
          </a:p>
          <a:p>
            <a:pPr algn="ctr"/>
            <a:r>
              <a:rPr lang="pt-BR" dirty="0"/>
              <a:t>(Resultado Concurso)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758186F-6B59-20C6-45CE-CEBF8BAA8AB8}"/>
              </a:ext>
            </a:extLst>
          </p:cNvPr>
          <p:cNvSpPr/>
          <p:nvPr/>
        </p:nvSpPr>
        <p:spPr>
          <a:xfrm>
            <a:off x="3122676" y="4298061"/>
            <a:ext cx="1929384" cy="484632"/>
          </a:xfrm>
          <a:prstGeom prst="rect">
            <a:avLst/>
          </a:prstGeom>
          <a:solidFill>
            <a:srgbClr val="BF53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Convocação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3A380D8-A463-8EEB-9450-F28D7B723984}"/>
              </a:ext>
            </a:extLst>
          </p:cNvPr>
          <p:cNvSpPr/>
          <p:nvPr/>
        </p:nvSpPr>
        <p:spPr>
          <a:xfrm>
            <a:off x="5964938" y="4038220"/>
            <a:ext cx="2127502" cy="701950"/>
          </a:xfrm>
          <a:prstGeom prst="rect">
            <a:avLst/>
          </a:prstGeom>
          <a:solidFill>
            <a:srgbClr val="BF53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Alteração da Posse/Desistência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7357EE1-41C6-ACD0-AE89-7632A0DEC1A7}"/>
              </a:ext>
            </a:extLst>
          </p:cNvPr>
          <p:cNvSpPr/>
          <p:nvPr/>
        </p:nvSpPr>
        <p:spPr>
          <a:xfrm>
            <a:off x="3122676" y="5224208"/>
            <a:ext cx="1929384" cy="484632"/>
          </a:xfrm>
          <a:prstGeom prst="rect">
            <a:avLst/>
          </a:prstGeom>
          <a:solidFill>
            <a:srgbClr val="BF53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Ingresso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C204F1F9-61D3-27D7-1D1C-05B1CB443557}"/>
              </a:ext>
            </a:extLst>
          </p:cNvPr>
          <p:cNvSpPr/>
          <p:nvPr/>
        </p:nvSpPr>
        <p:spPr>
          <a:xfrm>
            <a:off x="3867912" y="2670048"/>
            <a:ext cx="338328" cy="274320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53A61FD3-5E44-FD50-43E6-8ADF4ED33069}"/>
              </a:ext>
            </a:extLst>
          </p:cNvPr>
          <p:cNvSpPr/>
          <p:nvPr/>
        </p:nvSpPr>
        <p:spPr>
          <a:xfrm>
            <a:off x="3877056" y="3871405"/>
            <a:ext cx="338328" cy="274320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73DD2189-FDFA-3AD2-A16B-DF9C77424697}"/>
              </a:ext>
            </a:extLst>
          </p:cNvPr>
          <p:cNvSpPr/>
          <p:nvPr/>
        </p:nvSpPr>
        <p:spPr>
          <a:xfrm>
            <a:off x="3867912" y="4904004"/>
            <a:ext cx="338328" cy="274320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57BDF31-188B-C398-BABE-5953CF9169E4}"/>
              </a:ext>
            </a:extLst>
          </p:cNvPr>
          <p:cNvSpPr/>
          <p:nvPr/>
        </p:nvSpPr>
        <p:spPr>
          <a:xfrm>
            <a:off x="5276088" y="4379976"/>
            <a:ext cx="493776" cy="21031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Dobrada para Cima 20">
            <a:extLst>
              <a:ext uri="{FF2B5EF4-FFF2-40B4-BE49-F238E27FC236}">
                <a16:creationId xmlns:a16="http://schemas.microsoft.com/office/drawing/2014/main" id="{66FE93AC-31ED-6DDD-8D77-D6614B279FC3}"/>
              </a:ext>
            </a:extLst>
          </p:cNvPr>
          <p:cNvSpPr/>
          <p:nvPr/>
        </p:nvSpPr>
        <p:spPr>
          <a:xfrm rot="10800000">
            <a:off x="4438651" y="4058578"/>
            <a:ext cx="1428750" cy="210312"/>
          </a:xfrm>
          <a:prstGeom prst="bentUp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96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9DBCC-EAB8-BA10-1267-C67E00AD0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D47972D-2ECA-B238-6EF4-2F0D28B8A359}"/>
              </a:ext>
            </a:extLst>
          </p:cNvPr>
          <p:cNvSpPr/>
          <p:nvPr/>
        </p:nvSpPr>
        <p:spPr>
          <a:xfrm>
            <a:off x="664006" y="678581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 dirty="0">
              <a:latin typeface="+mj-lt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A9BF1ED-D2CA-C634-8102-4E648E946BDB}"/>
              </a:ext>
            </a:extLst>
          </p:cNvPr>
          <p:cNvSpPr/>
          <p:nvPr/>
        </p:nvSpPr>
        <p:spPr>
          <a:xfrm>
            <a:off x="664006" y="1541166"/>
            <a:ext cx="11131754" cy="463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dirty="0">
                <a:solidFill>
                  <a:srgbClr val="000000"/>
                </a:solidFill>
                <a:latin typeface="Aptos Narrow" panose="020B0004020202020204" pitchFamily="34" charset="0"/>
              </a:rPr>
              <a:t>CON193 - Verifica ordem de convocação dos aprovados no concurso</a:t>
            </a:r>
          </a:p>
          <a:p>
            <a:r>
              <a:rPr lang="pt-BR" sz="2000" dirty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  <a:r>
              <a:rPr lang="pt-BR" dirty="0"/>
              <a:t>Caso a lista de convocados de um concurso não respeite a ordem sequencial de convocação.</a:t>
            </a:r>
          </a:p>
          <a:p>
            <a:endParaRPr lang="pt-B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A convocação deve seguir a ordem crescente dos classificados (1, 2, 3, ...), sem saltos ou inversões.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Ordem sequencial é avaliada por especialidade/cargo, para TODAS as especialidades/cargo.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O número da ordem de convocação deve ser único e sequencial para todos os convocados, independentemente do tipo de vaga.</a:t>
            </a:r>
          </a:p>
          <a:p>
            <a:pPr lvl="1"/>
            <a:endParaRPr lang="pt-BR" dirty="0"/>
          </a:p>
          <a:p>
            <a:r>
              <a:rPr lang="pt-BR" b="1" dirty="0"/>
              <a:t>Exemplos:</a:t>
            </a:r>
          </a:p>
          <a:p>
            <a:r>
              <a:rPr lang="pt-BR" dirty="0"/>
              <a:t>Se você já convocou os 10 primeiros da ampla concorrência e vai convocar o 1º da lista PCD (que é o 25º na geral), a ordem de convocação deve ser:</a:t>
            </a:r>
          </a:p>
          <a:p>
            <a:pPr lvl="1"/>
            <a:r>
              <a:rPr lang="pt-BR" dirty="0"/>
              <a:t>1 a 10: ampla concorrência (tipo 1)</a:t>
            </a:r>
          </a:p>
          <a:p>
            <a:pPr lvl="1"/>
            <a:r>
              <a:rPr lang="pt-BR" dirty="0"/>
              <a:t>11: 1º PCD (tipo 2)</a:t>
            </a:r>
          </a:p>
          <a:p>
            <a:pPr lvl="1"/>
            <a:r>
              <a:rPr lang="pt-BR" dirty="0"/>
              <a:t>12: próximo da ampla concorrência (tipo 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lnSpc>
                <a:spcPts val="2374"/>
              </a:lnSpc>
            </a:pPr>
            <a:endParaRPr lang="pt-BR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>
              <a:lnSpc>
                <a:spcPts val="2374"/>
              </a:lnSpc>
            </a:pPr>
            <a:endParaRPr lang="pt-BR" sz="20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6240125"/>
      </p:ext>
    </p:extLst>
  </p:cSld>
  <p:clrMapOvr>
    <a:masterClrMapping/>
  </p:clrMapOvr>
</p:sld>
</file>

<file path=ppt/theme/theme1.xml><?xml version="1.0" encoding="utf-8"?>
<a:theme xmlns:a="http://schemas.openxmlformats.org/drawingml/2006/main" name="22º Ciclo_PPT_template_Joseane Aparecida Corrê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º Ciclo_PPT_template_geral_01" id="{1DD2E016-6028-4125-9BD4-6BED2F35FC48}" vid="{DCC178CB-033D-43A1-A2CF-DB021AF8C02E}"/>
    </a:ext>
  </a:extLst>
</a:theme>
</file>

<file path=ppt/theme/theme2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87D36792DE1944A49C568FE14B57DD" ma:contentTypeVersion="18" ma:contentTypeDescription="Crie um novo documento." ma:contentTypeScope="" ma:versionID="98ade6f00b02400158013e7120056d98">
  <xsd:schema xmlns:xsd="http://www.w3.org/2001/XMLSchema" xmlns:xs="http://www.w3.org/2001/XMLSchema" xmlns:p="http://schemas.microsoft.com/office/2006/metadata/properties" xmlns:ns2="1ae3ea05-53a8-4f32-b802-dfbe623c3b8a" xmlns:ns3="b22e846b-2e75-4a71-8f67-cc4f94cb4e52" targetNamespace="http://schemas.microsoft.com/office/2006/metadata/properties" ma:root="true" ma:fieldsID="356b9094723c7f84fb4b16a1a13bdc47" ns2:_="" ns3:_="">
    <xsd:import namespace="1ae3ea05-53a8-4f32-b802-dfbe623c3b8a"/>
    <xsd:import namespace="b22e846b-2e75-4a71-8f67-cc4f94cb4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3ea05-53a8-4f32-b802-dfbe623c3b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ec4d449-cc40-4ed3-840b-478290d670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e846b-2e75-4a71-8f67-cc4f94cb4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6929b8b-b40e-46d4-8b42-455ce7e11c64}" ma:internalName="TaxCatchAll" ma:showField="CatchAllData" ma:web="b22e846b-2e75-4a71-8f67-cc4f94cb4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e3ea05-53a8-4f32-b802-dfbe623c3b8a">
      <Terms xmlns="http://schemas.microsoft.com/office/infopath/2007/PartnerControls"/>
    </lcf76f155ced4ddcb4097134ff3c332f>
    <TaxCatchAll xmlns="b22e846b-2e75-4a71-8f67-cc4f94cb4e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1391D-07EF-48DD-9612-54517A539AFB}">
  <ds:schemaRefs>
    <ds:schemaRef ds:uri="1ae3ea05-53a8-4f32-b802-dfbe623c3b8a"/>
    <ds:schemaRef ds:uri="b22e846b-2e75-4a71-8f67-cc4f94cb4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33BA91D-CC03-4A80-8B25-E3FE65191154}">
  <ds:schemaRefs>
    <ds:schemaRef ds:uri="1ae3ea05-53a8-4f32-b802-dfbe623c3b8a"/>
    <ds:schemaRef ds:uri="b22e846b-2e75-4a71-8f67-cc4f94cb4e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9D7CDE-862A-44A2-AA9A-A08FF02A60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1637</Words>
  <Application>Microsoft Office PowerPoint</Application>
  <PresentationFormat>Personalizar</PresentationFormat>
  <Paragraphs>383</Paragraphs>
  <Slides>25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22º Ciclo_PPT_template_Joseane Aparecida Corrêa</vt:lpstr>
      <vt:lpstr>Módulo Atos de Pessoal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TATIANA KAIR MEDEIROS DA SILVA</cp:lastModifiedBy>
  <cp:revision>4</cp:revision>
  <dcterms:created xsi:type="dcterms:W3CDTF">2022-06-01T22:49:47Z</dcterms:created>
  <dcterms:modified xsi:type="dcterms:W3CDTF">2025-12-12T15:32:11Z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0x0101007C87D36792DE1944A49C568FE14B57DD</vt:lpwstr>
  </property>
  <property fmtid="{D5CDD505-2E9C-101B-9397-08002B2CF9AE}" pid="3" name="MediaServiceImageTags">
    <vt:lpwstr/>
  </property>
</Properties>
</file>