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60" r:id="rId5"/>
    <p:sldId id="274" r:id="rId6"/>
    <p:sldId id="275" r:id="rId7"/>
    <p:sldId id="276" r:id="rId8"/>
    <p:sldId id="264" r:id="rId9"/>
    <p:sldId id="265" r:id="rId10"/>
    <p:sldId id="266" r:id="rId11"/>
    <p:sldId id="267" r:id="rId12"/>
    <p:sldId id="268" r:id="rId13"/>
    <p:sldId id="277" r:id="rId14"/>
    <p:sldId id="278" r:id="rId15"/>
    <p:sldId id="279" r:id="rId16"/>
    <p:sldId id="269" r:id="rId17"/>
    <p:sldId id="280" r:id="rId18"/>
    <p:sldId id="270" r:id="rId19"/>
    <p:sldId id="281" r:id="rId20"/>
    <p:sldId id="271" r:id="rId21"/>
    <p:sldId id="272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986C7-D1DE-42F0-AECE-C00C3EA48A38}" v="15" dt="2025-02-21T18:56:32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RODRIGUES DE SOUZA" userId="67c61c1f-633a-426d-971d-1f30b62ca0e5" providerId="ADAL" clId="{14E986C7-D1DE-42F0-AECE-C00C3EA48A38}"/>
    <pc:docChg chg="undo custSel addSld delSld modSld">
      <pc:chgData name="JEAN RODRIGUES DE SOUZA" userId="67c61c1f-633a-426d-971d-1f30b62ca0e5" providerId="ADAL" clId="{14E986C7-D1DE-42F0-AECE-C00C3EA48A38}" dt="2025-02-21T18:56:42.781" v="438" actId="26606"/>
      <pc:docMkLst>
        <pc:docMk/>
      </pc:docMkLst>
      <pc:sldChg chg="addSp modSp mod">
        <pc:chgData name="JEAN RODRIGUES DE SOUZA" userId="67c61c1f-633a-426d-971d-1f30b62ca0e5" providerId="ADAL" clId="{14E986C7-D1DE-42F0-AECE-C00C3EA48A38}" dt="2025-02-20T21:56:54.831" v="9" actId="962"/>
        <pc:sldMkLst>
          <pc:docMk/>
          <pc:sldMk cId="2131221815" sldId="256"/>
        </pc:sldMkLst>
        <pc:picChg chg="add mod">
          <ac:chgData name="JEAN RODRIGUES DE SOUZA" userId="67c61c1f-633a-426d-971d-1f30b62ca0e5" providerId="ADAL" clId="{14E986C7-D1DE-42F0-AECE-C00C3EA48A38}" dt="2025-02-20T21:56:54.831" v="9" actId="962"/>
          <ac:picMkLst>
            <pc:docMk/>
            <pc:sldMk cId="2131221815" sldId="256"/>
            <ac:picMk id="5" creationId="{F392D8D3-D664-7239-4143-44EFD021BF66}"/>
          </ac:picMkLst>
        </pc:picChg>
      </pc:sldChg>
      <pc:sldChg chg="del">
        <pc:chgData name="JEAN RODRIGUES DE SOUZA" userId="67c61c1f-633a-426d-971d-1f30b62ca0e5" providerId="ADAL" clId="{14E986C7-D1DE-42F0-AECE-C00C3EA48A38}" dt="2025-02-21T18:24:53.495" v="12" actId="2696"/>
        <pc:sldMkLst>
          <pc:docMk/>
          <pc:sldMk cId="771897488" sldId="257"/>
        </pc:sldMkLst>
      </pc:sldChg>
      <pc:sldChg chg="addSp delSp modSp del mod setBg">
        <pc:chgData name="JEAN RODRIGUES DE SOUZA" userId="67c61c1f-633a-426d-971d-1f30b62ca0e5" providerId="ADAL" clId="{14E986C7-D1DE-42F0-AECE-C00C3EA48A38}" dt="2025-02-21T18:36:31.570" v="130" actId="2696"/>
        <pc:sldMkLst>
          <pc:docMk/>
          <pc:sldMk cId="4055905131" sldId="258"/>
        </pc:sldMkLst>
        <pc:spChg chg="mod">
          <ac:chgData name="JEAN RODRIGUES DE SOUZA" userId="67c61c1f-633a-426d-971d-1f30b62ca0e5" providerId="ADAL" clId="{14E986C7-D1DE-42F0-AECE-C00C3EA48A38}" dt="2025-02-21T18:26:54.947" v="15" actId="26606"/>
          <ac:spMkLst>
            <pc:docMk/>
            <pc:sldMk cId="4055905131" sldId="258"/>
            <ac:spMk id="2" creationId="{09582457-5427-3FE3-C911-0B53F1E42157}"/>
          </ac:spMkLst>
        </pc:spChg>
        <pc:spChg chg="del">
          <ac:chgData name="JEAN RODRIGUES DE SOUZA" userId="67c61c1f-633a-426d-971d-1f30b62ca0e5" providerId="ADAL" clId="{14E986C7-D1DE-42F0-AECE-C00C3EA48A38}" dt="2025-02-21T18:25:50.063" v="13" actId="26606"/>
          <ac:spMkLst>
            <pc:docMk/>
            <pc:sldMk cId="4055905131" sldId="258"/>
            <ac:spMk id="3" creationId="{A7A850FA-427E-5C0F-F96F-296501FC5456}"/>
          </ac:spMkLst>
        </pc:spChg>
        <pc:spChg chg="add del">
          <ac:chgData name="JEAN RODRIGUES DE SOUZA" userId="67c61c1f-633a-426d-971d-1f30b62ca0e5" providerId="ADAL" clId="{14E986C7-D1DE-42F0-AECE-C00C3EA48A38}" dt="2025-02-21T18:27:58.944" v="17" actId="26606"/>
          <ac:spMkLst>
            <pc:docMk/>
            <pc:sldMk cId="4055905131" sldId="258"/>
            <ac:spMk id="10" creationId="{BACC6370-2D7E-4714-9D71-7542949D7D5D}"/>
          </ac:spMkLst>
        </pc:spChg>
        <pc:spChg chg="add del">
          <ac:chgData name="JEAN RODRIGUES DE SOUZA" userId="67c61c1f-633a-426d-971d-1f30b62ca0e5" providerId="ADAL" clId="{14E986C7-D1DE-42F0-AECE-C00C3EA48A38}" dt="2025-02-21T18:27:58.944" v="17" actId="26606"/>
          <ac:spMkLst>
            <pc:docMk/>
            <pc:sldMk cId="4055905131" sldId="258"/>
            <ac:spMk id="12" creationId="{F68B3F68-107C-434F-AA38-110D5EA91B85}"/>
          </ac:spMkLst>
        </pc:spChg>
        <pc:spChg chg="add del">
          <ac:chgData name="JEAN RODRIGUES DE SOUZA" userId="67c61c1f-633a-426d-971d-1f30b62ca0e5" providerId="ADAL" clId="{14E986C7-D1DE-42F0-AECE-C00C3EA48A38}" dt="2025-02-21T18:27:58.944" v="17" actId="26606"/>
          <ac:spMkLst>
            <pc:docMk/>
            <pc:sldMk cId="4055905131" sldId="258"/>
            <ac:spMk id="14" creationId="{AAD0DBB9-1A4B-4391-81D4-CB19F9AB918A}"/>
          </ac:spMkLst>
        </pc:spChg>
        <pc:spChg chg="add del">
          <ac:chgData name="JEAN RODRIGUES DE SOUZA" userId="67c61c1f-633a-426d-971d-1f30b62ca0e5" providerId="ADAL" clId="{14E986C7-D1DE-42F0-AECE-C00C3EA48A38}" dt="2025-02-21T18:27:58.944" v="17" actId="26606"/>
          <ac:spMkLst>
            <pc:docMk/>
            <pc:sldMk cId="4055905131" sldId="258"/>
            <ac:spMk id="16" creationId="{063BBA22-50EA-4C4D-BE05-F1CE4E63AA56}"/>
          </ac:spMkLst>
        </pc:spChg>
        <pc:spChg chg="add">
          <ac:chgData name="JEAN RODRIGUES DE SOUZA" userId="67c61c1f-633a-426d-971d-1f30b62ca0e5" providerId="ADAL" clId="{14E986C7-D1DE-42F0-AECE-C00C3EA48A38}" dt="2025-02-21T18:27:58.944" v="17" actId="26606"/>
          <ac:spMkLst>
            <pc:docMk/>
            <pc:sldMk cId="4055905131" sldId="258"/>
            <ac:spMk id="21" creationId="{BACC6370-2D7E-4714-9D71-7542949D7D5D}"/>
          </ac:spMkLst>
        </pc:spChg>
        <pc:spChg chg="add">
          <ac:chgData name="JEAN RODRIGUES DE SOUZA" userId="67c61c1f-633a-426d-971d-1f30b62ca0e5" providerId="ADAL" clId="{14E986C7-D1DE-42F0-AECE-C00C3EA48A38}" dt="2025-02-21T18:27:58.944" v="17" actId="26606"/>
          <ac:spMkLst>
            <pc:docMk/>
            <pc:sldMk cId="4055905131" sldId="258"/>
            <ac:spMk id="23" creationId="{F68B3F68-107C-434F-AA38-110D5EA91B85}"/>
          </ac:spMkLst>
        </pc:spChg>
        <pc:spChg chg="add">
          <ac:chgData name="JEAN RODRIGUES DE SOUZA" userId="67c61c1f-633a-426d-971d-1f30b62ca0e5" providerId="ADAL" clId="{14E986C7-D1DE-42F0-AECE-C00C3EA48A38}" dt="2025-02-21T18:27:58.944" v="17" actId="26606"/>
          <ac:spMkLst>
            <pc:docMk/>
            <pc:sldMk cId="4055905131" sldId="258"/>
            <ac:spMk id="25" creationId="{AAD0DBB9-1A4B-4391-81D4-CB19F9AB918A}"/>
          </ac:spMkLst>
        </pc:spChg>
        <pc:spChg chg="add">
          <ac:chgData name="JEAN RODRIGUES DE SOUZA" userId="67c61c1f-633a-426d-971d-1f30b62ca0e5" providerId="ADAL" clId="{14E986C7-D1DE-42F0-AECE-C00C3EA48A38}" dt="2025-02-21T18:27:58.944" v="17" actId="26606"/>
          <ac:spMkLst>
            <pc:docMk/>
            <pc:sldMk cId="4055905131" sldId="258"/>
            <ac:spMk id="27" creationId="{063BBA22-50EA-4C4D-BE05-F1CE4E63AA56}"/>
          </ac:spMkLst>
        </pc:spChg>
        <pc:graphicFrameChg chg="add mod modGraphic">
          <ac:chgData name="JEAN RODRIGUES DE SOUZA" userId="67c61c1f-633a-426d-971d-1f30b62ca0e5" providerId="ADAL" clId="{14E986C7-D1DE-42F0-AECE-C00C3EA48A38}" dt="2025-02-21T18:34:55.126" v="31" actId="12094"/>
          <ac:graphicFrameMkLst>
            <pc:docMk/>
            <pc:sldMk cId="4055905131" sldId="258"/>
            <ac:graphicFrameMk id="5" creationId="{FCAC2181-098C-B7AB-910A-CF2314F8A7E6}"/>
          </ac:graphicFrameMkLst>
        </pc:graphicFrameChg>
      </pc:sldChg>
      <pc:sldChg chg="modSp mod">
        <pc:chgData name="JEAN RODRIGUES DE SOUZA" userId="67c61c1f-633a-426d-971d-1f30b62ca0e5" providerId="ADAL" clId="{14E986C7-D1DE-42F0-AECE-C00C3EA48A38}" dt="2025-02-21T18:34:25.205" v="30" actId="732"/>
        <pc:sldMkLst>
          <pc:docMk/>
          <pc:sldMk cId="3360087574" sldId="259"/>
        </pc:sldMkLst>
        <pc:picChg chg="mod modCrop">
          <ac:chgData name="JEAN RODRIGUES DE SOUZA" userId="67c61c1f-633a-426d-971d-1f30b62ca0e5" providerId="ADAL" clId="{14E986C7-D1DE-42F0-AECE-C00C3EA48A38}" dt="2025-02-21T18:34:25.205" v="30" actId="732"/>
          <ac:picMkLst>
            <pc:docMk/>
            <pc:sldMk cId="3360087574" sldId="259"/>
            <ac:picMk id="5" creationId="{D4A3FC07-2EE8-123A-4706-4AB98CEC31C0}"/>
          </ac:picMkLst>
        </pc:picChg>
      </pc:sldChg>
      <pc:sldChg chg="addSp modSp mod setBg">
        <pc:chgData name="JEAN RODRIGUES DE SOUZA" userId="67c61c1f-633a-426d-971d-1f30b62ca0e5" providerId="ADAL" clId="{14E986C7-D1DE-42F0-AECE-C00C3EA48A38}" dt="2025-02-21T18:36:26.047" v="129" actId="20577"/>
        <pc:sldMkLst>
          <pc:docMk/>
          <pc:sldMk cId="4095751816" sldId="260"/>
        </pc:sldMkLst>
        <pc:spChg chg="mod">
          <ac:chgData name="JEAN RODRIGUES DE SOUZA" userId="67c61c1f-633a-426d-971d-1f30b62ca0e5" providerId="ADAL" clId="{14E986C7-D1DE-42F0-AECE-C00C3EA48A38}" dt="2025-02-21T18:36:05.529" v="54" actId="20577"/>
          <ac:spMkLst>
            <pc:docMk/>
            <pc:sldMk cId="4095751816" sldId="260"/>
            <ac:spMk id="2" creationId="{81CB891A-05C2-9CB9-1217-4CA754C3BF2B}"/>
          </ac:spMkLst>
        </pc:spChg>
        <pc:spChg chg="mod">
          <ac:chgData name="JEAN RODRIGUES DE SOUZA" userId="67c61c1f-633a-426d-971d-1f30b62ca0e5" providerId="ADAL" clId="{14E986C7-D1DE-42F0-AECE-C00C3EA48A38}" dt="2025-02-21T18:36:26.047" v="129" actId="20577"/>
          <ac:spMkLst>
            <pc:docMk/>
            <pc:sldMk cId="4095751816" sldId="260"/>
            <ac:spMk id="3" creationId="{EF885D51-021A-7775-6E99-87CC00BD9AA1}"/>
          </ac:spMkLst>
        </pc:spChg>
        <pc:spChg chg="add">
          <ac:chgData name="JEAN RODRIGUES DE SOUZA" userId="67c61c1f-633a-426d-971d-1f30b62ca0e5" providerId="ADAL" clId="{14E986C7-D1DE-42F0-AECE-C00C3EA48A38}" dt="2025-02-21T18:27:04.779" v="16" actId="26606"/>
          <ac:spMkLst>
            <pc:docMk/>
            <pc:sldMk cId="4095751816" sldId="260"/>
            <ac:spMk id="8" creationId="{70DFC902-7D23-471A-B557-B6B6917D7A0D}"/>
          </ac:spMkLst>
        </pc:spChg>
        <pc:spChg chg="add">
          <ac:chgData name="JEAN RODRIGUES DE SOUZA" userId="67c61c1f-633a-426d-971d-1f30b62ca0e5" providerId="ADAL" clId="{14E986C7-D1DE-42F0-AECE-C00C3EA48A38}" dt="2025-02-21T18:27:04.779" v="16" actId="26606"/>
          <ac:spMkLst>
            <pc:docMk/>
            <pc:sldMk cId="4095751816" sldId="260"/>
            <ac:spMk id="10" creationId="{A55D5633-D557-4DCA-982C-FF36EB7A1C00}"/>
          </ac:spMkLst>
        </pc:spChg>
        <pc:spChg chg="add">
          <ac:chgData name="JEAN RODRIGUES DE SOUZA" userId="67c61c1f-633a-426d-971d-1f30b62ca0e5" providerId="ADAL" clId="{14E986C7-D1DE-42F0-AECE-C00C3EA48A38}" dt="2025-02-21T18:27:04.779" v="16" actId="26606"/>
          <ac:spMkLst>
            <pc:docMk/>
            <pc:sldMk cId="4095751816" sldId="260"/>
            <ac:spMk id="12" creationId="{450D3AD2-FA80-415F-A9CE-54D884561CD7}"/>
          </ac:spMkLst>
        </pc:spChg>
      </pc:sldChg>
      <pc:sldChg chg="addSp delSp modSp del mod setBg">
        <pc:chgData name="JEAN RODRIGUES DE SOUZA" userId="67c61c1f-633a-426d-971d-1f30b62ca0e5" providerId="ADAL" clId="{14E986C7-D1DE-42F0-AECE-C00C3EA48A38}" dt="2025-02-21T18:37:30.461" v="225" actId="2696"/>
        <pc:sldMkLst>
          <pc:docMk/>
          <pc:sldMk cId="2561838261" sldId="261"/>
        </pc:sldMkLst>
        <pc:spChg chg="mod">
          <ac:chgData name="JEAN RODRIGUES DE SOUZA" userId="67c61c1f-633a-426d-971d-1f30b62ca0e5" providerId="ADAL" clId="{14E986C7-D1DE-42F0-AECE-C00C3EA48A38}" dt="2025-02-21T18:26:42.635" v="14" actId="26606"/>
          <ac:spMkLst>
            <pc:docMk/>
            <pc:sldMk cId="2561838261" sldId="261"/>
            <ac:spMk id="2" creationId="{33E9B30B-720F-6A9E-675E-E1774EF7C6A9}"/>
          </ac:spMkLst>
        </pc:spChg>
        <pc:spChg chg="del">
          <ac:chgData name="JEAN RODRIGUES DE SOUZA" userId="67c61c1f-633a-426d-971d-1f30b62ca0e5" providerId="ADAL" clId="{14E986C7-D1DE-42F0-AECE-C00C3EA48A38}" dt="2025-02-21T18:26:42.635" v="14" actId="26606"/>
          <ac:spMkLst>
            <pc:docMk/>
            <pc:sldMk cId="2561838261" sldId="261"/>
            <ac:spMk id="3" creationId="{5C2961B8-1A4D-7569-25D5-B4877ABBB621}"/>
          </ac:spMkLst>
        </pc:spChg>
        <pc:spChg chg="add">
          <ac:chgData name="JEAN RODRIGUES DE SOUZA" userId="67c61c1f-633a-426d-971d-1f30b62ca0e5" providerId="ADAL" clId="{14E986C7-D1DE-42F0-AECE-C00C3EA48A38}" dt="2025-02-21T18:26:42.635" v="14" actId="26606"/>
          <ac:spMkLst>
            <pc:docMk/>
            <pc:sldMk cId="2561838261" sldId="261"/>
            <ac:spMk id="9" creationId="{BACC6370-2D7E-4714-9D71-7542949D7D5D}"/>
          </ac:spMkLst>
        </pc:spChg>
        <pc:spChg chg="add">
          <ac:chgData name="JEAN RODRIGUES DE SOUZA" userId="67c61c1f-633a-426d-971d-1f30b62ca0e5" providerId="ADAL" clId="{14E986C7-D1DE-42F0-AECE-C00C3EA48A38}" dt="2025-02-21T18:26:42.635" v="14" actId="26606"/>
          <ac:spMkLst>
            <pc:docMk/>
            <pc:sldMk cId="2561838261" sldId="261"/>
            <ac:spMk id="11" creationId="{F68B3F68-107C-434F-AA38-110D5EA91B85}"/>
          </ac:spMkLst>
        </pc:spChg>
        <pc:spChg chg="add">
          <ac:chgData name="JEAN RODRIGUES DE SOUZA" userId="67c61c1f-633a-426d-971d-1f30b62ca0e5" providerId="ADAL" clId="{14E986C7-D1DE-42F0-AECE-C00C3EA48A38}" dt="2025-02-21T18:26:42.635" v="14" actId="26606"/>
          <ac:spMkLst>
            <pc:docMk/>
            <pc:sldMk cId="2561838261" sldId="261"/>
            <ac:spMk id="13" creationId="{AAD0DBB9-1A4B-4391-81D4-CB19F9AB918A}"/>
          </ac:spMkLst>
        </pc:spChg>
        <pc:spChg chg="add">
          <ac:chgData name="JEAN RODRIGUES DE SOUZA" userId="67c61c1f-633a-426d-971d-1f30b62ca0e5" providerId="ADAL" clId="{14E986C7-D1DE-42F0-AECE-C00C3EA48A38}" dt="2025-02-21T18:26:42.635" v="14" actId="26606"/>
          <ac:spMkLst>
            <pc:docMk/>
            <pc:sldMk cId="2561838261" sldId="261"/>
            <ac:spMk id="15" creationId="{063BBA22-50EA-4C4D-BE05-F1CE4E63AA56}"/>
          </ac:spMkLst>
        </pc:spChg>
        <pc:graphicFrameChg chg="add">
          <ac:chgData name="JEAN RODRIGUES DE SOUZA" userId="67c61c1f-633a-426d-971d-1f30b62ca0e5" providerId="ADAL" clId="{14E986C7-D1DE-42F0-AECE-C00C3EA48A38}" dt="2025-02-21T18:26:42.635" v="14" actId="26606"/>
          <ac:graphicFrameMkLst>
            <pc:docMk/>
            <pc:sldMk cId="2561838261" sldId="261"/>
            <ac:graphicFrameMk id="5" creationId="{543E4F8D-6A5F-4316-77BB-A12138AECBB1}"/>
          </ac:graphicFrameMkLst>
        </pc:graphicFrameChg>
      </pc:sldChg>
      <pc:sldChg chg="addSp delSp modSp del mod setBg">
        <pc:chgData name="JEAN RODRIGUES DE SOUZA" userId="67c61c1f-633a-426d-971d-1f30b62ca0e5" providerId="ADAL" clId="{14E986C7-D1DE-42F0-AECE-C00C3EA48A38}" dt="2025-02-21T18:38:49.166" v="334" actId="2696"/>
        <pc:sldMkLst>
          <pc:docMk/>
          <pc:sldMk cId="1478692034" sldId="262"/>
        </pc:sldMkLst>
        <pc:spChg chg="mod">
          <ac:chgData name="JEAN RODRIGUES DE SOUZA" userId="67c61c1f-633a-426d-971d-1f30b62ca0e5" providerId="ADAL" clId="{14E986C7-D1DE-42F0-AECE-C00C3EA48A38}" dt="2025-02-21T18:28:49.873" v="20" actId="26606"/>
          <ac:spMkLst>
            <pc:docMk/>
            <pc:sldMk cId="1478692034" sldId="262"/>
            <ac:spMk id="2" creationId="{2CC7DF6E-DDCC-AA4F-B81F-64ABA5FFFADB}"/>
          </ac:spMkLst>
        </pc:spChg>
        <pc:spChg chg="add del">
          <ac:chgData name="JEAN RODRIGUES DE SOUZA" userId="67c61c1f-633a-426d-971d-1f30b62ca0e5" providerId="ADAL" clId="{14E986C7-D1DE-42F0-AECE-C00C3EA48A38}" dt="2025-02-21T18:28:49.873" v="20" actId="26606"/>
          <ac:spMkLst>
            <pc:docMk/>
            <pc:sldMk cId="1478692034" sldId="262"/>
            <ac:spMk id="3" creationId="{59B9524D-9C68-0A2C-D0CA-D88E14C8E057}"/>
          </ac:spMkLst>
        </pc:spChg>
        <pc:spChg chg="add del">
          <ac:chgData name="JEAN RODRIGUES DE SOUZA" userId="67c61c1f-633a-426d-971d-1f30b62ca0e5" providerId="ADAL" clId="{14E986C7-D1DE-42F0-AECE-C00C3EA48A38}" dt="2025-02-21T18:28:49.859" v="19" actId="26606"/>
          <ac:spMkLst>
            <pc:docMk/>
            <pc:sldMk cId="1478692034" sldId="262"/>
            <ac:spMk id="9" creationId="{BACC6370-2D7E-4714-9D71-7542949D7D5D}"/>
          </ac:spMkLst>
        </pc:spChg>
        <pc:spChg chg="add del">
          <ac:chgData name="JEAN RODRIGUES DE SOUZA" userId="67c61c1f-633a-426d-971d-1f30b62ca0e5" providerId="ADAL" clId="{14E986C7-D1DE-42F0-AECE-C00C3EA48A38}" dt="2025-02-21T18:28:49.859" v="19" actId="26606"/>
          <ac:spMkLst>
            <pc:docMk/>
            <pc:sldMk cId="1478692034" sldId="262"/>
            <ac:spMk id="11" creationId="{F68B3F68-107C-434F-AA38-110D5EA91B85}"/>
          </ac:spMkLst>
        </pc:spChg>
        <pc:spChg chg="add del">
          <ac:chgData name="JEAN RODRIGUES DE SOUZA" userId="67c61c1f-633a-426d-971d-1f30b62ca0e5" providerId="ADAL" clId="{14E986C7-D1DE-42F0-AECE-C00C3EA48A38}" dt="2025-02-21T18:28:49.859" v="19" actId="26606"/>
          <ac:spMkLst>
            <pc:docMk/>
            <pc:sldMk cId="1478692034" sldId="262"/>
            <ac:spMk id="13" creationId="{AAD0DBB9-1A4B-4391-81D4-CB19F9AB918A}"/>
          </ac:spMkLst>
        </pc:spChg>
        <pc:spChg chg="add del">
          <ac:chgData name="JEAN RODRIGUES DE SOUZA" userId="67c61c1f-633a-426d-971d-1f30b62ca0e5" providerId="ADAL" clId="{14E986C7-D1DE-42F0-AECE-C00C3EA48A38}" dt="2025-02-21T18:28:49.859" v="19" actId="26606"/>
          <ac:spMkLst>
            <pc:docMk/>
            <pc:sldMk cId="1478692034" sldId="262"/>
            <ac:spMk id="15" creationId="{063BBA22-50EA-4C4D-BE05-F1CE4E63AA56}"/>
          </ac:spMkLst>
        </pc:spChg>
        <pc:spChg chg="add">
          <ac:chgData name="JEAN RODRIGUES DE SOUZA" userId="67c61c1f-633a-426d-971d-1f30b62ca0e5" providerId="ADAL" clId="{14E986C7-D1DE-42F0-AECE-C00C3EA48A38}" dt="2025-02-21T18:28:49.873" v="20" actId="26606"/>
          <ac:spMkLst>
            <pc:docMk/>
            <pc:sldMk cId="1478692034" sldId="262"/>
            <ac:spMk id="17" creationId="{BACC6370-2D7E-4714-9D71-7542949D7D5D}"/>
          </ac:spMkLst>
        </pc:spChg>
        <pc:spChg chg="add">
          <ac:chgData name="JEAN RODRIGUES DE SOUZA" userId="67c61c1f-633a-426d-971d-1f30b62ca0e5" providerId="ADAL" clId="{14E986C7-D1DE-42F0-AECE-C00C3EA48A38}" dt="2025-02-21T18:28:49.873" v="20" actId="26606"/>
          <ac:spMkLst>
            <pc:docMk/>
            <pc:sldMk cId="1478692034" sldId="262"/>
            <ac:spMk id="18" creationId="{F68B3F68-107C-434F-AA38-110D5EA91B85}"/>
          </ac:spMkLst>
        </pc:spChg>
        <pc:spChg chg="add">
          <ac:chgData name="JEAN RODRIGUES DE SOUZA" userId="67c61c1f-633a-426d-971d-1f30b62ca0e5" providerId="ADAL" clId="{14E986C7-D1DE-42F0-AECE-C00C3EA48A38}" dt="2025-02-21T18:28:49.873" v="20" actId="26606"/>
          <ac:spMkLst>
            <pc:docMk/>
            <pc:sldMk cId="1478692034" sldId="262"/>
            <ac:spMk id="19" creationId="{AAD0DBB9-1A4B-4391-81D4-CB19F9AB918A}"/>
          </ac:spMkLst>
        </pc:spChg>
        <pc:spChg chg="add">
          <ac:chgData name="JEAN RODRIGUES DE SOUZA" userId="67c61c1f-633a-426d-971d-1f30b62ca0e5" providerId="ADAL" clId="{14E986C7-D1DE-42F0-AECE-C00C3EA48A38}" dt="2025-02-21T18:28:49.873" v="20" actId="26606"/>
          <ac:spMkLst>
            <pc:docMk/>
            <pc:sldMk cId="1478692034" sldId="262"/>
            <ac:spMk id="20" creationId="{063BBA22-50EA-4C4D-BE05-F1CE4E63AA56}"/>
          </ac:spMkLst>
        </pc:spChg>
        <pc:graphicFrameChg chg="add del">
          <ac:chgData name="JEAN RODRIGUES DE SOUZA" userId="67c61c1f-633a-426d-971d-1f30b62ca0e5" providerId="ADAL" clId="{14E986C7-D1DE-42F0-AECE-C00C3EA48A38}" dt="2025-02-21T18:28:49.859" v="19" actId="26606"/>
          <ac:graphicFrameMkLst>
            <pc:docMk/>
            <pc:sldMk cId="1478692034" sldId="262"/>
            <ac:graphicFrameMk id="5" creationId="{FDBF91C3-9E75-6C34-9277-1610D7002BB1}"/>
          </ac:graphicFrameMkLst>
        </pc:graphicFrameChg>
        <pc:graphicFrameChg chg="add">
          <ac:chgData name="JEAN RODRIGUES DE SOUZA" userId="67c61c1f-633a-426d-971d-1f30b62ca0e5" providerId="ADAL" clId="{14E986C7-D1DE-42F0-AECE-C00C3EA48A38}" dt="2025-02-21T18:28:49.873" v="20" actId="26606"/>
          <ac:graphicFrameMkLst>
            <pc:docMk/>
            <pc:sldMk cId="1478692034" sldId="262"/>
            <ac:graphicFrameMk id="21" creationId="{6CAA2382-C810-2853-8E2B-B82A1707CF2B}"/>
          </ac:graphicFrameMkLst>
        </pc:graphicFrameChg>
      </pc:sldChg>
      <pc:sldChg chg="addSp modSp mod setBg">
        <pc:chgData name="JEAN RODRIGUES DE SOUZA" userId="67c61c1f-633a-426d-971d-1f30b62ca0e5" providerId="ADAL" clId="{14E986C7-D1DE-42F0-AECE-C00C3EA48A38}" dt="2025-02-21T18:29:30.392" v="21" actId="26606"/>
        <pc:sldMkLst>
          <pc:docMk/>
          <pc:sldMk cId="2227982965" sldId="264"/>
        </pc:sldMkLst>
        <pc:spChg chg="mod">
          <ac:chgData name="JEAN RODRIGUES DE SOUZA" userId="67c61c1f-633a-426d-971d-1f30b62ca0e5" providerId="ADAL" clId="{14E986C7-D1DE-42F0-AECE-C00C3EA48A38}" dt="2025-02-21T18:29:30.392" v="21" actId="26606"/>
          <ac:spMkLst>
            <pc:docMk/>
            <pc:sldMk cId="2227982965" sldId="264"/>
            <ac:spMk id="2" creationId="{06421B0E-DA76-6A9C-3183-78AF1B94261E}"/>
          </ac:spMkLst>
        </pc:spChg>
        <pc:spChg chg="mod">
          <ac:chgData name="JEAN RODRIGUES DE SOUZA" userId="67c61c1f-633a-426d-971d-1f30b62ca0e5" providerId="ADAL" clId="{14E986C7-D1DE-42F0-AECE-C00C3EA48A38}" dt="2025-02-21T18:29:30.392" v="21" actId="26606"/>
          <ac:spMkLst>
            <pc:docMk/>
            <pc:sldMk cId="2227982965" sldId="264"/>
            <ac:spMk id="3" creationId="{1E1E0D3B-F9C2-F94B-0056-39CD708B3EEB}"/>
          </ac:spMkLst>
        </pc:spChg>
        <pc:spChg chg="add">
          <ac:chgData name="JEAN RODRIGUES DE SOUZA" userId="67c61c1f-633a-426d-971d-1f30b62ca0e5" providerId="ADAL" clId="{14E986C7-D1DE-42F0-AECE-C00C3EA48A38}" dt="2025-02-21T18:29:30.392" v="21" actId="26606"/>
          <ac:spMkLst>
            <pc:docMk/>
            <pc:sldMk cId="2227982965" sldId="264"/>
            <ac:spMk id="8" creationId="{70DFC902-7D23-471A-B557-B6B6917D7A0D}"/>
          </ac:spMkLst>
        </pc:spChg>
        <pc:spChg chg="add">
          <ac:chgData name="JEAN RODRIGUES DE SOUZA" userId="67c61c1f-633a-426d-971d-1f30b62ca0e5" providerId="ADAL" clId="{14E986C7-D1DE-42F0-AECE-C00C3EA48A38}" dt="2025-02-21T18:29:30.392" v="21" actId="26606"/>
          <ac:spMkLst>
            <pc:docMk/>
            <pc:sldMk cId="2227982965" sldId="264"/>
            <ac:spMk id="10" creationId="{A55D5633-D557-4DCA-982C-FF36EB7A1C00}"/>
          </ac:spMkLst>
        </pc:spChg>
        <pc:spChg chg="add">
          <ac:chgData name="JEAN RODRIGUES DE SOUZA" userId="67c61c1f-633a-426d-971d-1f30b62ca0e5" providerId="ADAL" clId="{14E986C7-D1DE-42F0-AECE-C00C3EA48A38}" dt="2025-02-21T18:29:30.392" v="21" actId="26606"/>
          <ac:spMkLst>
            <pc:docMk/>
            <pc:sldMk cId="2227982965" sldId="264"/>
            <ac:spMk id="12" creationId="{450D3AD2-FA80-415F-A9CE-54D884561CD7}"/>
          </ac:spMkLst>
        </pc:spChg>
      </pc:sldChg>
      <pc:sldChg chg="addSp modSp mod setBg">
        <pc:chgData name="JEAN RODRIGUES DE SOUZA" userId="67c61c1f-633a-426d-971d-1f30b62ca0e5" providerId="ADAL" clId="{14E986C7-D1DE-42F0-AECE-C00C3EA48A38}" dt="2025-02-21T18:29:41.716" v="22" actId="26606"/>
        <pc:sldMkLst>
          <pc:docMk/>
          <pc:sldMk cId="1489798509" sldId="265"/>
        </pc:sldMkLst>
        <pc:spChg chg="mod">
          <ac:chgData name="JEAN RODRIGUES DE SOUZA" userId="67c61c1f-633a-426d-971d-1f30b62ca0e5" providerId="ADAL" clId="{14E986C7-D1DE-42F0-AECE-C00C3EA48A38}" dt="2025-02-21T18:29:41.716" v="22" actId="26606"/>
          <ac:spMkLst>
            <pc:docMk/>
            <pc:sldMk cId="1489798509" sldId="265"/>
            <ac:spMk id="2" creationId="{69B462C2-1667-42DE-5D9A-8C7659A120BF}"/>
          </ac:spMkLst>
        </pc:spChg>
        <pc:spChg chg="mod">
          <ac:chgData name="JEAN RODRIGUES DE SOUZA" userId="67c61c1f-633a-426d-971d-1f30b62ca0e5" providerId="ADAL" clId="{14E986C7-D1DE-42F0-AECE-C00C3EA48A38}" dt="2025-02-21T18:29:41.716" v="22" actId="26606"/>
          <ac:spMkLst>
            <pc:docMk/>
            <pc:sldMk cId="1489798509" sldId="265"/>
            <ac:spMk id="3" creationId="{65E03F95-E645-A16C-FADF-A067FCCBA1EB}"/>
          </ac:spMkLst>
        </pc:spChg>
        <pc:spChg chg="add">
          <ac:chgData name="JEAN RODRIGUES DE SOUZA" userId="67c61c1f-633a-426d-971d-1f30b62ca0e5" providerId="ADAL" clId="{14E986C7-D1DE-42F0-AECE-C00C3EA48A38}" dt="2025-02-21T18:29:41.716" v="22" actId="26606"/>
          <ac:spMkLst>
            <pc:docMk/>
            <pc:sldMk cId="1489798509" sldId="265"/>
            <ac:spMk id="8" creationId="{70DFC902-7D23-471A-B557-B6B6917D7A0D}"/>
          </ac:spMkLst>
        </pc:spChg>
        <pc:spChg chg="add">
          <ac:chgData name="JEAN RODRIGUES DE SOUZA" userId="67c61c1f-633a-426d-971d-1f30b62ca0e5" providerId="ADAL" clId="{14E986C7-D1DE-42F0-AECE-C00C3EA48A38}" dt="2025-02-21T18:29:41.716" v="22" actId="26606"/>
          <ac:spMkLst>
            <pc:docMk/>
            <pc:sldMk cId="1489798509" sldId="265"/>
            <ac:spMk id="10" creationId="{A55D5633-D557-4DCA-982C-FF36EB7A1C00}"/>
          </ac:spMkLst>
        </pc:spChg>
        <pc:spChg chg="add">
          <ac:chgData name="JEAN RODRIGUES DE SOUZA" userId="67c61c1f-633a-426d-971d-1f30b62ca0e5" providerId="ADAL" clId="{14E986C7-D1DE-42F0-AECE-C00C3EA48A38}" dt="2025-02-21T18:29:41.716" v="22" actId="26606"/>
          <ac:spMkLst>
            <pc:docMk/>
            <pc:sldMk cId="1489798509" sldId="265"/>
            <ac:spMk id="12" creationId="{450D3AD2-FA80-415F-A9CE-54D884561CD7}"/>
          </ac:spMkLst>
        </pc:spChg>
      </pc:sldChg>
      <pc:sldChg chg="addSp modSp mod setBg">
        <pc:chgData name="JEAN RODRIGUES DE SOUZA" userId="67c61c1f-633a-426d-971d-1f30b62ca0e5" providerId="ADAL" clId="{14E986C7-D1DE-42F0-AECE-C00C3EA48A38}" dt="2025-02-21T18:39:18.026" v="336" actId="123"/>
        <pc:sldMkLst>
          <pc:docMk/>
          <pc:sldMk cId="3078740267" sldId="266"/>
        </pc:sldMkLst>
        <pc:spChg chg="mod">
          <ac:chgData name="JEAN RODRIGUES DE SOUZA" userId="67c61c1f-633a-426d-971d-1f30b62ca0e5" providerId="ADAL" clId="{14E986C7-D1DE-42F0-AECE-C00C3EA48A38}" dt="2025-02-21T18:29:47.922" v="23" actId="26606"/>
          <ac:spMkLst>
            <pc:docMk/>
            <pc:sldMk cId="3078740267" sldId="266"/>
            <ac:spMk id="2" creationId="{D416D598-AD46-FA78-973B-22BA6489B7F7}"/>
          </ac:spMkLst>
        </pc:spChg>
        <pc:spChg chg="mod">
          <ac:chgData name="JEAN RODRIGUES DE SOUZA" userId="67c61c1f-633a-426d-971d-1f30b62ca0e5" providerId="ADAL" clId="{14E986C7-D1DE-42F0-AECE-C00C3EA48A38}" dt="2025-02-21T18:39:18.026" v="336" actId="123"/>
          <ac:spMkLst>
            <pc:docMk/>
            <pc:sldMk cId="3078740267" sldId="266"/>
            <ac:spMk id="3" creationId="{06AB4BA5-EC90-0097-ABBF-85B9FBBB01BA}"/>
          </ac:spMkLst>
        </pc:spChg>
        <pc:spChg chg="add">
          <ac:chgData name="JEAN RODRIGUES DE SOUZA" userId="67c61c1f-633a-426d-971d-1f30b62ca0e5" providerId="ADAL" clId="{14E986C7-D1DE-42F0-AECE-C00C3EA48A38}" dt="2025-02-21T18:29:47.922" v="23" actId="26606"/>
          <ac:spMkLst>
            <pc:docMk/>
            <pc:sldMk cId="3078740267" sldId="266"/>
            <ac:spMk id="8" creationId="{70DFC902-7D23-471A-B557-B6B6917D7A0D}"/>
          </ac:spMkLst>
        </pc:spChg>
        <pc:spChg chg="add">
          <ac:chgData name="JEAN RODRIGUES DE SOUZA" userId="67c61c1f-633a-426d-971d-1f30b62ca0e5" providerId="ADAL" clId="{14E986C7-D1DE-42F0-AECE-C00C3EA48A38}" dt="2025-02-21T18:29:47.922" v="23" actId="26606"/>
          <ac:spMkLst>
            <pc:docMk/>
            <pc:sldMk cId="3078740267" sldId="266"/>
            <ac:spMk id="10" creationId="{A55D5633-D557-4DCA-982C-FF36EB7A1C00}"/>
          </ac:spMkLst>
        </pc:spChg>
        <pc:spChg chg="add">
          <ac:chgData name="JEAN RODRIGUES DE SOUZA" userId="67c61c1f-633a-426d-971d-1f30b62ca0e5" providerId="ADAL" clId="{14E986C7-D1DE-42F0-AECE-C00C3EA48A38}" dt="2025-02-21T18:29:47.922" v="23" actId="26606"/>
          <ac:spMkLst>
            <pc:docMk/>
            <pc:sldMk cId="3078740267" sldId="266"/>
            <ac:spMk id="12" creationId="{450D3AD2-FA80-415F-A9CE-54D884561CD7}"/>
          </ac:spMkLst>
        </pc:spChg>
      </pc:sldChg>
      <pc:sldChg chg="addSp modSp mod setBg">
        <pc:chgData name="JEAN RODRIGUES DE SOUZA" userId="67c61c1f-633a-426d-971d-1f30b62ca0e5" providerId="ADAL" clId="{14E986C7-D1DE-42F0-AECE-C00C3EA48A38}" dt="2025-02-21T18:29:57.185" v="24" actId="26606"/>
        <pc:sldMkLst>
          <pc:docMk/>
          <pc:sldMk cId="3471066610" sldId="267"/>
        </pc:sldMkLst>
        <pc:spChg chg="mod">
          <ac:chgData name="JEAN RODRIGUES DE SOUZA" userId="67c61c1f-633a-426d-971d-1f30b62ca0e5" providerId="ADAL" clId="{14E986C7-D1DE-42F0-AECE-C00C3EA48A38}" dt="2025-02-21T18:29:57.185" v="24" actId="26606"/>
          <ac:spMkLst>
            <pc:docMk/>
            <pc:sldMk cId="3471066610" sldId="267"/>
            <ac:spMk id="2" creationId="{97B20ECF-A19C-E83E-F078-C7D607330940}"/>
          </ac:spMkLst>
        </pc:spChg>
        <pc:spChg chg="mod">
          <ac:chgData name="JEAN RODRIGUES DE SOUZA" userId="67c61c1f-633a-426d-971d-1f30b62ca0e5" providerId="ADAL" clId="{14E986C7-D1DE-42F0-AECE-C00C3EA48A38}" dt="2025-02-21T18:29:57.185" v="24" actId="26606"/>
          <ac:spMkLst>
            <pc:docMk/>
            <pc:sldMk cId="3471066610" sldId="267"/>
            <ac:spMk id="3" creationId="{0858A30B-476F-3709-3D29-AAE089A6EBAB}"/>
          </ac:spMkLst>
        </pc:spChg>
        <pc:spChg chg="add">
          <ac:chgData name="JEAN RODRIGUES DE SOUZA" userId="67c61c1f-633a-426d-971d-1f30b62ca0e5" providerId="ADAL" clId="{14E986C7-D1DE-42F0-AECE-C00C3EA48A38}" dt="2025-02-21T18:29:57.185" v="24" actId="26606"/>
          <ac:spMkLst>
            <pc:docMk/>
            <pc:sldMk cId="3471066610" sldId="267"/>
            <ac:spMk id="8" creationId="{70DFC902-7D23-471A-B557-B6B6917D7A0D}"/>
          </ac:spMkLst>
        </pc:spChg>
        <pc:spChg chg="add">
          <ac:chgData name="JEAN RODRIGUES DE SOUZA" userId="67c61c1f-633a-426d-971d-1f30b62ca0e5" providerId="ADAL" clId="{14E986C7-D1DE-42F0-AECE-C00C3EA48A38}" dt="2025-02-21T18:29:57.185" v="24" actId="26606"/>
          <ac:spMkLst>
            <pc:docMk/>
            <pc:sldMk cId="3471066610" sldId="267"/>
            <ac:spMk id="10" creationId="{A55D5633-D557-4DCA-982C-FF36EB7A1C00}"/>
          </ac:spMkLst>
        </pc:spChg>
        <pc:spChg chg="add">
          <ac:chgData name="JEAN RODRIGUES DE SOUZA" userId="67c61c1f-633a-426d-971d-1f30b62ca0e5" providerId="ADAL" clId="{14E986C7-D1DE-42F0-AECE-C00C3EA48A38}" dt="2025-02-21T18:29:57.185" v="24" actId="26606"/>
          <ac:spMkLst>
            <pc:docMk/>
            <pc:sldMk cId="3471066610" sldId="267"/>
            <ac:spMk id="12" creationId="{450D3AD2-FA80-415F-A9CE-54D884561CD7}"/>
          </ac:spMkLst>
        </pc:spChg>
      </pc:sldChg>
      <pc:sldChg chg="addSp modSp mod setBg">
        <pc:chgData name="JEAN RODRIGUES DE SOUZA" userId="67c61c1f-633a-426d-971d-1f30b62ca0e5" providerId="ADAL" clId="{14E986C7-D1DE-42F0-AECE-C00C3EA48A38}" dt="2025-02-21T18:39:03.930" v="335" actId="123"/>
        <pc:sldMkLst>
          <pc:docMk/>
          <pc:sldMk cId="3211440627" sldId="268"/>
        </pc:sldMkLst>
        <pc:spChg chg="mod">
          <ac:chgData name="JEAN RODRIGUES DE SOUZA" userId="67c61c1f-633a-426d-971d-1f30b62ca0e5" providerId="ADAL" clId="{14E986C7-D1DE-42F0-AECE-C00C3EA48A38}" dt="2025-02-21T18:30:02.777" v="25" actId="26606"/>
          <ac:spMkLst>
            <pc:docMk/>
            <pc:sldMk cId="3211440627" sldId="268"/>
            <ac:spMk id="2" creationId="{84F2534E-D488-3180-72E4-0F788386855E}"/>
          </ac:spMkLst>
        </pc:spChg>
        <pc:spChg chg="mod">
          <ac:chgData name="JEAN RODRIGUES DE SOUZA" userId="67c61c1f-633a-426d-971d-1f30b62ca0e5" providerId="ADAL" clId="{14E986C7-D1DE-42F0-AECE-C00C3EA48A38}" dt="2025-02-21T18:39:03.930" v="335" actId="123"/>
          <ac:spMkLst>
            <pc:docMk/>
            <pc:sldMk cId="3211440627" sldId="268"/>
            <ac:spMk id="3" creationId="{4510AFB6-AB5A-5773-5423-C1E5CDFD34CF}"/>
          </ac:spMkLst>
        </pc:spChg>
        <pc:spChg chg="add">
          <ac:chgData name="JEAN RODRIGUES DE SOUZA" userId="67c61c1f-633a-426d-971d-1f30b62ca0e5" providerId="ADAL" clId="{14E986C7-D1DE-42F0-AECE-C00C3EA48A38}" dt="2025-02-21T18:30:02.777" v="25" actId="26606"/>
          <ac:spMkLst>
            <pc:docMk/>
            <pc:sldMk cId="3211440627" sldId="268"/>
            <ac:spMk id="8" creationId="{70DFC902-7D23-471A-B557-B6B6917D7A0D}"/>
          </ac:spMkLst>
        </pc:spChg>
        <pc:spChg chg="add">
          <ac:chgData name="JEAN RODRIGUES DE SOUZA" userId="67c61c1f-633a-426d-971d-1f30b62ca0e5" providerId="ADAL" clId="{14E986C7-D1DE-42F0-AECE-C00C3EA48A38}" dt="2025-02-21T18:30:02.777" v="25" actId="26606"/>
          <ac:spMkLst>
            <pc:docMk/>
            <pc:sldMk cId="3211440627" sldId="268"/>
            <ac:spMk id="10" creationId="{A55D5633-D557-4DCA-982C-FF36EB7A1C00}"/>
          </ac:spMkLst>
        </pc:spChg>
        <pc:spChg chg="add">
          <ac:chgData name="JEAN RODRIGUES DE SOUZA" userId="67c61c1f-633a-426d-971d-1f30b62ca0e5" providerId="ADAL" clId="{14E986C7-D1DE-42F0-AECE-C00C3EA48A38}" dt="2025-02-21T18:30:02.777" v="25" actId="26606"/>
          <ac:spMkLst>
            <pc:docMk/>
            <pc:sldMk cId="3211440627" sldId="268"/>
            <ac:spMk id="12" creationId="{450D3AD2-FA80-415F-A9CE-54D884561CD7}"/>
          </ac:spMkLst>
        </pc:spChg>
      </pc:sldChg>
      <pc:sldChg chg="addSp modSp mod setBg">
        <pc:chgData name="JEAN RODRIGUES DE SOUZA" userId="67c61c1f-633a-426d-971d-1f30b62ca0e5" providerId="ADAL" clId="{14E986C7-D1DE-42F0-AECE-C00C3EA48A38}" dt="2025-02-21T18:30:07.142" v="26" actId="26606"/>
        <pc:sldMkLst>
          <pc:docMk/>
          <pc:sldMk cId="2545500646" sldId="269"/>
        </pc:sldMkLst>
        <pc:spChg chg="mod">
          <ac:chgData name="JEAN RODRIGUES DE SOUZA" userId="67c61c1f-633a-426d-971d-1f30b62ca0e5" providerId="ADAL" clId="{14E986C7-D1DE-42F0-AECE-C00C3EA48A38}" dt="2025-02-21T18:30:07.142" v="26" actId="26606"/>
          <ac:spMkLst>
            <pc:docMk/>
            <pc:sldMk cId="2545500646" sldId="269"/>
            <ac:spMk id="2" creationId="{F6BDFAB1-925E-F3BD-AA6A-40386467F597}"/>
          </ac:spMkLst>
        </pc:spChg>
        <pc:spChg chg="mod">
          <ac:chgData name="JEAN RODRIGUES DE SOUZA" userId="67c61c1f-633a-426d-971d-1f30b62ca0e5" providerId="ADAL" clId="{14E986C7-D1DE-42F0-AECE-C00C3EA48A38}" dt="2025-02-21T18:30:07.142" v="26" actId="26606"/>
          <ac:spMkLst>
            <pc:docMk/>
            <pc:sldMk cId="2545500646" sldId="269"/>
            <ac:spMk id="3" creationId="{347D7DB4-27B0-0AC9-187E-BD0DC200EBC4}"/>
          </ac:spMkLst>
        </pc:spChg>
        <pc:spChg chg="add">
          <ac:chgData name="JEAN RODRIGUES DE SOUZA" userId="67c61c1f-633a-426d-971d-1f30b62ca0e5" providerId="ADAL" clId="{14E986C7-D1DE-42F0-AECE-C00C3EA48A38}" dt="2025-02-21T18:30:07.142" v="26" actId="26606"/>
          <ac:spMkLst>
            <pc:docMk/>
            <pc:sldMk cId="2545500646" sldId="269"/>
            <ac:spMk id="8" creationId="{70DFC902-7D23-471A-B557-B6B6917D7A0D}"/>
          </ac:spMkLst>
        </pc:spChg>
        <pc:spChg chg="add">
          <ac:chgData name="JEAN RODRIGUES DE SOUZA" userId="67c61c1f-633a-426d-971d-1f30b62ca0e5" providerId="ADAL" clId="{14E986C7-D1DE-42F0-AECE-C00C3EA48A38}" dt="2025-02-21T18:30:07.142" v="26" actId="26606"/>
          <ac:spMkLst>
            <pc:docMk/>
            <pc:sldMk cId="2545500646" sldId="269"/>
            <ac:spMk id="10" creationId="{A55D5633-D557-4DCA-982C-FF36EB7A1C00}"/>
          </ac:spMkLst>
        </pc:spChg>
        <pc:spChg chg="add">
          <ac:chgData name="JEAN RODRIGUES DE SOUZA" userId="67c61c1f-633a-426d-971d-1f30b62ca0e5" providerId="ADAL" clId="{14E986C7-D1DE-42F0-AECE-C00C3EA48A38}" dt="2025-02-21T18:30:07.142" v="26" actId="26606"/>
          <ac:spMkLst>
            <pc:docMk/>
            <pc:sldMk cId="2545500646" sldId="269"/>
            <ac:spMk id="12" creationId="{450D3AD2-FA80-415F-A9CE-54D884561CD7}"/>
          </ac:spMkLst>
        </pc:spChg>
      </pc:sldChg>
      <pc:sldChg chg="addSp modSp mod setBg">
        <pc:chgData name="JEAN RODRIGUES DE SOUZA" userId="67c61c1f-633a-426d-971d-1f30b62ca0e5" providerId="ADAL" clId="{14E986C7-D1DE-42F0-AECE-C00C3EA48A38}" dt="2025-02-21T18:30:10.533" v="27" actId="26606"/>
        <pc:sldMkLst>
          <pc:docMk/>
          <pc:sldMk cId="1781962404" sldId="270"/>
        </pc:sldMkLst>
        <pc:spChg chg="mod">
          <ac:chgData name="JEAN RODRIGUES DE SOUZA" userId="67c61c1f-633a-426d-971d-1f30b62ca0e5" providerId="ADAL" clId="{14E986C7-D1DE-42F0-AECE-C00C3EA48A38}" dt="2025-02-21T18:30:10.533" v="27" actId="26606"/>
          <ac:spMkLst>
            <pc:docMk/>
            <pc:sldMk cId="1781962404" sldId="270"/>
            <ac:spMk id="2" creationId="{C4FB7732-30B1-B8B3-5271-30C4B19CAA14}"/>
          </ac:spMkLst>
        </pc:spChg>
        <pc:spChg chg="mod">
          <ac:chgData name="JEAN RODRIGUES DE SOUZA" userId="67c61c1f-633a-426d-971d-1f30b62ca0e5" providerId="ADAL" clId="{14E986C7-D1DE-42F0-AECE-C00C3EA48A38}" dt="2025-02-21T18:30:10.533" v="27" actId="26606"/>
          <ac:spMkLst>
            <pc:docMk/>
            <pc:sldMk cId="1781962404" sldId="270"/>
            <ac:spMk id="3" creationId="{E46226DF-9574-61E8-B60D-F1457200637E}"/>
          </ac:spMkLst>
        </pc:spChg>
        <pc:spChg chg="add">
          <ac:chgData name="JEAN RODRIGUES DE SOUZA" userId="67c61c1f-633a-426d-971d-1f30b62ca0e5" providerId="ADAL" clId="{14E986C7-D1DE-42F0-AECE-C00C3EA48A38}" dt="2025-02-21T18:30:10.533" v="27" actId="26606"/>
          <ac:spMkLst>
            <pc:docMk/>
            <pc:sldMk cId="1781962404" sldId="270"/>
            <ac:spMk id="8" creationId="{70DFC902-7D23-471A-B557-B6B6917D7A0D}"/>
          </ac:spMkLst>
        </pc:spChg>
        <pc:spChg chg="add">
          <ac:chgData name="JEAN RODRIGUES DE SOUZA" userId="67c61c1f-633a-426d-971d-1f30b62ca0e5" providerId="ADAL" clId="{14E986C7-D1DE-42F0-AECE-C00C3EA48A38}" dt="2025-02-21T18:30:10.533" v="27" actId="26606"/>
          <ac:spMkLst>
            <pc:docMk/>
            <pc:sldMk cId="1781962404" sldId="270"/>
            <ac:spMk id="10" creationId="{A55D5633-D557-4DCA-982C-FF36EB7A1C00}"/>
          </ac:spMkLst>
        </pc:spChg>
        <pc:spChg chg="add">
          <ac:chgData name="JEAN RODRIGUES DE SOUZA" userId="67c61c1f-633a-426d-971d-1f30b62ca0e5" providerId="ADAL" clId="{14E986C7-D1DE-42F0-AECE-C00C3EA48A38}" dt="2025-02-21T18:30:10.533" v="27" actId="26606"/>
          <ac:spMkLst>
            <pc:docMk/>
            <pc:sldMk cId="1781962404" sldId="270"/>
            <ac:spMk id="12" creationId="{450D3AD2-FA80-415F-A9CE-54D884561CD7}"/>
          </ac:spMkLst>
        </pc:spChg>
      </pc:sldChg>
      <pc:sldChg chg="addSp modSp mod setBg">
        <pc:chgData name="JEAN RODRIGUES DE SOUZA" userId="67c61c1f-633a-426d-971d-1f30b62ca0e5" providerId="ADAL" clId="{14E986C7-D1DE-42F0-AECE-C00C3EA48A38}" dt="2025-02-21T18:30:16.170" v="28" actId="26606"/>
        <pc:sldMkLst>
          <pc:docMk/>
          <pc:sldMk cId="3473039201" sldId="271"/>
        </pc:sldMkLst>
        <pc:spChg chg="mod">
          <ac:chgData name="JEAN RODRIGUES DE SOUZA" userId="67c61c1f-633a-426d-971d-1f30b62ca0e5" providerId="ADAL" clId="{14E986C7-D1DE-42F0-AECE-C00C3EA48A38}" dt="2025-02-21T18:30:16.170" v="28" actId="26606"/>
          <ac:spMkLst>
            <pc:docMk/>
            <pc:sldMk cId="3473039201" sldId="271"/>
            <ac:spMk id="2" creationId="{FBE5E335-5AE6-A874-224D-EED569513284}"/>
          </ac:spMkLst>
        </pc:spChg>
        <pc:spChg chg="mod">
          <ac:chgData name="JEAN RODRIGUES DE SOUZA" userId="67c61c1f-633a-426d-971d-1f30b62ca0e5" providerId="ADAL" clId="{14E986C7-D1DE-42F0-AECE-C00C3EA48A38}" dt="2025-02-21T18:30:16.170" v="28" actId="26606"/>
          <ac:spMkLst>
            <pc:docMk/>
            <pc:sldMk cId="3473039201" sldId="271"/>
            <ac:spMk id="3" creationId="{10193E4B-EB0A-3553-DFD2-3BC5A18CBF5B}"/>
          </ac:spMkLst>
        </pc:spChg>
        <pc:spChg chg="add">
          <ac:chgData name="JEAN RODRIGUES DE SOUZA" userId="67c61c1f-633a-426d-971d-1f30b62ca0e5" providerId="ADAL" clId="{14E986C7-D1DE-42F0-AECE-C00C3EA48A38}" dt="2025-02-21T18:30:16.170" v="28" actId="26606"/>
          <ac:spMkLst>
            <pc:docMk/>
            <pc:sldMk cId="3473039201" sldId="271"/>
            <ac:spMk id="8" creationId="{70DFC902-7D23-471A-B557-B6B6917D7A0D}"/>
          </ac:spMkLst>
        </pc:spChg>
        <pc:spChg chg="add">
          <ac:chgData name="JEAN RODRIGUES DE SOUZA" userId="67c61c1f-633a-426d-971d-1f30b62ca0e5" providerId="ADAL" clId="{14E986C7-D1DE-42F0-AECE-C00C3EA48A38}" dt="2025-02-21T18:30:16.170" v="28" actId="26606"/>
          <ac:spMkLst>
            <pc:docMk/>
            <pc:sldMk cId="3473039201" sldId="271"/>
            <ac:spMk id="10" creationId="{A55D5633-D557-4DCA-982C-FF36EB7A1C00}"/>
          </ac:spMkLst>
        </pc:spChg>
        <pc:spChg chg="add">
          <ac:chgData name="JEAN RODRIGUES DE SOUZA" userId="67c61c1f-633a-426d-971d-1f30b62ca0e5" providerId="ADAL" clId="{14E986C7-D1DE-42F0-AECE-C00C3EA48A38}" dt="2025-02-21T18:30:16.170" v="28" actId="26606"/>
          <ac:spMkLst>
            <pc:docMk/>
            <pc:sldMk cId="3473039201" sldId="271"/>
            <ac:spMk id="12" creationId="{450D3AD2-FA80-415F-A9CE-54D884561CD7}"/>
          </ac:spMkLst>
        </pc:spChg>
      </pc:sldChg>
      <pc:sldChg chg="addSp modSp mod setBg">
        <pc:chgData name="JEAN RODRIGUES DE SOUZA" userId="67c61c1f-633a-426d-971d-1f30b62ca0e5" providerId="ADAL" clId="{14E986C7-D1DE-42F0-AECE-C00C3EA48A38}" dt="2025-02-21T18:30:19.533" v="29" actId="26606"/>
        <pc:sldMkLst>
          <pc:docMk/>
          <pc:sldMk cId="3769196077" sldId="272"/>
        </pc:sldMkLst>
        <pc:spChg chg="mod">
          <ac:chgData name="JEAN RODRIGUES DE SOUZA" userId="67c61c1f-633a-426d-971d-1f30b62ca0e5" providerId="ADAL" clId="{14E986C7-D1DE-42F0-AECE-C00C3EA48A38}" dt="2025-02-21T18:30:19.533" v="29" actId="26606"/>
          <ac:spMkLst>
            <pc:docMk/>
            <pc:sldMk cId="3769196077" sldId="272"/>
            <ac:spMk id="2" creationId="{3A72B1DC-8140-D209-597E-81C8AFCB532E}"/>
          </ac:spMkLst>
        </pc:spChg>
        <pc:spChg chg="mod">
          <ac:chgData name="JEAN RODRIGUES DE SOUZA" userId="67c61c1f-633a-426d-971d-1f30b62ca0e5" providerId="ADAL" clId="{14E986C7-D1DE-42F0-AECE-C00C3EA48A38}" dt="2025-02-21T18:30:19.533" v="29" actId="26606"/>
          <ac:spMkLst>
            <pc:docMk/>
            <pc:sldMk cId="3769196077" sldId="272"/>
            <ac:spMk id="3" creationId="{A9FE8D15-8198-C2FB-1730-611268BD716A}"/>
          </ac:spMkLst>
        </pc:spChg>
        <pc:spChg chg="add">
          <ac:chgData name="JEAN RODRIGUES DE SOUZA" userId="67c61c1f-633a-426d-971d-1f30b62ca0e5" providerId="ADAL" clId="{14E986C7-D1DE-42F0-AECE-C00C3EA48A38}" dt="2025-02-21T18:30:19.533" v="29" actId="26606"/>
          <ac:spMkLst>
            <pc:docMk/>
            <pc:sldMk cId="3769196077" sldId="272"/>
            <ac:spMk id="8" creationId="{70DFC902-7D23-471A-B557-B6B6917D7A0D}"/>
          </ac:spMkLst>
        </pc:spChg>
        <pc:spChg chg="add">
          <ac:chgData name="JEAN RODRIGUES DE SOUZA" userId="67c61c1f-633a-426d-971d-1f30b62ca0e5" providerId="ADAL" clId="{14E986C7-D1DE-42F0-AECE-C00C3EA48A38}" dt="2025-02-21T18:30:19.533" v="29" actId="26606"/>
          <ac:spMkLst>
            <pc:docMk/>
            <pc:sldMk cId="3769196077" sldId="272"/>
            <ac:spMk id="10" creationId="{A55D5633-D557-4DCA-982C-FF36EB7A1C00}"/>
          </ac:spMkLst>
        </pc:spChg>
        <pc:spChg chg="add">
          <ac:chgData name="JEAN RODRIGUES DE SOUZA" userId="67c61c1f-633a-426d-971d-1f30b62ca0e5" providerId="ADAL" clId="{14E986C7-D1DE-42F0-AECE-C00C3EA48A38}" dt="2025-02-21T18:30:19.533" v="29" actId="26606"/>
          <ac:spMkLst>
            <pc:docMk/>
            <pc:sldMk cId="3769196077" sldId="272"/>
            <ac:spMk id="12" creationId="{450D3AD2-FA80-415F-A9CE-54D884561CD7}"/>
          </ac:spMkLst>
        </pc:spChg>
      </pc:sldChg>
      <pc:sldChg chg="addSp new">
        <pc:chgData name="JEAN RODRIGUES DE SOUZA" userId="67c61c1f-633a-426d-971d-1f30b62ca0e5" providerId="ADAL" clId="{14E986C7-D1DE-42F0-AECE-C00C3EA48A38}" dt="2025-02-21T18:24:12.402" v="11"/>
        <pc:sldMkLst>
          <pc:docMk/>
          <pc:sldMk cId="3329047923" sldId="273"/>
        </pc:sldMkLst>
        <pc:picChg chg="add">
          <ac:chgData name="JEAN RODRIGUES DE SOUZA" userId="67c61c1f-633a-426d-971d-1f30b62ca0e5" providerId="ADAL" clId="{14E986C7-D1DE-42F0-AECE-C00C3EA48A38}" dt="2025-02-21T18:24:12.402" v="11"/>
          <ac:picMkLst>
            <pc:docMk/>
            <pc:sldMk cId="3329047923" sldId="273"/>
            <ac:picMk id="1026" creationId="{991D5E66-5E4A-7326-3FD0-2313A0D74B60}"/>
          </ac:picMkLst>
        </pc:picChg>
      </pc:sldChg>
      <pc:sldChg chg="add">
        <pc:chgData name="JEAN RODRIGUES DE SOUZA" userId="67c61c1f-633a-426d-971d-1f30b62ca0e5" providerId="ADAL" clId="{14E986C7-D1DE-42F0-AECE-C00C3EA48A38}" dt="2025-02-21T18:35:53.515" v="32" actId="2890"/>
        <pc:sldMkLst>
          <pc:docMk/>
          <pc:sldMk cId="3784170935" sldId="274"/>
        </pc:sldMkLst>
      </pc:sldChg>
      <pc:sldChg chg="modSp add mod">
        <pc:chgData name="JEAN RODRIGUES DE SOUZA" userId="67c61c1f-633a-426d-971d-1f30b62ca0e5" providerId="ADAL" clId="{14E986C7-D1DE-42F0-AECE-C00C3EA48A38}" dt="2025-02-21T18:37:21.920" v="224" actId="20577"/>
        <pc:sldMkLst>
          <pc:docMk/>
          <pc:sldMk cId="1857128899" sldId="275"/>
        </pc:sldMkLst>
        <pc:spChg chg="mod">
          <ac:chgData name="JEAN RODRIGUES DE SOUZA" userId="67c61c1f-633a-426d-971d-1f30b62ca0e5" providerId="ADAL" clId="{14E986C7-D1DE-42F0-AECE-C00C3EA48A38}" dt="2025-02-21T18:36:57.303" v="149" actId="20577"/>
          <ac:spMkLst>
            <pc:docMk/>
            <pc:sldMk cId="1857128899" sldId="275"/>
            <ac:spMk id="2" creationId="{D1B83862-B1F3-D395-0758-0A919AC04A4B}"/>
          </ac:spMkLst>
        </pc:spChg>
        <pc:spChg chg="mod">
          <ac:chgData name="JEAN RODRIGUES DE SOUZA" userId="67c61c1f-633a-426d-971d-1f30b62ca0e5" providerId="ADAL" clId="{14E986C7-D1DE-42F0-AECE-C00C3EA48A38}" dt="2025-02-21T18:37:21.920" v="224" actId="20577"/>
          <ac:spMkLst>
            <pc:docMk/>
            <pc:sldMk cId="1857128899" sldId="275"/>
            <ac:spMk id="3" creationId="{799BE2B9-7A13-3DEE-6AC1-5B8F66CEEF7E}"/>
          </ac:spMkLst>
        </pc:spChg>
      </pc:sldChg>
      <pc:sldChg chg="modSp add mod">
        <pc:chgData name="JEAN RODRIGUES DE SOUZA" userId="67c61c1f-633a-426d-971d-1f30b62ca0e5" providerId="ADAL" clId="{14E986C7-D1DE-42F0-AECE-C00C3EA48A38}" dt="2025-02-21T18:39:30.609" v="337" actId="123"/>
        <pc:sldMkLst>
          <pc:docMk/>
          <pc:sldMk cId="3929568733" sldId="276"/>
        </pc:sldMkLst>
        <pc:spChg chg="mod">
          <ac:chgData name="JEAN RODRIGUES DE SOUZA" userId="67c61c1f-633a-426d-971d-1f30b62ca0e5" providerId="ADAL" clId="{14E986C7-D1DE-42F0-AECE-C00C3EA48A38}" dt="2025-02-21T18:37:42.585" v="234" actId="20577"/>
          <ac:spMkLst>
            <pc:docMk/>
            <pc:sldMk cId="3929568733" sldId="276"/>
            <ac:spMk id="2" creationId="{EAA1E09B-7C01-E1E6-98D5-4D8A9F67A105}"/>
          </ac:spMkLst>
        </pc:spChg>
        <pc:spChg chg="mod">
          <ac:chgData name="JEAN RODRIGUES DE SOUZA" userId="67c61c1f-633a-426d-971d-1f30b62ca0e5" providerId="ADAL" clId="{14E986C7-D1DE-42F0-AECE-C00C3EA48A38}" dt="2025-02-21T18:39:30.609" v="337" actId="123"/>
          <ac:spMkLst>
            <pc:docMk/>
            <pc:sldMk cId="3929568733" sldId="276"/>
            <ac:spMk id="3" creationId="{D039721D-0866-E393-DA25-FCE5C7C273D2}"/>
          </ac:spMkLst>
        </pc:spChg>
      </pc:sldChg>
      <pc:sldChg chg="addSp delSp modSp new mod setBg">
        <pc:chgData name="JEAN RODRIGUES DE SOUZA" userId="67c61c1f-633a-426d-971d-1f30b62ca0e5" providerId="ADAL" clId="{14E986C7-D1DE-42F0-AECE-C00C3EA48A38}" dt="2025-02-21T18:51:24.404" v="407" actId="26606"/>
        <pc:sldMkLst>
          <pc:docMk/>
          <pc:sldMk cId="2774545247" sldId="277"/>
        </pc:sldMkLst>
        <pc:spChg chg="mod">
          <ac:chgData name="JEAN RODRIGUES DE SOUZA" userId="67c61c1f-633a-426d-971d-1f30b62ca0e5" providerId="ADAL" clId="{14E986C7-D1DE-42F0-AECE-C00C3EA48A38}" dt="2025-02-21T18:51:24.404" v="407" actId="26606"/>
          <ac:spMkLst>
            <pc:docMk/>
            <pc:sldMk cId="2774545247" sldId="277"/>
            <ac:spMk id="2" creationId="{171D347F-6BA8-B333-100B-2C6464B097BE}"/>
          </ac:spMkLst>
        </pc:spChg>
        <pc:spChg chg="mod">
          <ac:chgData name="JEAN RODRIGUES DE SOUZA" userId="67c61c1f-633a-426d-971d-1f30b62ca0e5" providerId="ADAL" clId="{14E986C7-D1DE-42F0-AECE-C00C3EA48A38}" dt="2025-02-21T18:51:24.404" v="407" actId="26606"/>
          <ac:spMkLst>
            <pc:docMk/>
            <pc:sldMk cId="2774545247" sldId="277"/>
            <ac:spMk id="3" creationId="{DEC811A6-1F6E-24CF-C4C6-E51203526CAD}"/>
          </ac:spMkLst>
        </pc:spChg>
        <pc:spChg chg="add">
          <ac:chgData name="JEAN RODRIGUES DE SOUZA" userId="67c61c1f-633a-426d-971d-1f30b62ca0e5" providerId="ADAL" clId="{14E986C7-D1DE-42F0-AECE-C00C3EA48A38}" dt="2025-02-21T18:51:24.404" v="407" actId="26606"/>
          <ac:spMkLst>
            <pc:docMk/>
            <pc:sldMk cId="2774545247" sldId="277"/>
            <ac:spMk id="5" creationId="{43C48B49-6135-48B6-AC0F-97E5D8D1F03F}"/>
          </ac:spMkLst>
        </pc:spChg>
        <pc:spChg chg="add">
          <ac:chgData name="JEAN RODRIGUES DE SOUZA" userId="67c61c1f-633a-426d-971d-1f30b62ca0e5" providerId="ADAL" clId="{14E986C7-D1DE-42F0-AECE-C00C3EA48A38}" dt="2025-02-21T18:51:24.404" v="407" actId="26606"/>
          <ac:spMkLst>
            <pc:docMk/>
            <pc:sldMk cId="2774545247" sldId="277"/>
            <ac:spMk id="6" creationId="{9715DAF0-AE1B-46C9-8A6B-DB2AA05AB91D}"/>
          </ac:spMkLst>
        </pc:spChg>
        <pc:spChg chg="add">
          <ac:chgData name="JEAN RODRIGUES DE SOUZA" userId="67c61c1f-633a-426d-971d-1f30b62ca0e5" providerId="ADAL" clId="{14E986C7-D1DE-42F0-AECE-C00C3EA48A38}" dt="2025-02-21T18:51:24.404" v="407" actId="26606"/>
          <ac:spMkLst>
            <pc:docMk/>
            <pc:sldMk cId="2774545247" sldId="277"/>
            <ac:spMk id="7" creationId="{DC631C0B-6DA6-4E57-8231-CE32B3434A7E}"/>
          </ac:spMkLst>
        </pc:spChg>
        <pc:spChg chg="add del">
          <ac:chgData name="JEAN RODRIGUES DE SOUZA" userId="67c61c1f-633a-426d-971d-1f30b62ca0e5" providerId="ADAL" clId="{14E986C7-D1DE-42F0-AECE-C00C3EA48A38}" dt="2025-02-21T18:50:11.118" v="404" actId="26606"/>
          <ac:spMkLst>
            <pc:docMk/>
            <pc:sldMk cId="2774545247" sldId="277"/>
            <ac:spMk id="8" creationId="{0E30439A-8A5B-46EC-8283-9B6B031D40D0}"/>
          </ac:spMkLst>
        </pc:spChg>
        <pc:spChg chg="add">
          <ac:chgData name="JEAN RODRIGUES DE SOUZA" userId="67c61c1f-633a-426d-971d-1f30b62ca0e5" providerId="ADAL" clId="{14E986C7-D1DE-42F0-AECE-C00C3EA48A38}" dt="2025-02-21T18:51:24.404" v="407" actId="26606"/>
          <ac:spMkLst>
            <pc:docMk/>
            <pc:sldMk cId="2774545247" sldId="277"/>
            <ac:spMk id="9" creationId="{F256AC18-FB41-4977-8B0C-F5082335AB7D}"/>
          </ac:spMkLst>
        </pc:spChg>
        <pc:spChg chg="add del">
          <ac:chgData name="JEAN RODRIGUES DE SOUZA" userId="67c61c1f-633a-426d-971d-1f30b62ca0e5" providerId="ADAL" clId="{14E986C7-D1DE-42F0-AECE-C00C3EA48A38}" dt="2025-02-21T18:50:11.118" v="404" actId="26606"/>
          <ac:spMkLst>
            <pc:docMk/>
            <pc:sldMk cId="2774545247" sldId="277"/>
            <ac:spMk id="10" creationId="{5CEAD642-85CF-4750-8432-7C80C901F001}"/>
          </ac:spMkLst>
        </pc:spChg>
        <pc:spChg chg="add">
          <ac:chgData name="JEAN RODRIGUES DE SOUZA" userId="67c61c1f-633a-426d-971d-1f30b62ca0e5" providerId="ADAL" clId="{14E986C7-D1DE-42F0-AECE-C00C3EA48A38}" dt="2025-02-21T18:51:24.404" v="407" actId="26606"/>
          <ac:spMkLst>
            <pc:docMk/>
            <pc:sldMk cId="2774545247" sldId="277"/>
            <ac:spMk id="11" creationId="{AFF4A713-7B75-4B21-90D7-5AB19547C728}"/>
          </ac:spMkLst>
        </pc:spChg>
        <pc:spChg chg="add del">
          <ac:chgData name="JEAN RODRIGUES DE SOUZA" userId="67c61c1f-633a-426d-971d-1f30b62ca0e5" providerId="ADAL" clId="{14E986C7-D1DE-42F0-AECE-C00C3EA48A38}" dt="2025-02-21T18:50:11.118" v="404" actId="26606"/>
          <ac:spMkLst>
            <pc:docMk/>
            <pc:sldMk cId="2774545247" sldId="277"/>
            <ac:spMk id="12" creationId="{FA33EEAE-15D5-4119-8C1E-89D943F911EF}"/>
          </ac:spMkLst>
        </pc:spChg>
        <pc:spChg chg="add del">
          <ac:chgData name="JEAN RODRIGUES DE SOUZA" userId="67c61c1f-633a-426d-971d-1f30b62ca0e5" providerId="ADAL" clId="{14E986C7-D1DE-42F0-AECE-C00C3EA48A38}" dt="2025-02-21T18:50:11.118" v="404" actId="26606"/>
          <ac:spMkLst>
            <pc:docMk/>
            <pc:sldMk cId="2774545247" sldId="277"/>
            <ac:spMk id="14" creationId="{730D8B3B-9B80-4025-B934-26DC7D7CD231}"/>
          </ac:spMkLst>
        </pc:spChg>
        <pc:spChg chg="add del">
          <ac:chgData name="JEAN RODRIGUES DE SOUZA" userId="67c61c1f-633a-426d-971d-1f30b62ca0e5" providerId="ADAL" clId="{14E986C7-D1DE-42F0-AECE-C00C3EA48A38}" dt="2025-02-21T18:50:11.118" v="404" actId="26606"/>
          <ac:spMkLst>
            <pc:docMk/>
            <pc:sldMk cId="2774545247" sldId="277"/>
            <ac:spMk id="16" creationId="{B5A1B09C-1565-46F8-B70F-621C5EB48A09}"/>
          </ac:spMkLst>
        </pc:spChg>
        <pc:spChg chg="add del">
          <ac:chgData name="JEAN RODRIGUES DE SOUZA" userId="67c61c1f-633a-426d-971d-1f30b62ca0e5" providerId="ADAL" clId="{14E986C7-D1DE-42F0-AECE-C00C3EA48A38}" dt="2025-02-21T18:50:11.118" v="404" actId="26606"/>
          <ac:spMkLst>
            <pc:docMk/>
            <pc:sldMk cId="2774545247" sldId="277"/>
            <ac:spMk id="18" creationId="{8C516CC8-80AC-446C-A56E-9F54B7210402}"/>
          </ac:spMkLst>
        </pc:spChg>
        <pc:spChg chg="add del">
          <ac:chgData name="JEAN RODRIGUES DE SOUZA" userId="67c61c1f-633a-426d-971d-1f30b62ca0e5" providerId="ADAL" clId="{14E986C7-D1DE-42F0-AECE-C00C3EA48A38}" dt="2025-02-21T18:50:11.118" v="404" actId="26606"/>
          <ac:spMkLst>
            <pc:docMk/>
            <pc:sldMk cId="2774545247" sldId="277"/>
            <ac:spMk id="20" creationId="{53947E58-F088-49F1-A3D1-DEA690192E84}"/>
          </ac:spMkLst>
        </pc:spChg>
      </pc:sldChg>
      <pc:sldChg chg="addSp delSp modSp new mod setBg">
        <pc:chgData name="JEAN RODRIGUES DE SOUZA" userId="67c61c1f-633a-426d-971d-1f30b62ca0e5" providerId="ADAL" clId="{14E986C7-D1DE-42F0-AECE-C00C3EA48A38}" dt="2025-02-21T18:47:02.200" v="384" actId="26606"/>
        <pc:sldMkLst>
          <pc:docMk/>
          <pc:sldMk cId="637758343" sldId="278"/>
        </pc:sldMkLst>
        <pc:spChg chg="add del">
          <ac:chgData name="JEAN RODRIGUES DE SOUZA" userId="67c61c1f-633a-426d-971d-1f30b62ca0e5" providerId="ADAL" clId="{14E986C7-D1DE-42F0-AECE-C00C3EA48A38}" dt="2025-02-21T18:42:09.399" v="361" actId="478"/>
          <ac:spMkLst>
            <pc:docMk/>
            <pc:sldMk cId="637758343" sldId="278"/>
            <ac:spMk id="2" creationId="{F660B958-FDCB-337C-0870-8AFF137B756A}"/>
          </ac:spMkLst>
        </pc:spChg>
        <pc:spChg chg="add del">
          <ac:chgData name="JEAN RODRIGUES DE SOUZA" userId="67c61c1f-633a-426d-971d-1f30b62ca0e5" providerId="ADAL" clId="{14E986C7-D1DE-42F0-AECE-C00C3EA48A38}" dt="2025-02-21T18:47:00.796" v="383" actId="26606"/>
          <ac:spMkLst>
            <pc:docMk/>
            <pc:sldMk cId="637758343" sldId="278"/>
            <ac:spMk id="13" creationId="{262ABC4B-37D8-4218-BDD8-6DF6A00C0C80}"/>
          </ac:spMkLst>
        </pc:spChg>
        <pc:picChg chg="add mod ord">
          <ac:chgData name="JEAN RODRIGUES DE SOUZA" userId="67c61c1f-633a-426d-971d-1f30b62ca0e5" providerId="ADAL" clId="{14E986C7-D1DE-42F0-AECE-C00C3EA48A38}" dt="2025-02-21T18:47:02.200" v="384" actId="26606"/>
          <ac:picMkLst>
            <pc:docMk/>
            <pc:sldMk cId="637758343" sldId="278"/>
            <ac:picMk id="4" creationId="{A09EA39E-D77B-2A60-10B8-41913BD87644}"/>
          </ac:picMkLst>
        </pc:picChg>
        <pc:picChg chg="add mod">
          <ac:chgData name="JEAN RODRIGUES DE SOUZA" userId="67c61c1f-633a-426d-971d-1f30b62ca0e5" providerId="ADAL" clId="{14E986C7-D1DE-42F0-AECE-C00C3EA48A38}" dt="2025-02-21T18:47:02.200" v="384" actId="26606"/>
          <ac:picMkLst>
            <pc:docMk/>
            <pc:sldMk cId="637758343" sldId="278"/>
            <ac:picMk id="6" creationId="{9F5A20C8-6CBB-F03C-2FCD-E29B1992A1DF}"/>
          </ac:picMkLst>
        </pc:picChg>
        <pc:picChg chg="add mod ord">
          <ac:chgData name="JEAN RODRIGUES DE SOUZA" userId="67c61c1f-633a-426d-971d-1f30b62ca0e5" providerId="ADAL" clId="{14E986C7-D1DE-42F0-AECE-C00C3EA48A38}" dt="2025-02-21T18:47:02.200" v="384" actId="26606"/>
          <ac:picMkLst>
            <pc:docMk/>
            <pc:sldMk cId="637758343" sldId="278"/>
            <ac:picMk id="8" creationId="{7B59A380-6B79-C060-7751-69A203E544B5}"/>
          </ac:picMkLst>
        </pc:picChg>
        <pc:cxnChg chg="add">
          <ac:chgData name="JEAN RODRIGUES DE SOUZA" userId="67c61c1f-633a-426d-971d-1f30b62ca0e5" providerId="ADAL" clId="{14E986C7-D1DE-42F0-AECE-C00C3EA48A38}" dt="2025-02-21T18:47:02.200" v="384" actId="26606"/>
          <ac:cxnSpMkLst>
            <pc:docMk/>
            <pc:sldMk cId="637758343" sldId="278"/>
            <ac:cxnSpMk id="10" creationId="{DCD67800-37AC-4E14-89B0-F79DCB3FB86D}"/>
          </ac:cxnSpMkLst>
        </pc:cxnChg>
        <pc:cxnChg chg="add">
          <ac:chgData name="JEAN RODRIGUES DE SOUZA" userId="67c61c1f-633a-426d-971d-1f30b62ca0e5" providerId="ADAL" clId="{14E986C7-D1DE-42F0-AECE-C00C3EA48A38}" dt="2025-02-21T18:47:02.200" v="384" actId="26606"/>
          <ac:cxnSpMkLst>
            <pc:docMk/>
            <pc:sldMk cId="637758343" sldId="278"/>
            <ac:cxnSpMk id="15" creationId="{20F1788F-A5AE-4188-8274-F7F2E3833ECD}"/>
          </ac:cxnSpMkLst>
        </pc:cxnChg>
      </pc:sldChg>
      <pc:sldChg chg="addSp modSp new mod setBg">
        <pc:chgData name="JEAN RODRIGUES DE SOUZA" userId="67c61c1f-633a-426d-971d-1f30b62ca0e5" providerId="ADAL" clId="{14E986C7-D1DE-42F0-AECE-C00C3EA48A38}" dt="2025-02-21T18:48:39.170" v="402" actId="26606"/>
        <pc:sldMkLst>
          <pc:docMk/>
          <pc:sldMk cId="1496518519" sldId="279"/>
        </pc:sldMkLst>
        <pc:spChg chg="add">
          <ac:chgData name="JEAN RODRIGUES DE SOUZA" userId="67c61c1f-633a-426d-971d-1f30b62ca0e5" providerId="ADAL" clId="{14E986C7-D1DE-42F0-AECE-C00C3EA48A38}" dt="2025-02-21T18:48:39.170" v="402" actId="26606"/>
          <ac:spMkLst>
            <pc:docMk/>
            <pc:sldMk cId="1496518519" sldId="279"/>
            <ac:spMk id="14" creationId="{25B97239-2685-48C8-8104-1D4E4E383D82}"/>
          </ac:spMkLst>
        </pc:spChg>
        <pc:picChg chg="add mod ord">
          <ac:chgData name="JEAN RODRIGUES DE SOUZA" userId="67c61c1f-633a-426d-971d-1f30b62ca0e5" providerId="ADAL" clId="{14E986C7-D1DE-42F0-AECE-C00C3EA48A38}" dt="2025-02-21T18:48:39.170" v="402" actId="26606"/>
          <ac:picMkLst>
            <pc:docMk/>
            <pc:sldMk cId="1496518519" sldId="279"/>
            <ac:picMk id="3" creationId="{402F69A0-99C6-E86D-44DE-6C0BBEB1BCEA}"/>
          </ac:picMkLst>
        </pc:picChg>
        <pc:picChg chg="add mod">
          <ac:chgData name="JEAN RODRIGUES DE SOUZA" userId="67c61c1f-633a-426d-971d-1f30b62ca0e5" providerId="ADAL" clId="{14E986C7-D1DE-42F0-AECE-C00C3EA48A38}" dt="2025-02-21T18:48:39.170" v="402" actId="26606"/>
          <ac:picMkLst>
            <pc:docMk/>
            <pc:sldMk cId="1496518519" sldId="279"/>
            <ac:picMk id="5" creationId="{E28DD917-D014-2E18-3F41-FE5E4E57FE66}"/>
          </ac:picMkLst>
        </pc:picChg>
        <pc:picChg chg="add mod">
          <ac:chgData name="JEAN RODRIGUES DE SOUZA" userId="67c61c1f-633a-426d-971d-1f30b62ca0e5" providerId="ADAL" clId="{14E986C7-D1DE-42F0-AECE-C00C3EA48A38}" dt="2025-02-21T18:48:39.170" v="402" actId="26606"/>
          <ac:picMkLst>
            <pc:docMk/>
            <pc:sldMk cId="1496518519" sldId="279"/>
            <ac:picMk id="7" creationId="{99453A4D-D692-FA61-0FBA-3D745B1F40BB}"/>
          </ac:picMkLst>
        </pc:picChg>
        <pc:picChg chg="add mod ord">
          <ac:chgData name="JEAN RODRIGUES DE SOUZA" userId="67c61c1f-633a-426d-971d-1f30b62ca0e5" providerId="ADAL" clId="{14E986C7-D1DE-42F0-AECE-C00C3EA48A38}" dt="2025-02-21T18:48:39.170" v="402" actId="26606"/>
          <ac:picMkLst>
            <pc:docMk/>
            <pc:sldMk cId="1496518519" sldId="279"/>
            <ac:picMk id="9" creationId="{C49F4E90-A605-2BD7-0C8B-C0C175868E9D}"/>
          </ac:picMkLst>
        </pc:picChg>
      </pc:sldChg>
      <pc:sldChg chg="addSp modSp new mod setBg">
        <pc:chgData name="JEAN RODRIGUES DE SOUZA" userId="67c61c1f-633a-426d-971d-1f30b62ca0e5" providerId="ADAL" clId="{14E986C7-D1DE-42F0-AECE-C00C3EA48A38}" dt="2025-02-21T18:55:18.315" v="427" actId="26606"/>
        <pc:sldMkLst>
          <pc:docMk/>
          <pc:sldMk cId="629853545" sldId="280"/>
        </pc:sldMkLst>
        <pc:picChg chg="add mod">
          <ac:chgData name="JEAN RODRIGUES DE SOUZA" userId="67c61c1f-633a-426d-971d-1f30b62ca0e5" providerId="ADAL" clId="{14E986C7-D1DE-42F0-AECE-C00C3EA48A38}" dt="2025-02-21T18:55:18.315" v="427" actId="26606"/>
          <ac:picMkLst>
            <pc:docMk/>
            <pc:sldMk cId="629853545" sldId="280"/>
            <ac:picMk id="3" creationId="{24718045-46C0-8E22-94B0-5F0ADB96C7B6}"/>
          </ac:picMkLst>
        </pc:picChg>
        <pc:picChg chg="add mod ord">
          <ac:chgData name="JEAN RODRIGUES DE SOUZA" userId="67c61c1f-633a-426d-971d-1f30b62ca0e5" providerId="ADAL" clId="{14E986C7-D1DE-42F0-AECE-C00C3EA48A38}" dt="2025-02-21T18:55:18.315" v="427" actId="26606"/>
          <ac:picMkLst>
            <pc:docMk/>
            <pc:sldMk cId="629853545" sldId="280"/>
            <ac:picMk id="5" creationId="{DD6F014E-22D8-E25C-45B7-E2D2F2950A60}"/>
          </ac:picMkLst>
        </pc:picChg>
        <pc:picChg chg="add mod">
          <ac:chgData name="JEAN RODRIGUES DE SOUZA" userId="67c61c1f-633a-426d-971d-1f30b62ca0e5" providerId="ADAL" clId="{14E986C7-D1DE-42F0-AECE-C00C3EA48A38}" dt="2025-02-21T18:55:18.315" v="427" actId="26606"/>
          <ac:picMkLst>
            <pc:docMk/>
            <pc:sldMk cId="629853545" sldId="280"/>
            <ac:picMk id="7" creationId="{BA56A156-B2C2-109F-DF69-2AFC09DBE2B5}"/>
          </ac:picMkLst>
        </pc:picChg>
        <pc:picChg chg="add mod">
          <ac:chgData name="JEAN RODRIGUES DE SOUZA" userId="67c61c1f-633a-426d-971d-1f30b62ca0e5" providerId="ADAL" clId="{14E986C7-D1DE-42F0-AECE-C00C3EA48A38}" dt="2025-02-21T18:55:18.315" v="427" actId="26606"/>
          <ac:picMkLst>
            <pc:docMk/>
            <pc:sldMk cId="629853545" sldId="280"/>
            <ac:picMk id="9" creationId="{1AC4F7E9-3422-D84B-D418-3ADAFD0BB72A}"/>
          </ac:picMkLst>
        </pc:picChg>
        <pc:cxnChg chg="add">
          <ac:chgData name="JEAN RODRIGUES DE SOUZA" userId="67c61c1f-633a-426d-971d-1f30b62ca0e5" providerId="ADAL" clId="{14E986C7-D1DE-42F0-AECE-C00C3EA48A38}" dt="2025-02-21T18:55:18.315" v="427" actId="26606"/>
          <ac:cxnSpMkLst>
            <pc:docMk/>
            <pc:sldMk cId="629853545" sldId="280"/>
            <ac:cxnSpMk id="14" creationId="{50DA1EB8-87CF-4588-A1FD-4756F9A28F6B}"/>
          </ac:cxnSpMkLst>
        </pc:cxnChg>
        <pc:cxnChg chg="add">
          <ac:chgData name="JEAN RODRIGUES DE SOUZA" userId="67c61c1f-633a-426d-971d-1f30b62ca0e5" providerId="ADAL" clId="{14E986C7-D1DE-42F0-AECE-C00C3EA48A38}" dt="2025-02-21T18:55:18.315" v="427" actId="26606"/>
          <ac:cxnSpMkLst>
            <pc:docMk/>
            <pc:sldMk cId="629853545" sldId="280"/>
            <ac:cxnSpMk id="16" creationId="{D7A4E378-EA57-47B9-B1EB-58B998F6CFFB}"/>
          </ac:cxnSpMkLst>
        </pc:cxnChg>
        <pc:cxnChg chg="add">
          <ac:chgData name="JEAN RODRIGUES DE SOUZA" userId="67c61c1f-633a-426d-971d-1f30b62ca0e5" providerId="ADAL" clId="{14E986C7-D1DE-42F0-AECE-C00C3EA48A38}" dt="2025-02-21T18:55:18.315" v="427" actId="26606"/>
          <ac:cxnSpMkLst>
            <pc:docMk/>
            <pc:sldMk cId="629853545" sldId="280"/>
            <ac:cxnSpMk id="18" creationId="{D2B31ED6-76F0-425A-9A41-C947AEF9C145}"/>
          </ac:cxnSpMkLst>
        </pc:cxnChg>
      </pc:sldChg>
      <pc:sldChg chg="addSp modSp new mod setBg">
        <pc:chgData name="JEAN RODRIGUES DE SOUZA" userId="67c61c1f-633a-426d-971d-1f30b62ca0e5" providerId="ADAL" clId="{14E986C7-D1DE-42F0-AECE-C00C3EA48A38}" dt="2025-02-21T18:56:42.781" v="438" actId="26606"/>
        <pc:sldMkLst>
          <pc:docMk/>
          <pc:sldMk cId="2895598948" sldId="281"/>
        </pc:sldMkLst>
        <pc:picChg chg="add mod ord">
          <ac:chgData name="JEAN RODRIGUES DE SOUZA" userId="67c61c1f-633a-426d-971d-1f30b62ca0e5" providerId="ADAL" clId="{14E986C7-D1DE-42F0-AECE-C00C3EA48A38}" dt="2025-02-21T18:56:42.781" v="438" actId="26606"/>
          <ac:picMkLst>
            <pc:docMk/>
            <pc:sldMk cId="2895598948" sldId="281"/>
            <ac:picMk id="3" creationId="{3E39FC9C-2243-69CF-FBF9-CC1DE583A734}"/>
          </ac:picMkLst>
        </pc:picChg>
        <pc:picChg chg="add mod ord">
          <ac:chgData name="JEAN RODRIGUES DE SOUZA" userId="67c61c1f-633a-426d-971d-1f30b62ca0e5" providerId="ADAL" clId="{14E986C7-D1DE-42F0-AECE-C00C3EA48A38}" dt="2025-02-21T18:56:42.781" v="438" actId="26606"/>
          <ac:picMkLst>
            <pc:docMk/>
            <pc:sldMk cId="2895598948" sldId="281"/>
            <ac:picMk id="5" creationId="{D0CAA635-31A8-12B2-DAA4-170AB9BC283D}"/>
          </ac:picMkLst>
        </pc:picChg>
        <pc:picChg chg="add mod">
          <ac:chgData name="JEAN RODRIGUES DE SOUZA" userId="67c61c1f-633a-426d-971d-1f30b62ca0e5" providerId="ADAL" clId="{14E986C7-D1DE-42F0-AECE-C00C3EA48A38}" dt="2025-02-21T18:56:42.781" v="438" actId="26606"/>
          <ac:picMkLst>
            <pc:docMk/>
            <pc:sldMk cId="2895598948" sldId="281"/>
            <ac:picMk id="7" creationId="{8AD9A069-3E31-C340-B64B-41D17B5C15C6}"/>
          </ac:picMkLst>
        </pc:picChg>
        <pc:cxnChg chg="add">
          <ac:chgData name="JEAN RODRIGUES DE SOUZA" userId="67c61c1f-633a-426d-971d-1f30b62ca0e5" providerId="ADAL" clId="{14E986C7-D1DE-42F0-AECE-C00C3EA48A38}" dt="2025-02-21T18:56:42.781" v="438" actId="26606"/>
          <ac:cxnSpMkLst>
            <pc:docMk/>
            <pc:sldMk cId="2895598948" sldId="281"/>
            <ac:cxnSpMk id="12" creationId="{DCD67800-37AC-4E14-89B0-F79DCB3FB86D}"/>
          </ac:cxnSpMkLst>
        </pc:cxnChg>
        <pc:cxnChg chg="add">
          <ac:chgData name="JEAN RODRIGUES DE SOUZA" userId="67c61c1f-633a-426d-971d-1f30b62ca0e5" providerId="ADAL" clId="{14E986C7-D1DE-42F0-AECE-C00C3EA48A38}" dt="2025-02-21T18:56:42.781" v="438" actId="26606"/>
          <ac:cxnSpMkLst>
            <pc:docMk/>
            <pc:sldMk cId="2895598948" sldId="281"/>
            <ac:cxnSpMk id="14" creationId="{20F1788F-A5AE-4188-8274-F7F2E3833EC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7ED0F-FBBE-7777-7D78-4F7405A6C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7017DB-5467-55E7-26CD-0BA586DAD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63AF72-9B92-DB3A-59B1-C431B7CB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0234-DB3D-4B18-9720-1FDC4B184DC2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F38363-5202-0F76-DA65-598890B6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BF199E-1B20-13A0-EADB-9160C0AA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A82-5628-4EB1-88C9-6F63A1278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85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1D27A-6925-9682-58F8-AA2DBD64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D96BFA-2928-29D5-ACD5-A0D5F3794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CE55E-1821-E9E5-42F5-7F3103B5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0234-DB3D-4B18-9720-1FDC4B184DC2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EE047C-8660-DC3B-F064-1E14AE7F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8782CA-6D11-8997-C574-05D2ADAB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A82-5628-4EB1-88C9-6F63A1278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82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4750B9-7A28-4337-6E5D-C5CCE4461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D6D810-5F5B-364D-82C5-625913490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DD5017-03B8-CE9A-CA01-FDEBBF59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0234-DB3D-4B18-9720-1FDC4B184DC2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2672CB-07D9-4D81-C6B2-A0AF023D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A187B3-180B-C5A8-AEA1-BEC9423A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A82-5628-4EB1-88C9-6F63A1278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79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A87EA-0A18-5519-AC22-078ABFBA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59CFA-633A-6A08-0CB5-929AD0532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26781C-F0B2-D658-968A-EE0AAE6A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0234-DB3D-4B18-9720-1FDC4B184DC2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59A063-3D18-55E4-B571-7DC70C0B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C3DDC8-F6CB-27CA-D366-26829A5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A82-5628-4EB1-88C9-6F63A1278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8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BCA49-D625-F79F-F78A-F9A0B2CE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5C757B-529B-E75E-D6FA-6CBAAF037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156E04-0EF6-FDFA-9539-23B65019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0234-DB3D-4B18-9720-1FDC4B184DC2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A05F06-ACDA-9523-820F-46004D45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A6E053-30B7-A9DB-69B1-4B2B5281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A82-5628-4EB1-88C9-6F63A1278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32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BB1E5-28D0-C5E5-D20C-D9D41DEB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751694-84CF-ABCF-FC75-EE1F27B60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F7E2A2-2BEC-DE11-7378-E1D316DD3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417B64-9BF8-1CB6-05C2-38DBD871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0234-DB3D-4B18-9720-1FDC4B184DC2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C19057-9F86-3521-DBFA-4C989065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49E2AE-9C71-63E9-393D-AB2E703F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A82-5628-4EB1-88C9-6F63A1278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07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1337D-AA35-F98E-4B6F-53B69C97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F888D4-A24D-305C-6AEF-E50216935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E5AA32-43B6-5E0D-7ACE-027F803F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2820EB1-A6C3-AE38-F976-2348FFCD7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3D08808-1B62-AB6D-0D4A-855E0CFA6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D5EC255-2557-F6A2-FEBD-F9FB0E28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0234-DB3D-4B18-9720-1FDC4B184DC2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77A8AED-1E33-D3DE-9383-54F6D9A6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0DAE2FB-FCA8-E685-8E1E-BF7D0220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A82-5628-4EB1-88C9-6F63A1278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49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26A7A-A022-5DB2-F7C4-BBE42B30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219383-C23A-DA75-B722-4F9029FC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0234-DB3D-4B18-9720-1FDC4B184DC2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B5A47A-6DA2-90DA-7F7A-CA83A6B8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D1EFE2-AED5-9D7A-4470-8507EB8E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A82-5628-4EB1-88C9-6F63A1278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F201ADF-DC8E-8A3E-218B-318D298E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0234-DB3D-4B18-9720-1FDC4B184DC2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592376-7C8F-E5E2-82AF-8538A2E6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5269B3-800A-802D-76AD-E850D4BC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A82-5628-4EB1-88C9-6F63A1278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57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EFA1D-FE17-8F0D-255D-76F626A5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D3687B-741E-AC1A-73C6-7A7AB4A64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B6C369-5294-BA33-0397-F9A270FB9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1A3D64-2E61-86DF-50A1-F1BEDE1F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0234-DB3D-4B18-9720-1FDC4B184DC2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DBD4BB-D980-BEAF-CF8B-FCDE8BA7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020A3F-DAA8-B79D-0F8C-FDE0CE61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A82-5628-4EB1-88C9-6F63A1278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99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2A8BF-5189-94FB-0F04-9349EFA6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8608D52-8F08-6CBE-FCC5-EEA8B5220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E7A69D-13DB-280B-0A06-723D467B1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8E989D-4346-FFDD-4B5C-2E267868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0234-DB3D-4B18-9720-1FDC4B184DC2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A92A00-9391-084E-50C1-D721A3A3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59A260-5004-A903-9A6D-A4466172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A82-5628-4EB1-88C9-6F63A1278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33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4AEF60B-950C-3F1A-46B7-A5A7123A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19E3ED-6C7C-66E4-46F1-09A7E6FEB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693384-8BCA-038B-F559-DB9ADC916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240234-DB3D-4B18-9720-1FDC4B184DC2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9BBDBF-5372-2AC1-F3E3-121134602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C2AC10-BF49-29D7-5D67-CE53D0F3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586A82-5628-4EB1-88C9-6F63A1278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61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708DF-2B24-00D1-D6FE-4BC8A939E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E8009D-718C-31CC-73E8-A56CF2DF5D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la de celula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F392D8D3-D664-7239-4143-44EFD021B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" y="0"/>
            <a:ext cx="12191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2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16D598-AD46-FA78-973B-22BA6489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Transparência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AB4BA5-EC90-0097-ABBF-85B9FBBB0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As exigências legais de transparência se aplicam inteiramente aos Consórcios Públicos, têm a obrigação de:</a:t>
            </a:r>
          </a:p>
          <a:p>
            <a:pPr algn="just"/>
            <a:r>
              <a:rPr lang="pt-BR" sz="2400" dirty="0"/>
              <a:t>Facilitar o acesso público e sem restrições;</a:t>
            </a:r>
          </a:p>
          <a:p>
            <a:pPr algn="just"/>
            <a:r>
              <a:rPr lang="pt-BR" sz="2400" dirty="0"/>
              <a:t>Liberar dados com rapidez e atualidade;</a:t>
            </a:r>
          </a:p>
          <a:p>
            <a:pPr algn="just"/>
            <a:r>
              <a:rPr lang="pt-BR" sz="2400" dirty="0"/>
              <a:t>Disponibilizar informações em linguagem clara e em formato de fácil compreensão</a:t>
            </a:r>
          </a:p>
        </p:txBody>
      </p:sp>
    </p:spTree>
    <p:extLst>
      <p:ext uri="{BB962C8B-B14F-4D97-AF65-F5344CB8AC3E}">
        <p14:creationId xmlns:p14="http://schemas.microsoft.com/office/powerpoint/2010/main" val="307874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B20ECF-A19C-E83E-F078-C7D60733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Controle Interno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58A30B-476F-3709-3D29-AAE089A6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/>
              <a:t>Prejulgado 2206 exige um responsável pelo Controle Interno:</a:t>
            </a:r>
          </a:p>
          <a:p>
            <a:r>
              <a:rPr lang="pt-BR" sz="2400"/>
              <a:t>Estrutura do controle interno precisa estar prevista no Contrato</a:t>
            </a:r>
          </a:p>
          <a:p>
            <a:r>
              <a:rPr lang="pt-BR" sz="2400"/>
              <a:t>Responsável deve ser servidor efetivo</a:t>
            </a:r>
          </a:p>
        </p:txBody>
      </p:sp>
    </p:spTree>
    <p:extLst>
      <p:ext uri="{BB962C8B-B14F-4D97-AF65-F5344CB8AC3E}">
        <p14:creationId xmlns:p14="http://schemas.microsoft.com/office/powerpoint/2010/main" val="347106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F2534E-D488-3180-72E4-0F788386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Alteração Consórcio Público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10AFB6-AB5A-5773-5423-C1E5CDFD3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Lei 11.107/2005</a:t>
            </a:r>
          </a:p>
          <a:p>
            <a:pPr marL="0" indent="0" algn="just">
              <a:buNone/>
            </a:pPr>
            <a:r>
              <a:rPr lang="pt-BR" sz="2400" dirty="0"/>
              <a:t>Art. 12-A. A alteração de contrato de consórcio público dependerá de instrumento aprovado pela assembleia geral, ratificado mediante lei pela </a:t>
            </a:r>
            <a:r>
              <a:rPr lang="pt-BR" sz="2400" b="1" dirty="0"/>
              <a:t>maioria</a:t>
            </a:r>
            <a:r>
              <a:rPr lang="pt-BR" sz="2400" dirty="0"/>
              <a:t> dos entes consorciados</a:t>
            </a:r>
          </a:p>
        </p:txBody>
      </p:sp>
    </p:spTree>
    <p:extLst>
      <p:ext uri="{BB962C8B-B14F-4D97-AF65-F5344CB8AC3E}">
        <p14:creationId xmlns:p14="http://schemas.microsoft.com/office/powerpoint/2010/main" val="321144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1D347F-6BA8-B333-100B-2C6464B0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pt-BR" sz="4800"/>
              <a:t>BOAS PRÁTICAS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C811A6-1F6E-24CF-C4C6-E5120352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4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minhão de lixo&#10;&#10;O conteúdo gerado por IA pode estar incorreto.">
            <a:extLst>
              <a:ext uri="{FF2B5EF4-FFF2-40B4-BE49-F238E27FC236}">
                <a16:creationId xmlns:a16="http://schemas.microsoft.com/office/drawing/2014/main" id="{A09EA39E-D77B-2A60-10B8-41913BD87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2107007"/>
            <a:ext cx="3517119" cy="2637839"/>
          </a:xfrm>
          <a:prstGeom prst="rect">
            <a:avLst/>
          </a:prstGeom>
        </p:spPr>
      </p:pic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Caminhão carregando terra&#10;&#10;O conteúdo gerado por IA pode estar incorreto.">
            <a:extLst>
              <a:ext uri="{FF2B5EF4-FFF2-40B4-BE49-F238E27FC236}">
                <a16:creationId xmlns:a16="http://schemas.microsoft.com/office/drawing/2014/main" id="{9F5A20C8-6CBB-F03C-2FCD-E29B1992A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2099423"/>
            <a:ext cx="3537345" cy="265300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Estacionamento de carros&#10;&#10;O conteúdo gerado por IA pode estar incorreto.">
            <a:extLst>
              <a:ext uri="{FF2B5EF4-FFF2-40B4-BE49-F238E27FC236}">
                <a16:creationId xmlns:a16="http://schemas.microsoft.com/office/drawing/2014/main" id="{7B59A380-6B79-C060-7751-69A203E54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36" y="2107008"/>
            <a:ext cx="3517120" cy="26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5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m 8" descr="Uma imagem contendo edifício, homem, andando de, em pé&#10;&#10;O conteúdo gerado por IA pode estar incorreto.">
            <a:extLst>
              <a:ext uri="{FF2B5EF4-FFF2-40B4-BE49-F238E27FC236}">
                <a16:creationId xmlns:a16="http://schemas.microsoft.com/office/drawing/2014/main" id="{C49F4E90-A605-2BD7-0C8B-C0C175868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0" r="36533" b="-2"/>
          <a:stretch/>
        </p:blipFill>
        <p:spPr>
          <a:xfrm rot="5400000">
            <a:off x="1643760" y="-1000293"/>
            <a:ext cx="3030842" cy="5674894"/>
          </a:xfrm>
          <a:prstGeom prst="rect">
            <a:avLst/>
          </a:prstGeom>
        </p:spPr>
      </p:pic>
      <p:pic>
        <p:nvPicPr>
          <p:cNvPr id="5" name="Imagem 4" descr="Vista aérea de uma cidade&#10;&#10;O conteúdo gerado por IA pode estar incorreto.">
            <a:extLst>
              <a:ext uri="{FF2B5EF4-FFF2-40B4-BE49-F238E27FC236}">
                <a16:creationId xmlns:a16="http://schemas.microsoft.com/office/drawing/2014/main" id="{E28DD917-D014-2E18-3F41-FE5E4E57F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7" b="-4"/>
          <a:stretch/>
        </p:blipFill>
        <p:spPr>
          <a:xfrm rot="5400000">
            <a:off x="271766" y="3574258"/>
            <a:ext cx="2776517" cy="2676579"/>
          </a:xfrm>
          <a:prstGeom prst="rect">
            <a:avLst/>
          </a:prstGeom>
        </p:spPr>
      </p:pic>
      <p:pic>
        <p:nvPicPr>
          <p:cNvPr id="7" name="Imagem 6" descr="Uma imagem contendo ao ar livre, edifício, rua, cidade&#10;&#10;O conteúdo gerado por IA pode estar incorreto.">
            <a:extLst>
              <a:ext uri="{FF2B5EF4-FFF2-40B4-BE49-F238E27FC236}">
                <a16:creationId xmlns:a16="http://schemas.microsoft.com/office/drawing/2014/main" id="{99453A4D-D692-FA61-0FBA-3D745B1F4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r="25256" b="-1"/>
          <a:stretch/>
        </p:blipFill>
        <p:spPr>
          <a:xfrm rot="5400000">
            <a:off x="3185115" y="3489292"/>
            <a:ext cx="2785951" cy="2837076"/>
          </a:xfrm>
          <a:prstGeom prst="rect">
            <a:avLst/>
          </a:prstGeom>
        </p:spPr>
      </p:pic>
      <p:pic>
        <p:nvPicPr>
          <p:cNvPr id="3" name="Imagem 2" descr="Motor de terra&#10;&#10;O conteúdo gerado por IA pode estar incorreto.">
            <a:extLst>
              <a:ext uri="{FF2B5EF4-FFF2-40B4-BE49-F238E27FC236}">
                <a16:creationId xmlns:a16="http://schemas.microsoft.com/office/drawing/2014/main" id="{402F69A0-99C6-E86D-44DE-6C0BBEB1B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r="7173" b="1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8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BDFAB1-925E-F3BD-AA6A-40386467F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Boas Práticas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7D7DB4-27B0-0AC9-187E-BD0DC200E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/>
              <a:t>Asfalto</a:t>
            </a:r>
          </a:p>
          <a:p>
            <a:r>
              <a:rPr lang="pt-BR" sz="2400"/>
              <a:t>Redução dos custos em 40%</a:t>
            </a:r>
          </a:p>
          <a:p>
            <a:r>
              <a:rPr lang="pt-BR" sz="2400"/>
              <a:t>Celeridade e agilidade na aplicação</a:t>
            </a:r>
          </a:p>
          <a:p>
            <a:r>
              <a:rPr lang="pt-BR" sz="2400"/>
              <a:t>Isonomia na fila</a:t>
            </a:r>
          </a:p>
          <a:p>
            <a:r>
              <a:rPr lang="pt-BR" sz="2400"/>
              <a:t>Controle de compras e custos de produção apurado</a:t>
            </a:r>
          </a:p>
          <a:p>
            <a:r>
              <a:rPr lang="pt-BR" sz="2400"/>
              <a:t>Arrecadação adequada</a:t>
            </a:r>
          </a:p>
          <a:p>
            <a:r>
              <a:rPr lang="pt-BR" sz="2400"/>
              <a:t>Segurança dos trabalhadores</a:t>
            </a:r>
          </a:p>
          <a:p>
            <a:r>
              <a:rPr lang="pt-BR" sz="2400"/>
              <a:t>Provisionamento de sinistros</a:t>
            </a:r>
          </a:p>
        </p:txBody>
      </p:sp>
    </p:spTree>
    <p:extLst>
      <p:ext uri="{BB962C8B-B14F-4D97-AF65-F5344CB8AC3E}">
        <p14:creationId xmlns:p14="http://schemas.microsoft.com/office/powerpoint/2010/main" val="2545500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24718045-46C0-8E22-94B0-5F0ADB96C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12" y="2145767"/>
            <a:ext cx="3413760" cy="25603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ntendo no interior, edifício, mesa, cozinha&#10;&#10;O conteúdo gerado por IA pode estar incorreto.">
            <a:extLst>
              <a:ext uri="{FF2B5EF4-FFF2-40B4-BE49-F238E27FC236}">
                <a16:creationId xmlns:a16="http://schemas.microsoft.com/office/drawing/2014/main" id="{BA56A156-B2C2-109F-DF69-2AFC09DBE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20754"/>
            <a:ext cx="2560320" cy="341034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Uma imagem contendo no interior, teto, edifício, metal&#10;&#10;O conteúdo gerado por IA pode estar incorreto.">
            <a:extLst>
              <a:ext uri="{FF2B5EF4-FFF2-40B4-BE49-F238E27FC236}">
                <a16:creationId xmlns:a16="http://schemas.microsoft.com/office/drawing/2014/main" id="{DD6F014E-22D8-E25C-45B7-E2D2F2950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20754"/>
            <a:ext cx="2560320" cy="341034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Uma imagem contendo edifício, tijolo, mesa, de madeira&#10;&#10;O conteúdo gerado por IA pode estar incorreto.">
            <a:extLst>
              <a:ext uri="{FF2B5EF4-FFF2-40B4-BE49-F238E27FC236}">
                <a16:creationId xmlns:a16="http://schemas.microsoft.com/office/drawing/2014/main" id="{1AC4F7E9-3422-D84B-D418-3ADAFD0BB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720754"/>
            <a:ext cx="2560320" cy="341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53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21814E-A77B-C48D-5A93-D762F7326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FB7732-30B1-B8B3-5271-30C4B19C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Boas Práticas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6226DF-9574-61E8-B60D-F1457200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/>
              <a:t>Licenciamento Ambiental</a:t>
            </a:r>
          </a:p>
          <a:p>
            <a:r>
              <a:rPr lang="pt-BR" sz="2400"/>
              <a:t>Diminuição sensível no prazo de liberação das licenças</a:t>
            </a:r>
          </a:p>
          <a:p>
            <a:r>
              <a:rPr lang="pt-BR" sz="2400"/>
              <a:t>Aumento na arrecadação municipal</a:t>
            </a:r>
          </a:p>
          <a:p>
            <a:r>
              <a:rPr lang="pt-BR" sz="2400"/>
              <a:t>Fiscalização somente a cargo de Fiscal do município</a:t>
            </a:r>
          </a:p>
          <a:p>
            <a:r>
              <a:rPr lang="pt-BR" sz="2400"/>
              <a:t>Pessoal qualificado e experiente</a:t>
            </a:r>
          </a:p>
          <a:p>
            <a:r>
              <a:rPr lang="pt-BR" sz="2400"/>
              <a:t>Planejamento e controle das atividades externas e prazo processual</a:t>
            </a:r>
          </a:p>
        </p:txBody>
      </p:sp>
    </p:spTree>
    <p:extLst>
      <p:ext uri="{BB962C8B-B14F-4D97-AF65-F5344CB8AC3E}">
        <p14:creationId xmlns:p14="http://schemas.microsoft.com/office/powerpoint/2010/main" val="178196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no interior, cozinha, pia, pequeno&#10;&#10;O conteúdo gerado por IA pode estar incorreto.">
            <a:extLst>
              <a:ext uri="{FF2B5EF4-FFF2-40B4-BE49-F238E27FC236}">
                <a16:creationId xmlns:a16="http://schemas.microsoft.com/office/drawing/2014/main" id="{8AD9A069-3E31-C340-B64B-41D17B5C1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8" y="1699126"/>
            <a:ext cx="4604800" cy="3453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Carro estacionado na frente de uma casa&#10;&#10;O conteúdo gerado por IA pode estar incorreto.">
            <a:extLst>
              <a:ext uri="{FF2B5EF4-FFF2-40B4-BE49-F238E27FC236}">
                <a16:creationId xmlns:a16="http://schemas.microsoft.com/office/drawing/2014/main" id="{D0CAA635-31A8-12B2-DAA4-170AB9BC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2099423"/>
            <a:ext cx="3537345" cy="26530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Uma imagem contendo mesa, comida, grande, em pé&#10;&#10;O conteúdo gerado por IA pode estar incorreto.">
            <a:extLst>
              <a:ext uri="{FF2B5EF4-FFF2-40B4-BE49-F238E27FC236}">
                <a16:creationId xmlns:a16="http://schemas.microsoft.com/office/drawing/2014/main" id="{3E39FC9C-2243-69CF-FBF9-CC1DE583A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8496" y="1699128"/>
            <a:ext cx="4604800" cy="3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9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91D5E66-5E4A-7326-3FD0-2313A0D7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0"/>
            <a:ext cx="537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47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1C0A1-97DF-78BD-8671-FA4285B9E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E5E335-5AE6-A874-224D-EED56951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Boas Práticas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193E4B-EB0A-3553-DFD2-3BC5A18CB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/>
              <a:t>SUASA (Sistema Unificado de Atenção à Sanidade Agropecuária)</a:t>
            </a:r>
          </a:p>
          <a:p>
            <a:r>
              <a:rPr lang="pt-BR" sz="2400"/>
              <a:t>Inspeção de produtos de origem animal</a:t>
            </a:r>
          </a:p>
          <a:p>
            <a:r>
              <a:rPr lang="pt-BR" sz="2400"/>
              <a:t>Pequeno produtor pode ampliar a comercialização dos seus produtos para todo território nacional</a:t>
            </a:r>
          </a:p>
          <a:p>
            <a:r>
              <a:rPr lang="pt-BR" sz="2400"/>
              <a:t>Diminuição sensível do prazo de liberação do selo para comercialização nacional</a:t>
            </a:r>
          </a:p>
          <a:p>
            <a:r>
              <a:rPr lang="pt-BR" sz="2400"/>
              <a:t>Pessoal qualificado</a:t>
            </a:r>
          </a:p>
          <a:p>
            <a:r>
              <a:rPr lang="pt-BR" sz="2400"/>
              <a:t>MAPA realiza auditorias frequentes, atenção redobrada</a:t>
            </a:r>
          </a:p>
        </p:txBody>
      </p:sp>
    </p:spTree>
    <p:extLst>
      <p:ext uri="{BB962C8B-B14F-4D97-AF65-F5344CB8AC3E}">
        <p14:creationId xmlns:p14="http://schemas.microsoft.com/office/powerpoint/2010/main" val="3473039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72B1DC-8140-D209-597E-81C8AFCB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Pontos de Atenção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FE8D15-8198-C2FB-1730-611268BD7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pt-BR" sz="2400"/>
              <a:t>Contador e controlador interno</a:t>
            </a:r>
          </a:p>
          <a:p>
            <a:r>
              <a:rPr lang="pt-BR" sz="2400"/>
              <a:t>Processo licitatório</a:t>
            </a:r>
          </a:p>
          <a:p>
            <a:r>
              <a:rPr lang="pt-BR" sz="2400"/>
              <a:t>Contratação de pessoal irregular</a:t>
            </a:r>
          </a:p>
          <a:p>
            <a:r>
              <a:rPr lang="pt-BR" sz="2400"/>
              <a:t>Sustentabilidade financeira</a:t>
            </a:r>
          </a:p>
          <a:p>
            <a:r>
              <a:rPr lang="pt-BR" sz="2400"/>
              <a:t>Controles internos</a:t>
            </a:r>
          </a:p>
          <a:p>
            <a:r>
              <a:rPr lang="pt-BR" sz="2400"/>
              <a:t>Gestão</a:t>
            </a:r>
          </a:p>
        </p:txBody>
      </p:sp>
    </p:spTree>
    <p:extLst>
      <p:ext uri="{BB962C8B-B14F-4D97-AF65-F5344CB8AC3E}">
        <p14:creationId xmlns:p14="http://schemas.microsoft.com/office/powerpoint/2010/main" val="376919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arta&#10;&#10;O conteúdo gerado por IA pode estar incorreto.">
            <a:extLst>
              <a:ext uri="{FF2B5EF4-FFF2-40B4-BE49-F238E27FC236}">
                <a16:creationId xmlns:a16="http://schemas.microsoft.com/office/drawing/2014/main" id="{D4A3FC07-2EE8-123A-4706-4AB98CEC3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405" y="0"/>
            <a:ext cx="5485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8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CB891A-05C2-9CB9-1217-4CA754C3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Protocolo de Intenções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885D51-021A-7775-6E99-87CC00BD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pt-BR" sz="2400" dirty="0"/>
              <a:t>Contrato Preliminar</a:t>
            </a:r>
          </a:p>
          <a:p>
            <a:r>
              <a:rPr lang="pt-BR" sz="2400" dirty="0"/>
              <a:t>Ratificação pelos entes por lei</a:t>
            </a:r>
          </a:p>
          <a:p>
            <a:r>
              <a:rPr lang="pt-BR" sz="2400" dirty="0"/>
              <a:t>Publicação da lei</a:t>
            </a:r>
          </a:p>
        </p:txBody>
      </p:sp>
    </p:spTree>
    <p:extLst>
      <p:ext uri="{BB962C8B-B14F-4D97-AF65-F5344CB8AC3E}">
        <p14:creationId xmlns:p14="http://schemas.microsoft.com/office/powerpoint/2010/main" val="409575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9E7F12-2705-0A93-151C-8497BD0E3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5FB407-95D5-AAD3-505C-379930563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ACB6D6-6707-04DB-9A4D-88749CAF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Estatuto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1B0C93-EF30-42F1-4300-F85DB0B42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5D8C06-2100-461E-3887-E853D9C0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37C9D5-0953-E223-6399-F53AD94D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pt-BR" sz="2400"/>
              <a:t>Organização e funcionamento dos órgãos</a:t>
            </a:r>
          </a:p>
        </p:txBody>
      </p:sp>
    </p:spTree>
    <p:extLst>
      <p:ext uri="{BB962C8B-B14F-4D97-AF65-F5344CB8AC3E}">
        <p14:creationId xmlns:p14="http://schemas.microsoft.com/office/powerpoint/2010/main" val="378417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05769F-13CA-CEB9-47BE-C481809A4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C26906F-21FD-0DBA-627F-B7D062F43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B83862-B1F3-D395-0758-0A919AC0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Contrato de Rateio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C78898-8FAB-8F5D-0309-62320E88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B1839-7C4F-3ADE-A947-71167B6CE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9BE2B9-7A13-3DEE-6AC1-5B8F66CE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pt-BR" sz="2400" dirty="0"/>
              <a:t>Formalizado anualmente</a:t>
            </a:r>
          </a:p>
          <a:p>
            <a:r>
              <a:rPr lang="pt-BR" sz="2400" dirty="0"/>
              <a:t>Comprometimento dos recursos financeiros</a:t>
            </a:r>
          </a:p>
        </p:txBody>
      </p:sp>
    </p:spTree>
    <p:extLst>
      <p:ext uri="{BB962C8B-B14F-4D97-AF65-F5344CB8AC3E}">
        <p14:creationId xmlns:p14="http://schemas.microsoft.com/office/powerpoint/2010/main" val="185712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A37CAC-E0E8-E681-6C6A-4C26F93C6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1D4978-FF09-CFCD-C3A2-49419BC5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A1E09B-7C01-E1E6-98D5-4D8A9F67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Contrato de Programa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85B87B-5B56-93BB-3B4B-36D73415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3AB81B-30E3-71F7-BA3C-F2818A51C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39721D-0866-E393-DA25-FCE5C7C2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Obrigações dos entes para gestão associada</a:t>
            </a:r>
          </a:p>
          <a:p>
            <a:pPr algn="just"/>
            <a:r>
              <a:rPr lang="pt-BR" sz="2400" dirty="0"/>
              <a:t>Contrato administrativo entre as partes subscritoras</a:t>
            </a:r>
          </a:p>
          <a:p>
            <a:pPr algn="just"/>
            <a:r>
              <a:rPr lang="pt-BR" sz="2400" dirty="0"/>
              <a:t>Celebrar contrato ou outro instrumento que tenha por objeto a prestação de serviços públicos por meio da gestão associada sem observar as formalidades previstas na lei é caso de improbidade administrativa (Lei 8.429/92, art. 10, inciso XIV)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2956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421B0E-DA76-6A9C-3183-78AF1B94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Pessoal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1E0D3B-F9C2-F94B-0056-39CD70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/>
              <a:t>Prejulgado 1776</a:t>
            </a:r>
          </a:p>
          <a:p>
            <a:pPr marL="0" indent="0">
              <a:buNone/>
            </a:pPr>
            <a:r>
              <a:rPr lang="pt-BR" sz="2400"/>
              <a:t>No protocolo de intenções precisa constar quadro de pessoal, descrevendo:</a:t>
            </a:r>
          </a:p>
          <a:p>
            <a:r>
              <a:rPr lang="pt-BR" sz="2400"/>
              <a:t>Carga Horária;</a:t>
            </a:r>
          </a:p>
          <a:p>
            <a:r>
              <a:rPr lang="pt-BR" sz="2400"/>
              <a:t>Remuneração</a:t>
            </a:r>
          </a:p>
          <a:p>
            <a:r>
              <a:rPr lang="pt-BR" sz="2400"/>
              <a:t>Forma de Ingresso</a:t>
            </a:r>
          </a:p>
          <a:p>
            <a:r>
              <a:rPr lang="pt-BR" sz="2400"/>
              <a:t>Quantidade de Vagas</a:t>
            </a:r>
          </a:p>
        </p:txBody>
      </p:sp>
    </p:spTree>
    <p:extLst>
      <p:ext uri="{BB962C8B-B14F-4D97-AF65-F5344CB8AC3E}">
        <p14:creationId xmlns:p14="http://schemas.microsoft.com/office/powerpoint/2010/main" val="222798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B462C2-1667-42DE-5D9A-8C7659A1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Forma de Ingresso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E03F95-E645-A16C-FADF-A067FCCBA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pt-BR" sz="2400"/>
              <a:t>Cessão</a:t>
            </a:r>
          </a:p>
          <a:p>
            <a:r>
              <a:rPr lang="pt-BR" sz="2400"/>
              <a:t>Concurso público</a:t>
            </a:r>
          </a:p>
          <a:p>
            <a:r>
              <a:rPr lang="pt-BR" sz="2400"/>
              <a:t>Contratação temporária para situações de excepcional interesse público</a:t>
            </a:r>
          </a:p>
        </p:txBody>
      </p:sp>
    </p:spTree>
    <p:extLst>
      <p:ext uri="{BB962C8B-B14F-4D97-AF65-F5344CB8AC3E}">
        <p14:creationId xmlns:p14="http://schemas.microsoft.com/office/powerpoint/2010/main" val="1489798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366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Protocolo de Intenções</vt:lpstr>
      <vt:lpstr>Estatuto</vt:lpstr>
      <vt:lpstr>Contrato de Rateio</vt:lpstr>
      <vt:lpstr>Contrato de Programa</vt:lpstr>
      <vt:lpstr>Pessoal</vt:lpstr>
      <vt:lpstr>Forma de Ingresso</vt:lpstr>
      <vt:lpstr>Transparência</vt:lpstr>
      <vt:lpstr>Controle Interno</vt:lpstr>
      <vt:lpstr>Alteração Consórcio Público</vt:lpstr>
      <vt:lpstr>BOAS PRÁTICAS</vt:lpstr>
      <vt:lpstr>Apresentação do PowerPoint</vt:lpstr>
      <vt:lpstr>Apresentação do PowerPoint</vt:lpstr>
      <vt:lpstr>Boas Práticas</vt:lpstr>
      <vt:lpstr>Apresentação do PowerPoint</vt:lpstr>
      <vt:lpstr>Boas Práticas</vt:lpstr>
      <vt:lpstr>Apresentação do PowerPoint</vt:lpstr>
      <vt:lpstr>Boas Práticas</vt:lpstr>
      <vt:lpstr>Pontos de Atenção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 RODRIGUES DE SOUZA</dc:creator>
  <cp:lastModifiedBy>JEAN RODRIGUES DE SOUZA</cp:lastModifiedBy>
  <cp:revision>1</cp:revision>
  <dcterms:created xsi:type="dcterms:W3CDTF">2025-02-19T14:55:58Z</dcterms:created>
  <dcterms:modified xsi:type="dcterms:W3CDTF">2025-02-21T18:56:50Z</dcterms:modified>
</cp:coreProperties>
</file>