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57" r:id="rId3"/>
    <p:sldId id="282" r:id="rId4"/>
    <p:sldId id="268" r:id="rId5"/>
    <p:sldId id="260" r:id="rId6"/>
    <p:sldId id="276" r:id="rId7"/>
    <p:sldId id="267" r:id="rId8"/>
    <p:sldId id="285" r:id="rId9"/>
    <p:sldId id="279" r:id="rId10"/>
    <p:sldId id="266" r:id="rId11"/>
    <p:sldId id="299" r:id="rId12"/>
    <p:sldId id="300" r:id="rId13"/>
    <p:sldId id="264" r:id="rId14"/>
    <p:sldId id="298" r:id="rId15"/>
    <p:sldId id="297" r:id="rId16"/>
    <p:sldId id="283" r:id="rId17"/>
    <p:sldId id="284" r:id="rId18"/>
    <p:sldId id="261" r:id="rId19"/>
    <p:sldId id="274" r:id="rId20"/>
    <p:sldId id="275" r:id="rId21"/>
    <p:sldId id="294" r:id="rId22"/>
    <p:sldId id="295" r:id="rId23"/>
    <p:sldId id="281" r:id="rId24"/>
    <p:sldId id="286" r:id="rId25"/>
    <p:sldId id="290" r:id="rId26"/>
    <p:sldId id="291" r:id="rId27"/>
    <p:sldId id="287" r:id="rId28"/>
    <p:sldId id="289" r:id="rId29"/>
    <p:sldId id="292" r:id="rId30"/>
    <p:sldId id="288" r:id="rId31"/>
    <p:sldId id="278" r:id="rId32"/>
    <p:sldId id="277" r:id="rId33"/>
    <p:sldId id="280" r:id="rId34"/>
    <p:sldId id="270" r:id="rId35"/>
    <p:sldId id="272" r:id="rId36"/>
    <p:sldId id="293" r:id="rId37"/>
    <p:sldId id="296" r:id="rId38"/>
    <p:sldId id="269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OM ZANATTO" userId="bbb6fba7-59bf-4035-9cde-e93dfe7afdf9" providerId="ADAL" clId="{232BC13C-E80D-489E-BEA2-45B52E111062}"/>
    <pc:docChg chg="undo custSel addSld delSld modSld sldOrd">
      <pc:chgData name="NILSOM ZANATTO" userId="bbb6fba7-59bf-4035-9cde-e93dfe7afdf9" providerId="ADAL" clId="{232BC13C-E80D-489E-BEA2-45B52E111062}" dt="2025-02-19T18:13:17.640" v="1584" actId="20577"/>
      <pc:docMkLst>
        <pc:docMk/>
      </pc:docMkLst>
      <pc:sldChg chg="addSp delSp modSp mod">
        <pc:chgData name="NILSOM ZANATTO" userId="bbb6fba7-59bf-4035-9cde-e93dfe7afdf9" providerId="ADAL" clId="{232BC13C-E80D-489E-BEA2-45B52E111062}" dt="2025-02-13T20:09:18.702" v="779" actId="6549"/>
        <pc:sldMkLst>
          <pc:docMk/>
          <pc:sldMk cId="679612239" sldId="257"/>
        </pc:sldMkLst>
        <pc:spChg chg="mod">
          <ac:chgData name="NILSOM ZANATTO" userId="bbb6fba7-59bf-4035-9cde-e93dfe7afdf9" providerId="ADAL" clId="{232BC13C-E80D-489E-BEA2-45B52E111062}" dt="2025-02-13T20:08:34.832" v="752" actId="255"/>
          <ac:spMkLst>
            <pc:docMk/>
            <pc:sldMk cId="679612239" sldId="257"/>
            <ac:spMk id="3" creationId="{00000000-0000-0000-0000-000000000000}"/>
          </ac:spMkLst>
        </pc:spChg>
        <pc:spChg chg="add mod">
          <ac:chgData name="NILSOM ZANATTO" userId="bbb6fba7-59bf-4035-9cde-e93dfe7afdf9" providerId="ADAL" clId="{232BC13C-E80D-489E-BEA2-45B52E111062}" dt="2025-02-13T19:30:43.984" v="478" actId="121"/>
          <ac:spMkLst>
            <pc:docMk/>
            <pc:sldMk cId="679612239" sldId="257"/>
            <ac:spMk id="4" creationId="{4DF9A154-C7BC-8623-676A-EF2A31DB0C6C}"/>
          </ac:spMkLst>
        </pc:spChg>
        <pc:spChg chg="add mod">
          <ac:chgData name="NILSOM ZANATTO" userId="bbb6fba7-59bf-4035-9cde-e93dfe7afdf9" providerId="ADAL" clId="{232BC13C-E80D-489E-BEA2-45B52E111062}" dt="2025-02-13T20:09:18.702" v="779" actId="6549"/>
          <ac:spMkLst>
            <pc:docMk/>
            <pc:sldMk cId="679612239" sldId="257"/>
            <ac:spMk id="8" creationId="{08292969-D68A-7221-2300-71FBC06088AE}"/>
          </ac:spMkLst>
        </pc:spChg>
      </pc:sldChg>
      <pc:sldChg chg="addSp delSp modSp add mod ord delAnim modAnim">
        <pc:chgData name="NILSOM ZANATTO" userId="bbb6fba7-59bf-4035-9cde-e93dfe7afdf9" providerId="ADAL" clId="{232BC13C-E80D-489E-BEA2-45B52E111062}" dt="2025-02-13T21:28:17.768" v="1484" actId="2711"/>
        <pc:sldMkLst>
          <pc:docMk/>
          <pc:sldMk cId="3879387930" sldId="260"/>
        </pc:sldMkLst>
        <pc:spChg chg="mod">
          <ac:chgData name="NILSOM ZANATTO" userId="bbb6fba7-59bf-4035-9cde-e93dfe7afdf9" providerId="ADAL" clId="{232BC13C-E80D-489E-BEA2-45B52E111062}" dt="2025-02-13T20:56:21.086" v="1166" actId="20577"/>
          <ac:spMkLst>
            <pc:docMk/>
            <pc:sldMk cId="3879387930" sldId="260"/>
            <ac:spMk id="2" creationId="{9183CF47-0381-F64B-F664-2A6A91820CF8}"/>
          </ac:spMkLst>
        </pc:spChg>
        <pc:spChg chg="add mod">
          <ac:chgData name="NILSOM ZANATTO" userId="bbb6fba7-59bf-4035-9cde-e93dfe7afdf9" providerId="ADAL" clId="{232BC13C-E80D-489E-BEA2-45B52E111062}" dt="2025-02-13T21:28:17.768" v="1484" actId="2711"/>
          <ac:spMkLst>
            <pc:docMk/>
            <pc:sldMk cId="3879387930" sldId="260"/>
            <ac:spMk id="3" creationId="{254D97BE-8373-5AE1-F56E-E39135BAAFFD}"/>
          </ac:spMkLst>
        </pc:spChg>
      </pc:sldChg>
      <pc:sldChg chg="addSp delSp modSp add mod">
        <pc:chgData name="NILSOM ZANATTO" userId="bbb6fba7-59bf-4035-9cde-e93dfe7afdf9" providerId="ADAL" clId="{232BC13C-E80D-489E-BEA2-45B52E111062}" dt="2025-02-14T16:06:37.506" v="1539" actId="1076"/>
        <pc:sldMkLst>
          <pc:docMk/>
          <pc:sldMk cId="2681001199" sldId="261"/>
        </pc:sldMkLst>
        <pc:spChg chg="add mod">
          <ac:chgData name="NILSOM ZANATTO" userId="bbb6fba7-59bf-4035-9cde-e93dfe7afdf9" providerId="ADAL" clId="{232BC13C-E80D-489E-BEA2-45B52E111062}" dt="2025-02-13T20:50:32.924" v="1086"/>
          <ac:spMkLst>
            <pc:docMk/>
            <pc:sldMk cId="2681001199" sldId="261"/>
            <ac:spMk id="11" creationId="{D7EEF491-5B7D-A2E6-F41D-454E2891355B}"/>
          </ac:spMkLst>
        </pc:spChg>
        <pc:spChg chg="add mod">
          <ac:chgData name="NILSOM ZANATTO" userId="bbb6fba7-59bf-4035-9cde-e93dfe7afdf9" providerId="ADAL" clId="{232BC13C-E80D-489E-BEA2-45B52E111062}" dt="2025-02-14T16:06:37.506" v="1539" actId="1076"/>
          <ac:spMkLst>
            <pc:docMk/>
            <pc:sldMk cId="2681001199" sldId="261"/>
            <ac:spMk id="12" creationId="{B3F11BE4-3CEE-59BD-83F4-E08025B499CA}"/>
          </ac:spMkLst>
        </pc:spChg>
        <pc:spChg chg="add mod">
          <ac:chgData name="NILSOM ZANATTO" userId="bbb6fba7-59bf-4035-9cde-e93dfe7afdf9" providerId="ADAL" clId="{232BC13C-E80D-489E-BEA2-45B52E111062}" dt="2025-02-14T16:06:34.537" v="1538" actId="1076"/>
          <ac:spMkLst>
            <pc:docMk/>
            <pc:sldMk cId="2681001199" sldId="261"/>
            <ac:spMk id="13" creationId="{63DB5725-6A85-A066-A562-C9DC9ECC3DF9}"/>
          </ac:spMkLst>
        </pc:spChg>
        <pc:picChg chg="add mod">
          <ac:chgData name="NILSOM ZANATTO" userId="bbb6fba7-59bf-4035-9cde-e93dfe7afdf9" providerId="ADAL" clId="{232BC13C-E80D-489E-BEA2-45B52E111062}" dt="2025-02-13T20:52:45.802" v="1102" actId="1076"/>
          <ac:picMkLst>
            <pc:docMk/>
            <pc:sldMk cId="2681001199" sldId="261"/>
            <ac:picMk id="6" creationId="{7A5EAF6C-8687-7989-5A2E-5A950CB32B1A}"/>
          </ac:picMkLst>
        </pc:picChg>
        <pc:picChg chg="add mod">
          <ac:chgData name="NILSOM ZANATTO" userId="bbb6fba7-59bf-4035-9cde-e93dfe7afdf9" providerId="ADAL" clId="{232BC13C-E80D-489E-BEA2-45B52E111062}" dt="2025-02-14T16:06:24.727" v="1536" actId="1076"/>
          <ac:picMkLst>
            <pc:docMk/>
            <pc:sldMk cId="2681001199" sldId="261"/>
            <ac:picMk id="1026" creationId="{B53FF85A-ED3F-0147-CF52-5CE98BBE009A}"/>
          </ac:picMkLst>
        </pc:picChg>
        <pc:picChg chg="add mod">
          <ac:chgData name="NILSOM ZANATTO" userId="bbb6fba7-59bf-4035-9cde-e93dfe7afdf9" providerId="ADAL" clId="{232BC13C-E80D-489E-BEA2-45B52E111062}" dt="2025-02-14T16:06:28.896" v="1537" actId="1076"/>
          <ac:picMkLst>
            <pc:docMk/>
            <pc:sldMk cId="2681001199" sldId="261"/>
            <ac:picMk id="1028" creationId="{A544BBDE-CF5B-97A2-B667-E1F499CE9E23}"/>
          </ac:picMkLst>
        </pc:picChg>
      </pc:sldChg>
      <pc:sldChg chg="add ord">
        <pc:chgData name="NILSOM ZANATTO" userId="bbb6fba7-59bf-4035-9cde-e93dfe7afdf9" providerId="ADAL" clId="{232BC13C-E80D-489E-BEA2-45B52E111062}" dt="2025-02-13T20:09:00.649" v="758"/>
        <pc:sldMkLst>
          <pc:docMk/>
          <pc:sldMk cId="3039078363" sldId="262"/>
        </pc:sldMkLst>
      </pc:sldChg>
      <pc:sldChg chg="addSp delSp modSp add mod ord modShow">
        <pc:chgData name="NILSOM ZANATTO" userId="bbb6fba7-59bf-4035-9cde-e93dfe7afdf9" providerId="ADAL" clId="{232BC13C-E80D-489E-BEA2-45B52E111062}" dt="2025-02-19T18:02:36.861" v="1546" actId="729"/>
        <pc:sldMkLst>
          <pc:docMk/>
          <pc:sldMk cId="3586007402" sldId="263"/>
        </pc:sldMkLst>
      </pc:sldChg>
      <pc:sldChg chg="addSp delSp modSp add mod">
        <pc:chgData name="NILSOM ZANATTO" userId="bbb6fba7-59bf-4035-9cde-e93dfe7afdf9" providerId="ADAL" clId="{232BC13C-E80D-489E-BEA2-45B52E111062}" dt="2025-02-10T19:07:07.245" v="239" actId="1076"/>
        <pc:sldMkLst>
          <pc:docMk/>
          <pc:sldMk cId="1330074746" sldId="264"/>
        </pc:sldMkLst>
        <pc:spChg chg="mod">
          <ac:chgData name="NILSOM ZANATTO" userId="bbb6fba7-59bf-4035-9cde-e93dfe7afdf9" providerId="ADAL" clId="{232BC13C-E80D-489E-BEA2-45B52E111062}" dt="2025-02-10T19:07:07.245" v="239" actId="1076"/>
          <ac:spMkLst>
            <pc:docMk/>
            <pc:sldMk cId="1330074746" sldId="264"/>
            <ac:spMk id="2" creationId="{EEF3CF15-245E-0A2B-968C-CEB8F24C87AE}"/>
          </ac:spMkLst>
        </pc:spChg>
      </pc:sldChg>
      <pc:sldChg chg="addSp delSp modSp add mod ord modShow">
        <pc:chgData name="NILSOM ZANATTO" userId="bbb6fba7-59bf-4035-9cde-e93dfe7afdf9" providerId="ADAL" clId="{232BC13C-E80D-489E-BEA2-45B52E111062}" dt="2025-02-19T18:03:49.583" v="1547" actId="729"/>
        <pc:sldMkLst>
          <pc:docMk/>
          <pc:sldMk cId="4261213319" sldId="265"/>
        </pc:sldMkLst>
      </pc:sldChg>
      <pc:sldChg chg="modSp add mod">
        <pc:chgData name="NILSOM ZANATTO" userId="bbb6fba7-59bf-4035-9cde-e93dfe7afdf9" providerId="ADAL" clId="{232BC13C-E80D-489E-BEA2-45B52E111062}" dt="2025-02-19T17:48:33.890" v="1543" actId="207"/>
        <pc:sldMkLst>
          <pc:docMk/>
          <pc:sldMk cId="2246311900" sldId="266"/>
        </pc:sldMkLst>
        <pc:spChg chg="mod">
          <ac:chgData name="NILSOM ZANATTO" userId="bbb6fba7-59bf-4035-9cde-e93dfe7afdf9" providerId="ADAL" clId="{232BC13C-E80D-489E-BEA2-45B52E111062}" dt="2025-02-19T17:48:33.890" v="1543" actId="207"/>
          <ac:spMkLst>
            <pc:docMk/>
            <pc:sldMk cId="2246311900" sldId="266"/>
            <ac:spMk id="15" creationId="{022EA230-CE4D-16C6-AD95-EC515F46E553}"/>
          </ac:spMkLst>
        </pc:spChg>
      </pc:sldChg>
      <pc:sldChg chg="addSp delSp modSp add mod">
        <pc:chgData name="NILSOM ZANATTO" userId="bbb6fba7-59bf-4035-9cde-e93dfe7afdf9" providerId="ADAL" clId="{232BC13C-E80D-489E-BEA2-45B52E111062}" dt="2025-02-14T16:05:40.143" v="1535" actId="14100"/>
        <pc:sldMkLst>
          <pc:docMk/>
          <pc:sldMk cId="3251973601" sldId="267"/>
        </pc:sldMkLst>
        <pc:spChg chg="mod">
          <ac:chgData name="NILSOM ZANATTO" userId="bbb6fba7-59bf-4035-9cde-e93dfe7afdf9" providerId="ADAL" clId="{232BC13C-E80D-489E-BEA2-45B52E111062}" dt="2025-02-13T19:46:36.407" v="580" actId="20577"/>
          <ac:spMkLst>
            <pc:docMk/>
            <pc:sldMk cId="3251973601" sldId="267"/>
            <ac:spMk id="2" creationId="{D0ACB5FE-AFCB-0AB2-6080-995908445435}"/>
          </ac:spMkLst>
        </pc:spChg>
        <pc:spChg chg="add mod">
          <ac:chgData name="NILSOM ZANATTO" userId="bbb6fba7-59bf-4035-9cde-e93dfe7afdf9" providerId="ADAL" clId="{232BC13C-E80D-489E-BEA2-45B52E111062}" dt="2025-02-14T16:05:40.143" v="1535" actId="14100"/>
          <ac:spMkLst>
            <pc:docMk/>
            <pc:sldMk cId="3251973601" sldId="267"/>
            <ac:spMk id="6" creationId="{1D7B280A-F208-E636-0598-E2BD37B4F69A}"/>
          </ac:spMkLst>
        </pc:spChg>
      </pc:sldChg>
      <pc:sldChg chg="addSp delSp modSp add mod ord modAnim">
        <pc:chgData name="NILSOM ZANATTO" userId="bbb6fba7-59bf-4035-9cde-e93dfe7afdf9" providerId="ADAL" clId="{232BC13C-E80D-489E-BEA2-45B52E111062}" dt="2025-02-13T20:07:25.968" v="744"/>
        <pc:sldMkLst>
          <pc:docMk/>
          <pc:sldMk cId="1769783195" sldId="268"/>
        </pc:sldMkLst>
        <pc:spChg chg="mod">
          <ac:chgData name="NILSOM ZANATTO" userId="bbb6fba7-59bf-4035-9cde-e93dfe7afdf9" providerId="ADAL" clId="{232BC13C-E80D-489E-BEA2-45B52E111062}" dt="2025-02-13T20:07:06.379" v="742" actId="14100"/>
          <ac:spMkLst>
            <pc:docMk/>
            <pc:sldMk cId="1769783195" sldId="268"/>
            <ac:spMk id="2" creationId="{5B45041D-9724-F68B-B342-E2B93CB35334}"/>
          </ac:spMkLst>
        </pc:spChg>
        <pc:spChg chg="mod">
          <ac:chgData name="NILSOM ZANATTO" userId="bbb6fba7-59bf-4035-9cde-e93dfe7afdf9" providerId="ADAL" clId="{232BC13C-E80D-489E-BEA2-45B52E111062}" dt="2025-02-13T20:02:57.773" v="689" actId="207"/>
          <ac:spMkLst>
            <pc:docMk/>
            <pc:sldMk cId="1769783195" sldId="268"/>
            <ac:spMk id="7" creationId="{E27A617B-3B20-CEF4-D39C-305E2FABD6EB}"/>
          </ac:spMkLst>
        </pc:spChg>
        <pc:spChg chg="mod">
          <ac:chgData name="NILSOM ZANATTO" userId="bbb6fba7-59bf-4035-9cde-e93dfe7afdf9" providerId="ADAL" clId="{232BC13C-E80D-489E-BEA2-45B52E111062}" dt="2025-02-13T20:06:31.680" v="723" actId="113"/>
          <ac:spMkLst>
            <pc:docMk/>
            <pc:sldMk cId="1769783195" sldId="268"/>
            <ac:spMk id="8" creationId="{489F66BD-AB06-B945-4020-64FE57B0D523}"/>
          </ac:spMkLst>
        </pc:spChg>
        <pc:grpChg chg="add mod">
          <ac:chgData name="NILSOM ZANATTO" userId="bbb6fba7-59bf-4035-9cde-e93dfe7afdf9" providerId="ADAL" clId="{232BC13C-E80D-489E-BEA2-45B52E111062}" dt="2025-02-13T20:06:50.221" v="724" actId="1076"/>
          <ac:grpSpMkLst>
            <pc:docMk/>
            <pc:sldMk cId="1769783195" sldId="268"/>
            <ac:grpSpMk id="6" creationId="{C6E91E8E-9318-3D3C-88AB-A991FB946692}"/>
          </ac:grpSpMkLst>
        </pc:grpChg>
        <pc:graphicFrameChg chg="add mod modGraphic">
          <ac:chgData name="NILSOM ZANATTO" userId="bbb6fba7-59bf-4035-9cde-e93dfe7afdf9" providerId="ADAL" clId="{232BC13C-E80D-489E-BEA2-45B52E111062}" dt="2025-02-13T20:03:14.089" v="690" actId="207"/>
          <ac:graphicFrameMkLst>
            <pc:docMk/>
            <pc:sldMk cId="1769783195" sldId="268"/>
            <ac:graphicFrameMk id="4" creationId="{294E4ECE-27A7-29CA-1CBA-E47F447E9B4E}"/>
          </ac:graphicFrameMkLst>
        </pc:graphicFrameChg>
      </pc:sldChg>
      <pc:sldChg chg="add">
        <pc:chgData name="NILSOM ZANATTO" userId="bbb6fba7-59bf-4035-9cde-e93dfe7afdf9" providerId="ADAL" clId="{232BC13C-E80D-489E-BEA2-45B52E111062}" dt="2025-02-13T20:08:52.837" v="753" actId="2890"/>
        <pc:sldMkLst>
          <pc:docMk/>
          <pc:sldMk cId="1497451953" sldId="269"/>
        </pc:sldMkLst>
      </pc:sldChg>
      <pc:sldChg chg="addSp delSp modSp add mod">
        <pc:chgData name="NILSOM ZANATTO" userId="bbb6fba7-59bf-4035-9cde-e93dfe7afdf9" providerId="ADAL" clId="{232BC13C-E80D-489E-BEA2-45B52E111062}" dt="2025-02-13T20:26:33.960" v="848" actId="1076"/>
        <pc:sldMkLst>
          <pc:docMk/>
          <pc:sldMk cId="389785222" sldId="270"/>
        </pc:sldMkLst>
        <pc:spChg chg="mod">
          <ac:chgData name="NILSOM ZANATTO" userId="bbb6fba7-59bf-4035-9cde-e93dfe7afdf9" providerId="ADAL" clId="{232BC13C-E80D-489E-BEA2-45B52E111062}" dt="2025-02-13T20:11:00.700" v="826" actId="14100"/>
          <ac:spMkLst>
            <pc:docMk/>
            <pc:sldMk cId="389785222" sldId="270"/>
            <ac:spMk id="2" creationId="{F80495A0-9EAB-25B3-E990-24BEE41A704A}"/>
          </ac:spMkLst>
        </pc:spChg>
        <pc:spChg chg="add del mod">
          <ac:chgData name="NILSOM ZANATTO" userId="bbb6fba7-59bf-4035-9cde-e93dfe7afdf9" providerId="ADAL" clId="{232BC13C-E80D-489E-BEA2-45B52E111062}" dt="2025-02-13T20:26:28.593" v="847" actId="1076"/>
          <ac:spMkLst>
            <pc:docMk/>
            <pc:sldMk cId="389785222" sldId="270"/>
            <ac:spMk id="10" creationId="{4334A3B6-A0A6-B618-7862-77720D6E4F1E}"/>
          </ac:spMkLst>
        </pc:spChg>
        <pc:spChg chg="add del mod">
          <ac:chgData name="NILSOM ZANATTO" userId="bbb6fba7-59bf-4035-9cde-e93dfe7afdf9" providerId="ADAL" clId="{232BC13C-E80D-489E-BEA2-45B52E111062}" dt="2025-02-13T20:24:25.957" v="829" actId="478"/>
          <ac:spMkLst>
            <pc:docMk/>
            <pc:sldMk cId="389785222" sldId="270"/>
            <ac:spMk id="11" creationId="{BCEE11B9-C076-6EDC-628D-F613AAE1CEFA}"/>
          </ac:spMkLst>
        </pc:spChg>
        <pc:spChg chg="add del mod ord">
          <ac:chgData name="NILSOM ZANATTO" userId="bbb6fba7-59bf-4035-9cde-e93dfe7afdf9" providerId="ADAL" clId="{232BC13C-E80D-489E-BEA2-45B52E111062}" dt="2025-02-13T20:25:20.185" v="836" actId="1076"/>
          <ac:spMkLst>
            <pc:docMk/>
            <pc:sldMk cId="389785222" sldId="270"/>
            <ac:spMk id="12" creationId="{EA2C9B7E-1753-9E23-A7E7-C7785B62F799}"/>
          </ac:spMkLst>
        </pc:spChg>
        <pc:picChg chg="add del mod">
          <ac:chgData name="NILSOM ZANATTO" userId="bbb6fba7-59bf-4035-9cde-e93dfe7afdf9" providerId="ADAL" clId="{232BC13C-E80D-489E-BEA2-45B52E111062}" dt="2025-02-13T20:26:33.960" v="848" actId="1076"/>
          <ac:picMkLst>
            <pc:docMk/>
            <pc:sldMk cId="389785222" sldId="270"/>
            <ac:picMk id="7" creationId="{C36D261E-C973-5717-29DD-835C2305A4F8}"/>
          </ac:picMkLst>
        </pc:picChg>
        <pc:picChg chg="add del mod">
          <ac:chgData name="NILSOM ZANATTO" userId="bbb6fba7-59bf-4035-9cde-e93dfe7afdf9" providerId="ADAL" clId="{232BC13C-E80D-489E-BEA2-45B52E111062}" dt="2025-02-13T20:24:25.957" v="829" actId="478"/>
          <ac:picMkLst>
            <pc:docMk/>
            <pc:sldMk cId="389785222" sldId="270"/>
            <ac:picMk id="9" creationId="{C1F67188-3B17-31FD-C302-00DBAF94E196}"/>
          </ac:picMkLst>
        </pc:picChg>
        <pc:picChg chg="add mod">
          <ac:chgData name="NILSOM ZANATTO" userId="bbb6fba7-59bf-4035-9cde-e93dfe7afdf9" providerId="ADAL" clId="{232BC13C-E80D-489E-BEA2-45B52E111062}" dt="2025-02-13T20:25:26.336" v="837" actId="14100"/>
          <ac:picMkLst>
            <pc:docMk/>
            <pc:sldMk cId="389785222" sldId="270"/>
            <ac:picMk id="14" creationId="{E20D18B0-C723-44A3-1194-0E57B7D4EAC5}"/>
          </ac:picMkLst>
        </pc:picChg>
      </pc:sldChg>
      <pc:sldChg chg="add ord">
        <pc:chgData name="NILSOM ZANATTO" userId="bbb6fba7-59bf-4035-9cde-e93dfe7afdf9" providerId="ADAL" clId="{232BC13C-E80D-489E-BEA2-45B52E111062}" dt="2025-02-13T21:19:28.712" v="1439"/>
        <pc:sldMkLst>
          <pc:docMk/>
          <pc:sldMk cId="904273650" sldId="271"/>
        </pc:sldMkLst>
      </pc:sldChg>
      <pc:sldChg chg="addSp delSp modSp add mod ord modAnim">
        <pc:chgData name="NILSOM ZANATTO" userId="bbb6fba7-59bf-4035-9cde-e93dfe7afdf9" providerId="ADAL" clId="{232BC13C-E80D-489E-BEA2-45B52E111062}" dt="2025-02-13T20:36:16.377" v="906" actId="1076"/>
        <pc:sldMkLst>
          <pc:docMk/>
          <pc:sldMk cId="1623282132" sldId="272"/>
        </pc:sldMkLst>
        <pc:spChg chg="mod">
          <ac:chgData name="NILSOM ZANATTO" userId="bbb6fba7-59bf-4035-9cde-e93dfe7afdf9" providerId="ADAL" clId="{232BC13C-E80D-489E-BEA2-45B52E111062}" dt="2025-02-13T20:36:16.377" v="906" actId="1076"/>
          <ac:spMkLst>
            <pc:docMk/>
            <pc:sldMk cId="1623282132" sldId="272"/>
            <ac:spMk id="2" creationId="{53788206-0297-DC52-4CFF-4D910B3D9C0D}"/>
          </ac:spMkLst>
        </pc:spChg>
        <pc:picChg chg="add mod">
          <ac:chgData name="NILSOM ZANATTO" userId="bbb6fba7-59bf-4035-9cde-e93dfe7afdf9" providerId="ADAL" clId="{232BC13C-E80D-489E-BEA2-45B52E111062}" dt="2025-02-13T20:33:06.313" v="886" actId="14100"/>
          <ac:picMkLst>
            <pc:docMk/>
            <pc:sldMk cId="1623282132" sldId="272"/>
            <ac:picMk id="3" creationId="{5B2E2694-D043-72E1-2FCD-67FED5148CA3}"/>
          </ac:picMkLst>
        </pc:picChg>
        <pc:picChg chg="add mod">
          <ac:chgData name="NILSOM ZANATTO" userId="bbb6fba7-59bf-4035-9cde-e93dfe7afdf9" providerId="ADAL" clId="{232BC13C-E80D-489E-BEA2-45B52E111062}" dt="2025-02-13T20:35:59.878" v="903" actId="1076"/>
          <ac:picMkLst>
            <pc:docMk/>
            <pc:sldMk cId="1623282132" sldId="272"/>
            <ac:picMk id="10" creationId="{1FF9EC11-6A8F-7AD9-C740-C809CD056DA3}"/>
          </ac:picMkLst>
        </pc:picChg>
      </pc:sldChg>
      <pc:sldChg chg="add del">
        <pc:chgData name="NILSOM ZANATTO" userId="bbb6fba7-59bf-4035-9cde-e93dfe7afdf9" providerId="ADAL" clId="{232BC13C-E80D-489E-BEA2-45B52E111062}" dt="2025-02-13T21:04:27.927" v="1307" actId="47"/>
        <pc:sldMkLst>
          <pc:docMk/>
          <pc:sldMk cId="1503067502" sldId="273"/>
        </pc:sldMkLst>
      </pc:sldChg>
      <pc:sldChg chg="addSp delSp modSp add mod">
        <pc:chgData name="NILSOM ZANATTO" userId="bbb6fba7-59bf-4035-9cde-e93dfe7afdf9" providerId="ADAL" clId="{232BC13C-E80D-489E-BEA2-45B52E111062}" dt="2025-02-13T20:50:19.525" v="1083"/>
        <pc:sldMkLst>
          <pc:docMk/>
          <pc:sldMk cId="2033989354" sldId="274"/>
        </pc:sldMkLst>
        <pc:spChg chg="add mod">
          <ac:chgData name="NILSOM ZANATTO" userId="bbb6fba7-59bf-4035-9cde-e93dfe7afdf9" providerId="ADAL" clId="{232BC13C-E80D-489E-BEA2-45B52E111062}" dt="2025-02-13T20:50:19.525" v="1083"/>
          <ac:spMkLst>
            <pc:docMk/>
            <pc:sldMk cId="2033989354" sldId="274"/>
            <ac:spMk id="9" creationId="{6B7A37BE-1757-0D02-FB27-12F112987AA8}"/>
          </ac:spMkLst>
        </pc:spChg>
        <pc:picChg chg="add mod">
          <ac:chgData name="NILSOM ZANATTO" userId="bbb6fba7-59bf-4035-9cde-e93dfe7afdf9" providerId="ADAL" clId="{232BC13C-E80D-489E-BEA2-45B52E111062}" dt="2025-02-13T20:46:53.352" v="1038" actId="14100"/>
          <ac:picMkLst>
            <pc:docMk/>
            <pc:sldMk cId="2033989354" sldId="274"/>
            <ac:picMk id="4" creationId="{D6412D34-6226-AF7E-5794-FBE2508FE99C}"/>
          </ac:picMkLst>
        </pc:picChg>
      </pc:sldChg>
      <pc:sldChg chg="addSp delSp modSp add mod">
        <pc:chgData name="NILSOM ZANATTO" userId="bbb6fba7-59bf-4035-9cde-e93dfe7afdf9" providerId="ADAL" clId="{232BC13C-E80D-489E-BEA2-45B52E111062}" dt="2025-02-13T20:50:00.427" v="1080" actId="207"/>
        <pc:sldMkLst>
          <pc:docMk/>
          <pc:sldMk cId="1083078480" sldId="275"/>
        </pc:sldMkLst>
        <pc:spChg chg="mod">
          <ac:chgData name="NILSOM ZANATTO" userId="bbb6fba7-59bf-4035-9cde-e93dfe7afdf9" providerId="ADAL" clId="{232BC13C-E80D-489E-BEA2-45B52E111062}" dt="2025-02-13T20:50:00.427" v="1080" actId="207"/>
          <ac:spMkLst>
            <pc:docMk/>
            <pc:sldMk cId="1083078480" sldId="275"/>
            <ac:spMk id="2" creationId="{5D941B18-4296-D2C4-8939-0E6AF973FA13}"/>
          </ac:spMkLst>
        </pc:spChg>
        <pc:picChg chg="add mod">
          <ac:chgData name="NILSOM ZANATTO" userId="bbb6fba7-59bf-4035-9cde-e93dfe7afdf9" providerId="ADAL" clId="{232BC13C-E80D-489E-BEA2-45B52E111062}" dt="2025-02-13T20:49:18.796" v="1053" actId="1076"/>
          <ac:picMkLst>
            <pc:docMk/>
            <pc:sldMk cId="1083078480" sldId="275"/>
            <ac:picMk id="8" creationId="{42088C8E-670F-8D39-7033-812ABC31B8DF}"/>
          </ac:picMkLst>
        </pc:picChg>
      </pc:sldChg>
      <pc:sldChg chg="delSp modSp add mod ord">
        <pc:chgData name="NILSOM ZANATTO" userId="bbb6fba7-59bf-4035-9cde-e93dfe7afdf9" providerId="ADAL" clId="{232BC13C-E80D-489E-BEA2-45B52E111062}" dt="2025-02-19T17:47:20.527" v="1541"/>
        <pc:sldMkLst>
          <pc:docMk/>
          <pc:sldMk cId="868920677" sldId="276"/>
        </pc:sldMkLst>
        <pc:graphicFrameChg chg="mod">
          <ac:chgData name="NILSOM ZANATTO" userId="bbb6fba7-59bf-4035-9cde-e93dfe7afdf9" providerId="ADAL" clId="{232BC13C-E80D-489E-BEA2-45B52E111062}" dt="2025-02-13T20:54:58.057" v="1121" actId="20577"/>
          <ac:graphicFrameMkLst>
            <pc:docMk/>
            <pc:sldMk cId="868920677" sldId="276"/>
            <ac:graphicFrameMk id="4" creationId="{66B8B50B-A193-4FBA-A6B9-80C6C875B01C}"/>
          </ac:graphicFrameMkLst>
        </pc:graphicFrameChg>
      </pc:sldChg>
      <pc:sldChg chg="addSp delSp modSp add mod ord">
        <pc:chgData name="NILSOM ZANATTO" userId="bbb6fba7-59bf-4035-9cde-e93dfe7afdf9" providerId="ADAL" clId="{232BC13C-E80D-489E-BEA2-45B52E111062}" dt="2025-02-13T20:59:12.125" v="1256" actId="14100"/>
        <pc:sldMkLst>
          <pc:docMk/>
          <pc:sldMk cId="2714438124" sldId="277"/>
        </pc:sldMkLst>
        <pc:spChg chg="mod">
          <ac:chgData name="NILSOM ZANATTO" userId="bbb6fba7-59bf-4035-9cde-e93dfe7afdf9" providerId="ADAL" clId="{232BC13C-E80D-489E-BEA2-45B52E111062}" dt="2025-02-13T20:57:12.749" v="1236" actId="20577"/>
          <ac:spMkLst>
            <pc:docMk/>
            <pc:sldMk cId="2714438124" sldId="277"/>
            <ac:spMk id="2" creationId="{7D276910-9032-6DC6-2AAD-2DDAF477623B}"/>
          </ac:spMkLst>
        </pc:spChg>
        <pc:spChg chg="add mod">
          <ac:chgData name="NILSOM ZANATTO" userId="bbb6fba7-59bf-4035-9cde-e93dfe7afdf9" providerId="ADAL" clId="{232BC13C-E80D-489E-BEA2-45B52E111062}" dt="2025-02-13T20:59:12.125" v="1256" actId="14100"/>
          <ac:spMkLst>
            <pc:docMk/>
            <pc:sldMk cId="2714438124" sldId="277"/>
            <ac:spMk id="6" creationId="{F7CFD8B2-CADC-26EE-DE8D-22DC093337CA}"/>
          </ac:spMkLst>
        </pc:spChg>
      </pc:sldChg>
      <pc:sldChg chg="delSp modSp add mod">
        <pc:chgData name="NILSOM ZANATTO" userId="bbb6fba7-59bf-4035-9cde-e93dfe7afdf9" providerId="ADAL" clId="{232BC13C-E80D-489E-BEA2-45B52E111062}" dt="2025-02-13T20:58:53.581" v="1251" actId="207"/>
        <pc:sldMkLst>
          <pc:docMk/>
          <pc:sldMk cId="2884537782" sldId="278"/>
        </pc:sldMkLst>
        <pc:spChg chg="mod">
          <ac:chgData name="NILSOM ZANATTO" userId="bbb6fba7-59bf-4035-9cde-e93dfe7afdf9" providerId="ADAL" clId="{232BC13C-E80D-489E-BEA2-45B52E111062}" dt="2025-02-13T20:58:53.581" v="1251" actId="207"/>
          <ac:spMkLst>
            <pc:docMk/>
            <pc:sldMk cId="2884537782" sldId="278"/>
            <ac:spMk id="3" creationId="{A27633C0-CB15-1938-0DC7-D34FA5C8DA60}"/>
          </ac:spMkLst>
        </pc:spChg>
      </pc:sldChg>
      <pc:sldChg chg="addSp delSp modSp add mod">
        <pc:chgData name="NILSOM ZANATTO" userId="bbb6fba7-59bf-4035-9cde-e93dfe7afdf9" providerId="ADAL" clId="{232BC13C-E80D-489E-BEA2-45B52E111062}" dt="2025-02-13T21:01:40.028" v="1262" actId="1076"/>
        <pc:sldMkLst>
          <pc:docMk/>
          <pc:sldMk cId="1969975000" sldId="279"/>
        </pc:sldMkLst>
        <pc:spChg chg="mod">
          <ac:chgData name="NILSOM ZANATTO" userId="bbb6fba7-59bf-4035-9cde-e93dfe7afdf9" providerId="ADAL" clId="{232BC13C-E80D-489E-BEA2-45B52E111062}" dt="2025-02-13T21:01:40.028" v="1262" actId="1076"/>
          <ac:spMkLst>
            <pc:docMk/>
            <pc:sldMk cId="1969975000" sldId="279"/>
            <ac:spMk id="2" creationId="{E2E5598E-21BA-0949-52CC-0C8965315B87}"/>
          </ac:spMkLst>
        </pc:spChg>
        <pc:picChg chg="add mod">
          <ac:chgData name="NILSOM ZANATTO" userId="bbb6fba7-59bf-4035-9cde-e93dfe7afdf9" providerId="ADAL" clId="{232BC13C-E80D-489E-BEA2-45B52E111062}" dt="2025-02-13T21:01:35.931" v="1261" actId="1076"/>
          <ac:picMkLst>
            <pc:docMk/>
            <pc:sldMk cId="1969975000" sldId="279"/>
            <ac:picMk id="4" creationId="{1A7A14B1-0956-B519-25BF-1D3BCDC20612}"/>
          </ac:picMkLst>
        </pc:picChg>
      </pc:sldChg>
      <pc:sldChg chg="addSp delSp modSp add mod ord">
        <pc:chgData name="NILSOM ZANATTO" userId="bbb6fba7-59bf-4035-9cde-e93dfe7afdf9" providerId="ADAL" clId="{232BC13C-E80D-489E-BEA2-45B52E111062}" dt="2025-02-19T18:04:22.288" v="1548" actId="1076"/>
        <pc:sldMkLst>
          <pc:docMk/>
          <pc:sldMk cId="2676171852" sldId="280"/>
        </pc:sldMkLst>
        <pc:spChg chg="mod">
          <ac:chgData name="NILSOM ZANATTO" userId="bbb6fba7-59bf-4035-9cde-e93dfe7afdf9" providerId="ADAL" clId="{232BC13C-E80D-489E-BEA2-45B52E111062}" dt="2025-02-19T18:04:22.288" v="1548" actId="1076"/>
          <ac:spMkLst>
            <pc:docMk/>
            <pc:sldMk cId="2676171852" sldId="280"/>
            <ac:spMk id="2" creationId="{E3F3BE76-C986-DA61-F169-8FE9758C9C5B}"/>
          </ac:spMkLst>
        </pc:spChg>
        <pc:graphicFrameChg chg="add mod">
          <ac:chgData name="NILSOM ZANATTO" userId="bbb6fba7-59bf-4035-9cde-e93dfe7afdf9" providerId="ADAL" clId="{232BC13C-E80D-489E-BEA2-45B52E111062}" dt="2025-02-13T21:06:42.526" v="1321" actId="255"/>
          <ac:graphicFrameMkLst>
            <pc:docMk/>
            <pc:sldMk cId="2676171852" sldId="280"/>
            <ac:graphicFrameMk id="3" creationId="{67DBB19C-387B-F0E2-A5A3-A67B1AEC7061}"/>
          </ac:graphicFrameMkLst>
        </pc:graphicFrameChg>
      </pc:sldChg>
      <pc:sldChg chg="addSp delSp modSp add del mod">
        <pc:chgData name="NILSOM ZANATTO" userId="bbb6fba7-59bf-4035-9cde-e93dfe7afdf9" providerId="ADAL" clId="{232BC13C-E80D-489E-BEA2-45B52E111062}" dt="2025-02-13T21:04:09.282" v="1306" actId="47"/>
        <pc:sldMkLst>
          <pc:docMk/>
          <pc:sldMk cId="2796225292" sldId="280"/>
        </pc:sldMkLst>
      </pc:sldChg>
      <pc:sldChg chg="add del">
        <pc:chgData name="NILSOM ZANATTO" userId="bbb6fba7-59bf-4035-9cde-e93dfe7afdf9" providerId="ADAL" clId="{232BC13C-E80D-489E-BEA2-45B52E111062}" dt="2025-02-13T21:05:18.473" v="1309" actId="2890"/>
        <pc:sldMkLst>
          <pc:docMk/>
          <pc:sldMk cId="3255970595" sldId="280"/>
        </pc:sldMkLst>
      </pc:sldChg>
      <pc:sldChg chg="delSp modSp add mod ord">
        <pc:chgData name="NILSOM ZANATTO" userId="bbb6fba7-59bf-4035-9cde-e93dfe7afdf9" providerId="ADAL" clId="{232BC13C-E80D-489E-BEA2-45B52E111062}" dt="2025-02-13T21:08:47.668" v="1413" actId="1076"/>
        <pc:sldMkLst>
          <pc:docMk/>
          <pc:sldMk cId="4283781221" sldId="281"/>
        </pc:sldMkLst>
        <pc:spChg chg="mod">
          <ac:chgData name="NILSOM ZANATTO" userId="bbb6fba7-59bf-4035-9cde-e93dfe7afdf9" providerId="ADAL" clId="{232BC13C-E80D-489E-BEA2-45B52E111062}" dt="2025-02-13T21:08:47.668" v="1413" actId="1076"/>
          <ac:spMkLst>
            <pc:docMk/>
            <pc:sldMk cId="4283781221" sldId="281"/>
            <ac:spMk id="2" creationId="{186873A0-E0C1-3B3D-7182-105B12252BD4}"/>
          </ac:spMkLst>
        </pc:spChg>
      </pc:sldChg>
      <pc:sldChg chg="delSp modSp add mod">
        <pc:chgData name="NILSOM ZANATTO" userId="bbb6fba7-59bf-4035-9cde-e93dfe7afdf9" providerId="ADAL" clId="{232BC13C-E80D-489E-BEA2-45B52E111062}" dt="2025-02-13T21:16:21.515" v="1435" actId="1076"/>
        <pc:sldMkLst>
          <pc:docMk/>
          <pc:sldMk cId="2554300610" sldId="282"/>
        </pc:sldMkLst>
        <pc:spChg chg="mod">
          <ac:chgData name="NILSOM ZANATTO" userId="bbb6fba7-59bf-4035-9cde-e93dfe7afdf9" providerId="ADAL" clId="{232BC13C-E80D-489E-BEA2-45B52E111062}" dt="2025-02-13T21:16:21.515" v="1435" actId="1076"/>
          <ac:spMkLst>
            <pc:docMk/>
            <pc:sldMk cId="2554300610" sldId="282"/>
            <ac:spMk id="3" creationId="{1A87FA38-9280-0EDD-CAA7-E5833DF7DFCC}"/>
          </ac:spMkLst>
        </pc:spChg>
      </pc:sldChg>
      <pc:sldChg chg="addSp delSp modSp add mod ord">
        <pc:chgData name="NILSOM ZANATTO" userId="bbb6fba7-59bf-4035-9cde-e93dfe7afdf9" providerId="ADAL" clId="{232BC13C-E80D-489E-BEA2-45B52E111062}" dt="2025-02-19T17:54:28.298" v="1545" actId="1076"/>
        <pc:sldMkLst>
          <pc:docMk/>
          <pc:sldMk cId="2321898904" sldId="283"/>
        </pc:sldMkLst>
        <pc:spChg chg="mod">
          <ac:chgData name="NILSOM ZANATTO" userId="bbb6fba7-59bf-4035-9cde-e93dfe7afdf9" providerId="ADAL" clId="{232BC13C-E80D-489E-BEA2-45B52E111062}" dt="2025-02-13T21:19:56.030" v="1456" actId="20577"/>
          <ac:spMkLst>
            <pc:docMk/>
            <pc:sldMk cId="2321898904" sldId="283"/>
            <ac:spMk id="2" creationId="{FABE8566-C0DC-F9CB-35CA-7BA08AAFA7E9}"/>
          </ac:spMkLst>
        </pc:spChg>
        <pc:spChg chg="add mod">
          <ac:chgData name="NILSOM ZANATTO" userId="bbb6fba7-59bf-4035-9cde-e93dfe7afdf9" providerId="ADAL" clId="{232BC13C-E80D-489E-BEA2-45B52E111062}" dt="2025-02-13T21:29:15.710" v="1505" actId="1035"/>
          <ac:spMkLst>
            <pc:docMk/>
            <pc:sldMk cId="2321898904" sldId="283"/>
            <ac:spMk id="6" creationId="{5EED481F-64F5-295F-BE18-6589BCC7511B}"/>
          </ac:spMkLst>
        </pc:spChg>
        <pc:spChg chg="add mod">
          <ac:chgData name="NILSOM ZANATTO" userId="bbb6fba7-59bf-4035-9cde-e93dfe7afdf9" providerId="ADAL" clId="{232BC13C-E80D-489E-BEA2-45B52E111062}" dt="2025-02-13T21:28:56.175" v="1489" actId="14100"/>
          <ac:spMkLst>
            <pc:docMk/>
            <pc:sldMk cId="2321898904" sldId="283"/>
            <ac:spMk id="10" creationId="{3AE9930E-3DE2-DF06-5A5F-257B5A3E13CB}"/>
          </ac:spMkLst>
        </pc:spChg>
        <pc:spChg chg="add mod">
          <ac:chgData name="NILSOM ZANATTO" userId="bbb6fba7-59bf-4035-9cde-e93dfe7afdf9" providerId="ADAL" clId="{232BC13C-E80D-489E-BEA2-45B52E111062}" dt="2025-02-13T21:29:11.165" v="1496" actId="1036"/>
          <ac:spMkLst>
            <pc:docMk/>
            <pc:sldMk cId="2321898904" sldId="283"/>
            <ac:spMk id="12" creationId="{4A9D3FD3-1016-1778-6BE8-2D2B4BCE487A}"/>
          </ac:spMkLst>
        </pc:spChg>
        <pc:spChg chg="add mod">
          <ac:chgData name="NILSOM ZANATTO" userId="bbb6fba7-59bf-4035-9cde-e93dfe7afdf9" providerId="ADAL" clId="{232BC13C-E80D-489E-BEA2-45B52E111062}" dt="2025-02-19T17:54:28.298" v="1545" actId="1076"/>
          <ac:spMkLst>
            <pc:docMk/>
            <pc:sldMk cId="2321898904" sldId="283"/>
            <ac:spMk id="14" creationId="{7606CD1C-1EFF-61D2-44D2-49D40B008207}"/>
          </ac:spMkLst>
        </pc:spChg>
      </pc:sldChg>
      <pc:sldChg chg="addSp delSp modSp add mod">
        <pc:chgData name="NILSOM ZANATTO" userId="bbb6fba7-59bf-4035-9cde-e93dfe7afdf9" providerId="ADAL" clId="{232BC13C-E80D-489E-BEA2-45B52E111062}" dt="2025-02-13T21:36:31.535" v="1531" actId="1076"/>
        <pc:sldMkLst>
          <pc:docMk/>
          <pc:sldMk cId="511588106" sldId="284"/>
        </pc:sldMkLst>
        <pc:spChg chg="add mod">
          <ac:chgData name="NILSOM ZANATTO" userId="bbb6fba7-59bf-4035-9cde-e93dfe7afdf9" providerId="ADAL" clId="{232BC13C-E80D-489E-BEA2-45B52E111062}" dt="2025-02-13T21:36:31.535" v="1531" actId="1076"/>
          <ac:spMkLst>
            <pc:docMk/>
            <pc:sldMk cId="511588106" sldId="284"/>
            <ac:spMk id="8" creationId="{17C24478-AB85-4EA2-756E-A964801A7E03}"/>
          </ac:spMkLst>
        </pc:spChg>
      </pc:sldChg>
      <pc:sldChg chg="modSp mod">
        <pc:chgData name="NILSOM ZANATTO" userId="bbb6fba7-59bf-4035-9cde-e93dfe7afdf9" providerId="ADAL" clId="{232BC13C-E80D-489E-BEA2-45B52E111062}" dt="2025-02-19T18:06:46.200" v="1566" actId="20577"/>
        <pc:sldMkLst>
          <pc:docMk/>
          <pc:sldMk cId="471336370" sldId="293"/>
        </pc:sldMkLst>
        <pc:spChg chg="mod">
          <ac:chgData name="NILSOM ZANATTO" userId="bbb6fba7-59bf-4035-9cde-e93dfe7afdf9" providerId="ADAL" clId="{232BC13C-E80D-489E-BEA2-45B52E111062}" dt="2025-02-19T18:06:46.200" v="1566" actId="20577"/>
          <ac:spMkLst>
            <pc:docMk/>
            <pc:sldMk cId="471336370" sldId="293"/>
            <ac:spMk id="2" creationId="{C165E565-9371-DA69-117A-9ED152490B1C}"/>
          </ac:spMkLst>
        </pc:spChg>
      </pc:sldChg>
      <pc:sldChg chg="modSp mod">
        <pc:chgData name="NILSOM ZANATTO" userId="bbb6fba7-59bf-4035-9cde-e93dfe7afdf9" providerId="ADAL" clId="{232BC13C-E80D-489E-BEA2-45B52E111062}" dt="2025-02-19T18:13:17.640" v="1584" actId="20577"/>
        <pc:sldMkLst>
          <pc:docMk/>
          <pc:sldMk cId="92549641" sldId="296"/>
        </pc:sldMkLst>
        <pc:spChg chg="mod">
          <ac:chgData name="NILSOM ZANATTO" userId="bbb6fba7-59bf-4035-9cde-e93dfe7afdf9" providerId="ADAL" clId="{232BC13C-E80D-489E-BEA2-45B52E111062}" dt="2025-02-19T18:13:17.640" v="1584" actId="20577"/>
          <ac:spMkLst>
            <pc:docMk/>
            <pc:sldMk cId="92549641" sldId="296"/>
            <ac:spMk id="2" creationId="{5F449754-6149-47EF-D327-0F8C2FA03F13}"/>
          </ac:spMkLst>
        </pc:spChg>
      </pc:sldChg>
    </pc:docChg>
  </pc:docChgLst>
  <pc:docChgLst>
    <pc:chgData name="ALESSANDRO MARCON DE SOUZA" userId="b5fdaecf-fcad-496d-aa20-525c4dfdb2e2" providerId="ADAL" clId="{B66CEBAD-ACAE-4EAF-BF42-1A80689340A0}"/>
    <pc:docChg chg="undo custSel addSld delSld modSld sldOrd">
      <pc:chgData name="ALESSANDRO MARCON DE SOUZA" userId="b5fdaecf-fcad-496d-aa20-525c4dfdb2e2" providerId="ADAL" clId="{B66CEBAD-ACAE-4EAF-BF42-1A80689340A0}" dt="2025-02-14T17:35:57.922" v="2175" actId="123"/>
      <pc:docMkLst>
        <pc:docMk/>
      </pc:docMkLst>
      <pc:sldChg chg="modSp mod">
        <pc:chgData name="ALESSANDRO MARCON DE SOUZA" userId="b5fdaecf-fcad-496d-aa20-525c4dfdb2e2" providerId="ADAL" clId="{B66CEBAD-ACAE-4EAF-BF42-1A80689340A0}" dt="2025-02-14T14:16:52.676" v="45" actId="255"/>
        <pc:sldMkLst>
          <pc:docMk/>
          <pc:sldMk cId="679612239" sldId="257"/>
        </pc:sldMkLst>
        <pc:spChg chg="mod">
          <ac:chgData name="ALESSANDRO MARCON DE SOUZA" userId="b5fdaecf-fcad-496d-aa20-525c4dfdb2e2" providerId="ADAL" clId="{B66CEBAD-ACAE-4EAF-BF42-1A80689340A0}" dt="2025-02-14T14:16:52.676" v="45" actId="255"/>
          <ac:spMkLst>
            <pc:docMk/>
            <pc:sldMk cId="679612239" sldId="257"/>
            <ac:spMk id="3" creationId="{00000000-0000-0000-0000-000000000000}"/>
          </ac:spMkLst>
        </pc:spChg>
      </pc:sldChg>
      <pc:sldChg chg="modSp mod">
        <pc:chgData name="ALESSANDRO MARCON DE SOUZA" userId="b5fdaecf-fcad-496d-aa20-525c4dfdb2e2" providerId="ADAL" clId="{B66CEBAD-ACAE-4EAF-BF42-1A80689340A0}" dt="2025-02-14T14:18:49.952" v="139" actId="1076"/>
        <pc:sldMkLst>
          <pc:docMk/>
          <pc:sldMk cId="1448638143" sldId="259"/>
        </pc:sldMkLst>
        <pc:spChg chg="mod">
          <ac:chgData name="ALESSANDRO MARCON DE SOUZA" userId="b5fdaecf-fcad-496d-aa20-525c4dfdb2e2" providerId="ADAL" clId="{B66CEBAD-ACAE-4EAF-BF42-1A80689340A0}" dt="2025-02-14T14:11:14.146" v="36" actId="20577"/>
          <ac:spMkLst>
            <pc:docMk/>
            <pc:sldMk cId="1448638143" sldId="259"/>
            <ac:spMk id="24" creationId="{00000000-0000-0000-0000-000000000000}"/>
          </ac:spMkLst>
        </pc:spChg>
        <pc:picChg chg="mod">
          <ac:chgData name="ALESSANDRO MARCON DE SOUZA" userId="b5fdaecf-fcad-496d-aa20-525c4dfdb2e2" providerId="ADAL" clId="{B66CEBAD-ACAE-4EAF-BF42-1A80689340A0}" dt="2025-02-14T14:18:49.952" v="139" actId="1076"/>
          <ac:picMkLst>
            <pc:docMk/>
            <pc:sldMk cId="1448638143" sldId="259"/>
            <ac:picMk id="2" creationId="{00000000-0000-0000-0000-000000000000}"/>
          </ac:picMkLst>
        </pc:picChg>
      </pc:sldChg>
      <pc:sldChg chg="addSp modSp mod ord">
        <pc:chgData name="ALESSANDRO MARCON DE SOUZA" userId="b5fdaecf-fcad-496d-aa20-525c4dfdb2e2" providerId="ADAL" clId="{B66CEBAD-ACAE-4EAF-BF42-1A80689340A0}" dt="2025-02-14T14:23:29.327" v="283" actId="1076"/>
        <pc:sldMkLst>
          <pc:docMk/>
          <pc:sldMk cId="3879387930" sldId="260"/>
        </pc:sldMkLst>
        <pc:spChg chg="mod">
          <ac:chgData name="ALESSANDRO MARCON DE SOUZA" userId="b5fdaecf-fcad-496d-aa20-525c4dfdb2e2" providerId="ADAL" clId="{B66CEBAD-ACAE-4EAF-BF42-1A80689340A0}" dt="2025-02-14T14:20:51.546" v="175" actId="255"/>
          <ac:spMkLst>
            <pc:docMk/>
            <pc:sldMk cId="3879387930" sldId="260"/>
            <ac:spMk id="2" creationId="{9183CF47-0381-F64B-F664-2A6A91820CF8}"/>
          </ac:spMkLst>
        </pc:spChg>
        <pc:spChg chg="mod">
          <ac:chgData name="ALESSANDRO MARCON DE SOUZA" userId="b5fdaecf-fcad-496d-aa20-525c4dfdb2e2" providerId="ADAL" clId="{B66CEBAD-ACAE-4EAF-BF42-1A80689340A0}" dt="2025-02-14T14:23:29.327" v="283" actId="1076"/>
          <ac:spMkLst>
            <pc:docMk/>
            <pc:sldMk cId="3879387930" sldId="260"/>
            <ac:spMk id="3" creationId="{254D97BE-8373-5AE1-F56E-E39135BAAFFD}"/>
          </ac:spMkLst>
        </pc:spChg>
        <pc:spChg chg="add mod">
          <ac:chgData name="ALESSANDRO MARCON DE SOUZA" userId="b5fdaecf-fcad-496d-aa20-525c4dfdb2e2" providerId="ADAL" clId="{B66CEBAD-ACAE-4EAF-BF42-1A80689340A0}" dt="2025-02-14T14:23:23.362" v="282" actId="20577"/>
          <ac:spMkLst>
            <pc:docMk/>
            <pc:sldMk cId="3879387930" sldId="260"/>
            <ac:spMk id="6" creationId="{B9DF2977-D825-68EB-65BC-AE83F8D64FFC}"/>
          </ac:spMkLst>
        </pc:spChg>
        <pc:picChg chg="mod">
          <ac:chgData name="ALESSANDRO MARCON DE SOUZA" userId="b5fdaecf-fcad-496d-aa20-525c4dfdb2e2" providerId="ADAL" clId="{B66CEBAD-ACAE-4EAF-BF42-1A80689340A0}" dt="2025-02-14T14:20:57.711" v="176" actId="1076"/>
          <ac:picMkLst>
            <pc:docMk/>
            <pc:sldMk cId="3879387930" sldId="260"/>
            <ac:picMk id="5" creationId="{7B2C6C6E-6927-5890-776A-8DBE1C8E1E9B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19:51.253" v="1508" actId="14100"/>
        <pc:sldMkLst>
          <pc:docMk/>
          <pc:sldMk cId="2681001199" sldId="261"/>
        </pc:sldMkLst>
        <pc:spChg chg="mod">
          <ac:chgData name="ALESSANDRO MARCON DE SOUZA" userId="b5fdaecf-fcad-496d-aa20-525c4dfdb2e2" providerId="ADAL" clId="{B66CEBAD-ACAE-4EAF-BF42-1A80689340A0}" dt="2025-02-14T17:19:41.897" v="1506" actId="6549"/>
          <ac:spMkLst>
            <pc:docMk/>
            <pc:sldMk cId="2681001199" sldId="261"/>
            <ac:spMk id="11" creationId="{D7EEF491-5B7D-A2E6-F41D-454E2891355B}"/>
          </ac:spMkLst>
        </pc:spChg>
        <pc:picChg chg="mod">
          <ac:chgData name="ALESSANDRO MARCON DE SOUZA" userId="b5fdaecf-fcad-496d-aa20-525c4dfdb2e2" providerId="ADAL" clId="{B66CEBAD-ACAE-4EAF-BF42-1A80689340A0}" dt="2025-02-14T17:19:51.253" v="1508" actId="14100"/>
          <ac:picMkLst>
            <pc:docMk/>
            <pc:sldMk cId="2681001199" sldId="261"/>
            <ac:picMk id="5" creationId="{B19D2C8C-7546-EB7F-B64C-F538B42F2ADA}"/>
          </ac:picMkLst>
        </pc:picChg>
        <pc:picChg chg="mod">
          <ac:chgData name="ALESSANDRO MARCON DE SOUZA" userId="b5fdaecf-fcad-496d-aa20-525c4dfdb2e2" providerId="ADAL" clId="{B66CEBAD-ACAE-4EAF-BF42-1A80689340A0}" dt="2025-02-14T14:14:14.087" v="44" actId="14100"/>
          <ac:picMkLst>
            <pc:docMk/>
            <pc:sldMk cId="2681001199" sldId="261"/>
            <ac:picMk id="1026" creationId="{B53FF85A-ED3F-0147-CF52-5CE98BBE009A}"/>
          </ac:picMkLst>
        </pc:picChg>
        <pc:picChg chg="mod">
          <ac:chgData name="ALESSANDRO MARCON DE SOUZA" userId="b5fdaecf-fcad-496d-aa20-525c4dfdb2e2" providerId="ADAL" clId="{B66CEBAD-ACAE-4EAF-BF42-1A80689340A0}" dt="2025-02-14T14:14:10.547" v="43" actId="14100"/>
          <ac:picMkLst>
            <pc:docMk/>
            <pc:sldMk cId="2681001199" sldId="261"/>
            <ac:picMk id="1028" creationId="{A544BBDE-CF5B-97A2-B667-E1F499CE9E23}"/>
          </ac:picMkLst>
        </pc:picChg>
      </pc:sldChg>
      <pc:sldChg chg="del">
        <pc:chgData name="ALESSANDRO MARCON DE SOUZA" userId="b5fdaecf-fcad-496d-aa20-525c4dfdb2e2" providerId="ADAL" clId="{B66CEBAD-ACAE-4EAF-BF42-1A80689340A0}" dt="2025-02-14T17:19:30.239" v="1503" actId="47"/>
        <pc:sldMkLst>
          <pc:docMk/>
          <pc:sldMk cId="3039078363" sldId="262"/>
        </pc:sldMkLst>
      </pc:sldChg>
      <pc:sldChg chg="modSp mod">
        <pc:chgData name="ALESSANDRO MARCON DE SOUZA" userId="b5fdaecf-fcad-496d-aa20-525c4dfdb2e2" providerId="ADAL" clId="{B66CEBAD-ACAE-4EAF-BF42-1A80689340A0}" dt="2025-02-14T17:26:15.958" v="1944" actId="1076"/>
        <pc:sldMkLst>
          <pc:docMk/>
          <pc:sldMk cId="3586007402" sldId="263"/>
        </pc:sldMkLst>
      </pc:sldChg>
      <pc:sldChg chg="addSp delSp modSp mod ord">
        <pc:chgData name="ALESSANDRO MARCON DE SOUZA" userId="b5fdaecf-fcad-496d-aa20-525c4dfdb2e2" providerId="ADAL" clId="{B66CEBAD-ACAE-4EAF-BF42-1A80689340A0}" dt="2025-02-14T17:15:45.236" v="1468" actId="1076"/>
        <pc:sldMkLst>
          <pc:docMk/>
          <pc:sldMk cId="1330074746" sldId="264"/>
        </pc:sldMkLst>
        <pc:spChg chg="mod">
          <ac:chgData name="ALESSANDRO MARCON DE SOUZA" userId="b5fdaecf-fcad-496d-aa20-525c4dfdb2e2" providerId="ADAL" clId="{B66CEBAD-ACAE-4EAF-BF42-1A80689340A0}" dt="2025-02-14T17:11:37.456" v="1245" actId="27636"/>
          <ac:spMkLst>
            <pc:docMk/>
            <pc:sldMk cId="1330074746" sldId="264"/>
            <ac:spMk id="2" creationId="{EEF3CF15-245E-0A2B-968C-CEB8F24C87AE}"/>
          </ac:spMkLst>
        </pc:spChg>
        <pc:spChg chg="add mod">
          <ac:chgData name="ALESSANDRO MARCON DE SOUZA" userId="b5fdaecf-fcad-496d-aa20-525c4dfdb2e2" providerId="ADAL" clId="{B66CEBAD-ACAE-4EAF-BF42-1A80689340A0}" dt="2025-02-14T17:15:40.809" v="1467" actId="1076"/>
          <ac:spMkLst>
            <pc:docMk/>
            <pc:sldMk cId="1330074746" sldId="264"/>
            <ac:spMk id="8" creationId="{10DE266D-1BA4-CAE1-046F-55A1D98C8A58}"/>
          </ac:spMkLst>
        </pc:spChg>
        <pc:picChg chg="mod">
          <ac:chgData name="ALESSANDRO MARCON DE SOUZA" userId="b5fdaecf-fcad-496d-aa20-525c4dfdb2e2" providerId="ADAL" clId="{B66CEBAD-ACAE-4EAF-BF42-1A80689340A0}" dt="2025-02-14T17:11:42.716" v="1246" actId="1076"/>
          <ac:picMkLst>
            <pc:docMk/>
            <pc:sldMk cId="1330074746" sldId="264"/>
            <ac:picMk id="5" creationId="{C99A961F-2A53-6263-74AB-E3229F4E4427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34:06.555" v="2147" actId="1076"/>
        <pc:sldMkLst>
          <pc:docMk/>
          <pc:sldMk cId="4261213319" sldId="265"/>
        </pc:sldMkLst>
      </pc:sldChg>
      <pc:sldChg chg="modSp mod ord">
        <pc:chgData name="ALESSANDRO MARCON DE SOUZA" userId="b5fdaecf-fcad-496d-aa20-525c4dfdb2e2" providerId="ADAL" clId="{B66CEBAD-ACAE-4EAF-BF42-1A80689340A0}" dt="2025-02-14T17:11:01.754" v="1227" actId="20577"/>
        <pc:sldMkLst>
          <pc:docMk/>
          <pc:sldMk cId="2246311900" sldId="266"/>
        </pc:sldMkLst>
        <pc:spChg chg="mod">
          <ac:chgData name="ALESSANDRO MARCON DE SOUZA" userId="b5fdaecf-fcad-496d-aa20-525c4dfdb2e2" providerId="ADAL" clId="{B66CEBAD-ACAE-4EAF-BF42-1A80689340A0}" dt="2025-02-14T14:48:46.047" v="952" actId="1076"/>
          <ac:spMkLst>
            <pc:docMk/>
            <pc:sldMk cId="2246311900" sldId="266"/>
            <ac:spMk id="2" creationId="{50BD77B3-A7E0-01E5-8F4A-3C62A47B26B4}"/>
          </ac:spMkLst>
        </pc:spChg>
        <pc:spChg chg="mod">
          <ac:chgData name="ALESSANDRO MARCON DE SOUZA" userId="b5fdaecf-fcad-496d-aa20-525c4dfdb2e2" providerId="ADAL" clId="{B66CEBAD-ACAE-4EAF-BF42-1A80689340A0}" dt="2025-02-14T17:09:34.762" v="1224" actId="20577"/>
          <ac:spMkLst>
            <pc:docMk/>
            <pc:sldMk cId="2246311900" sldId="266"/>
            <ac:spMk id="9" creationId="{0DC2D1D3-9E07-0F04-A9FF-82CD7E0A19E1}"/>
          </ac:spMkLst>
        </pc:spChg>
        <pc:spChg chg="mod">
          <ac:chgData name="ALESSANDRO MARCON DE SOUZA" userId="b5fdaecf-fcad-496d-aa20-525c4dfdb2e2" providerId="ADAL" clId="{B66CEBAD-ACAE-4EAF-BF42-1A80689340A0}" dt="2025-02-14T17:11:01.754" v="1227" actId="20577"/>
          <ac:spMkLst>
            <pc:docMk/>
            <pc:sldMk cId="2246311900" sldId="266"/>
            <ac:spMk id="15" creationId="{022EA230-CE4D-16C6-AD95-EC515F46E553}"/>
          </ac:spMkLst>
        </pc:spChg>
        <pc:picChg chg="mod">
          <ac:chgData name="ALESSANDRO MARCON DE SOUZA" userId="b5fdaecf-fcad-496d-aa20-525c4dfdb2e2" providerId="ADAL" clId="{B66CEBAD-ACAE-4EAF-BF42-1A80689340A0}" dt="2025-02-14T14:48:50.179" v="953" actId="1076"/>
          <ac:picMkLst>
            <pc:docMk/>
            <pc:sldMk cId="2246311900" sldId="266"/>
            <ac:picMk id="5" creationId="{8BAB8E79-2992-9895-1377-6C29E8946B9B}"/>
          </ac:picMkLst>
        </pc:picChg>
      </pc:sldChg>
      <pc:sldChg chg="modSp mod ord">
        <pc:chgData name="ALESSANDRO MARCON DE SOUZA" userId="b5fdaecf-fcad-496d-aa20-525c4dfdb2e2" providerId="ADAL" clId="{B66CEBAD-ACAE-4EAF-BF42-1A80689340A0}" dt="2025-02-14T17:08:57.742" v="1214" actId="1076"/>
        <pc:sldMkLst>
          <pc:docMk/>
          <pc:sldMk cId="3251973601" sldId="267"/>
        </pc:sldMkLst>
        <pc:spChg chg="mod">
          <ac:chgData name="ALESSANDRO MARCON DE SOUZA" userId="b5fdaecf-fcad-496d-aa20-525c4dfdb2e2" providerId="ADAL" clId="{B66CEBAD-ACAE-4EAF-BF42-1A80689340A0}" dt="2025-02-14T14:46:31.220" v="907" actId="1076"/>
          <ac:spMkLst>
            <pc:docMk/>
            <pc:sldMk cId="3251973601" sldId="267"/>
            <ac:spMk id="2" creationId="{D0ACB5FE-AFCB-0AB2-6080-995908445435}"/>
          </ac:spMkLst>
        </pc:spChg>
        <pc:spChg chg="mod">
          <ac:chgData name="ALESSANDRO MARCON DE SOUZA" userId="b5fdaecf-fcad-496d-aa20-525c4dfdb2e2" providerId="ADAL" clId="{B66CEBAD-ACAE-4EAF-BF42-1A80689340A0}" dt="2025-02-14T17:08:57.742" v="1214" actId="1076"/>
          <ac:spMkLst>
            <pc:docMk/>
            <pc:sldMk cId="3251973601" sldId="267"/>
            <ac:spMk id="6" creationId="{1D7B280A-F208-E636-0598-E2BD37B4F69A}"/>
          </ac:spMkLst>
        </pc:spChg>
        <pc:picChg chg="mod">
          <ac:chgData name="ALESSANDRO MARCON DE SOUZA" userId="b5fdaecf-fcad-496d-aa20-525c4dfdb2e2" providerId="ADAL" clId="{B66CEBAD-ACAE-4EAF-BF42-1A80689340A0}" dt="2025-02-14T14:46:35.156" v="908" actId="1076"/>
          <ac:picMkLst>
            <pc:docMk/>
            <pc:sldMk cId="3251973601" sldId="267"/>
            <ac:picMk id="5" creationId="{4FD30BB3-1082-1500-6738-24D4CB8A8CD8}"/>
          </ac:picMkLst>
        </pc:picChg>
      </pc:sldChg>
      <pc:sldChg chg="addSp delSp modSp mod ord delAnim">
        <pc:chgData name="ALESSANDRO MARCON DE SOUZA" userId="b5fdaecf-fcad-496d-aa20-525c4dfdb2e2" providerId="ADAL" clId="{B66CEBAD-ACAE-4EAF-BF42-1A80689340A0}" dt="2025-02-14T16:48:27.822" v="989" actId="20577"/>
        <pc:sldMkLst>
          <pc:docMk/>
          <pc:sldMk cId="1769783195" sldId="268"/>
        </pc:sldMkLst>
        <pc:spChg chg="mod">
          <ac:chgData name="ALESSANDRO MARCON DE SOUZA" userId="b5fdaecf-fcad-496d-aa20-525c4dfdb2e2" providerId="ADAL" clId="{B66CEBAD-ACAE-4EAF-BF42-1A80689340A0}" dt="2025-02-14T14:34:10.915" v="431" actId="1035"/>
          <ac:spMkLst>
            <pc:docMk/>
            <pc:sldMk cId="1769783195" sldId="268"/>
            <ac:spMk id="2" creationId="{5B45041D-9724-F68B-B342-E2B93CB35334}"/>
          </ac:spMkLst>
        </pc:spChg>
        <pc:spChg chg="add mod">
          <ac:chgData name="ALESSANDRO MARCON DE SOUZA" userId="b5fdaecf-fcad-496d-aa20-525c4dfdb2e2" providerId="ADAL" clId="{B66CEBAD-ACAE-4EAF-BF42-1A80689340A0}" dt="2025-02-14T16:48:27.822" v="989" actId="20577"/>
          <ac:spMkLst>
            <pc:docMk/>
            <pc:sldMk cId="1769783195" sldId="268"/>
            <ac:spMk id="3" creationId="{0F665167-C171-66CE-429F-C69491713DF1}"/>
          </ac:spMkLst>
        </pc:spChg>
        <pc:spChg chg="mod">
          <ac:chgData name="ALESSANDRO MARCON DE SOUZA" userId="b5fdaecf-fcad-496d-aa20-525c4dfdb2e2" providerId="ADAL" clId="{B66CEBAD-ACAE-4EAF-BF42-1A80689340A0}" dt="2025-02-14T14:32:03.316" v="371" actId="14100"/>
          <ac:spMkLst>
            <pc:docMk/>
            <pc:sldMk cId="1769783195" sldId="268"/>
            <ac:spMk id="8" creationId="{489F66BD-AB06-B945-4020-64FE57B0D523}"/>
          </ac:spMkLst>
        </pc:spChg>
        <pc:grpChg chg="mod">
          <ac:chgData name="ALESSANDRO MARCON DE SOUZA" userId="b5fdaecf-fcad-496d-aa20-525c4dfdb2e2" providerId="ADAL" clId="{B66CEBAD-ACAE-4EAF-BF42-1A80689340A0}" dt="2025-02-14T14:37:30.641" v="533" actId="1076"/>
          <ac:grpSpMkLst>
            <pc:docMk/>
            <pc:sldMk cId="1769783195" sldId="268"/>
            <ac:grpSpMk id="6" creationId="{C6E91E8E-9318-3D3C-88AB-A991FB946692}"/>
          </ac:grpSpMkLst>
        </pc:grpChg>
        <pc:graphicFrameChg chg="mod">
          <ac:chgData name="ALESSANDRO MARCON DE SOUZA" userId="b5fdaecf-fcad-496d-aa20-525c4dfdb2e2" providerId="ADAL" clId="{B66CEBAD-ACAE-4EAF-BF42-1A80689340A0}" dt="2025-02-14T14:37:34.418" v="534" actId="1076"/>
          <ac:graphicFrameMkLst>
            <pc:docMk/>
            <pc:sldMk cId="1769783195" sldId="268"/>
            <ac:graphicFrameMk id="4" creationId="{294E4ECE-27A7-29CA-1CBA-E47F447E9B4E}"/>
          </ac:graphicFrameMkLst>
        </pc:graphicFrameChg>
        <pc:picChg chg="mod">
          <ac:chgData name="ALESSANDRO MARCON DE SOUZA" userId="b5fdaecf-fcad-496d-aa20-525c4dfdb2e2" providerId="ADAL" clId="{B66CEBAD-ACAE-4EAF-BF42-1A80689340A0}" dt="2025-02-14T14:34:18.407" v="443" actId="1035"/>
          <ac:picMkLst>
            <pc:docMk/>
            <pc:sldMk cId="1769783195" sldId="268"/>
            <ac:picMk id="5" creationId="{C8FE1EB9-DF63-E6FF-050E-AE22B2456278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35:32.019" v="2172" actId="1076"/>
        <pc:sldMkLst>
          <pc:docMk/>
          <pc:sldMk cId="1497451953" sldId="269"/>
        </pc:sldMkLst>
        <pc:spChg chg="mod">
          <ac:chgData name="ALESSANDRO MARCON DE SOUZA" userId="b5fdaecf-fcad-496d-aa20-525c4dfdb2e2" providerId="ADAL" clId="{B66CEBAD-ACAE-4EAF-BF42-1A80689340A0}" dt="2025-02-14T17:35:32.019" v="2172" actId="1076"/>
          <ac:spMkLst>
            <pc:docMk/>
            <pc:sldMk cId="1497451953" sldId="269"/>
            <ac:spMk id="2" creationId="{328C6C15-8EF7-E4BA-552D-F41F35AF9277}"/>
          </ac:spMkLst>
        </pc:spChg>
        <pc:spChg chg="mod">
          <ac:chgData name="ALESSANDRO MARCON DE SOUZA" userId="b5fdaecf-fcad-496d-aa20-525c4dfdb2e2" providerId="ADAL" clId="{B66CEBAD-ACAE-4EAF-BF42-1A80689340A0}" dt="2025-02-14T17:21:33.071" v="1583" actId="20577"/>
          <ac:spMkLst>
            <pc:docMk/>
            <pc:sldMk cId="1497451953" sldId="269"/>
            <ac:spMk id="3" creationId="{F9F70D11-E121-14E7-D45A-7841F1C5C855}"/>
          </ac:spMkLst>
        </pc:spChg>
      </pc:sldChg>
      <pc:sldChg chg="modSp mod">
        <pc:chgData name="ALESSANDRO MARCON DE SOUZA" userId="b5fdaecf-fcad-496d-aa20-525c4dfdb2e2" providerId="ADAL" clId="{B66CEBAD-ACAE-4EAF-BF42-1A80689340A0}" dt="2025-02-14T17:34:42.402" v="2154" actId="1076"/>
        <pc:sldMkLst>
          <pc:docMk/>
          <pc:sldMk cId="389785222" sldId="270"/>
        </pc:sldMkLst>
        <pc:spChg chg="mod">
          <ac:chgData name="ALESSANDRO MARCON DE SOUZA" userId="b5fdaecf-fcad-496d-aa20-525c4dfdb2e2" providerId="ADAL" clId="{B66CEBAD-ACAE-4EAF-BF42-1A80689340A0}" dt="2025-02-14T17:34:29.942" v="2149" actId="1076"/>
          <ac:spMkLst>
            <pc:docMk/>
            <pc:sldMk cId="389785222" sldId="270"/>
            <ac:spMk id="2" creationId="{F80495A0-9EAB-25B3-E990-24BEE41A704A}"/>
          </ac:spMkLst>
        </pc:spChg>
        <pc:spChg chg="mod">
          <ac:chgData name="ALESSANDRO MARCON DE SOUZA" userId="b5fdaecf-fcad-496d-aa20-525c4dfdb2e2" providerId="ADAL" clId="{B66CEBAD-ACAE-4EAF-BF42-1A80689340A0}" dt="2025-02-14T17:34:42.402" v="2154" actId="1076"/>
          <ac:spMkLst>
            <pc:docMk/>
            <pc:sldMk cId="389785222" sldId="270"/>
            <ac:spMk id="10" creationId="{4334A3B6-A0A6-B618-7862-77720D6E4F1E}"/>
          </ac:spMkLst>
        </pc:spChg>
        <pc:spChg chg="mod">
          <ac:chgData name="ALESSANDRO MARCON DE SOUZA" userId="b5fdaecf-fcad-496d-aa20-525c4dfdb2e2" providerId="ADAL" clId="{B66CEBAD-ACAE-4EAF-BF42-1A80689340A0}" dt="2025-02-14T17:34:35.191" v="2151" actId="1076"/>
          <ac:spMkLst>
            <pc:docMk/>
            <pc:sldMk cId="389785222" sldId="270"/>
            <ac:spMk id="12" creationId="{EA2C9B7E-1753-9E23-A7E7-C7785B62F799}"/>
          </ac:spMkLst>
        </pc:spChg>
        <pc:picChg chg="mod">
          <ac:chgData name="ALESSANDRO MARCON DE SOUZA" userId="b5fdaecf-fcad-496d-aa20-525c4dfdb2e2" providerId="ADAL" clId="{B66CEBAD-ACAE-4EAF-BF42-1A80689340A0}" dt="2025-02-14T17:34:39.507" v="2153" actId="1076"/>
          <ac:picMkLst>
            <pc:docMk/>
            <pc:sldMk cId="389785222" sldId="270"/>
            <ac:picMk id="7" creationId="{C36D261E-C973-5717-29DD-835C2305A4F8}"/>
          </ac:picMkLst>
        </pc:picChg>
        <pc:picChg chg="mod">
          <ac:chgData name="ALESSANDRO MARCON DE SOUZA" userId="b5fdaecf-fcad-496d-aa20-525c4dfdb2e2" providerId="ADAL" clId="{B66CEBAD-ACAE-4EAF-BF42-1A80689340A0}" dt="2025-02-14T17:34:37.722" v="2152" actId="1076"/>
          <ac:picMkLst>
            <pc:docMk/>
            <pc:sldMk cId="389785222" sldId="270"/>
            <ac:picMk id="9" creationId="{C1F67188-3B17-31FD-C302-00DBAF94E196}"/>
          </ac:picMkLst>
        </pc:picChg>
        <pc:picChg chg="mod">
          <ac:chgData name="ALESSANDRO MARCON DE SOUZA" userId="b5fdaecf-fcad-496d-aa20-525c4dfdb2e2" providerId="ADAL" clId="{B66CEBAD-ACAE-4EAF-BF42-1A80689340A0}" dt="2025-02-14T17:34:32.573" v="2150" actId="1076"/>
          <ac:picMkLst>
            <pc:docMk/>
            <pc:sldMk cId="389785222" sldId="270"/>
            <ac:picMk id="14" creationId="{E20D18B0-C723-44A3-1194-0E57B7D4EAC5}"/>
          </ac:picMkLst>
        </pc:picChg>
      </pc:sldChg>
      <pc:sldChg chg="del">
        <pc:chgData name="ALESSANDRO MARCON DE SOUZA" userId="b5fdaecf-fcad-496d-aa20-525c4dfdb2e2" providerId="ADAL" clId="{B66CEBAD-ACAE-4EAF-BF42-1A80689340A0}" dt="2025-02-14T17:19:31.343" v="1504" actId="47"/>
        <pc:sldMkLst>
          <pc:docMk/>
          <pc:sldMk cId="904273650" sldId="271"/>
        </pc:sldMkLst>
      </pc:sldChg>
      <pc:sldChg chg="modSp mod">
        <pc:chgData name="ALESSANDRO MARCON DE SOUZA" userId="b5fdaecf-fcad-496d-aa20-525c4dfdb2e2" providerId="ADAL" clId="{B66CEBAD-ACAE-4EAF-BF42-1A80689340A0}" dt="2025-02-14T17:35:18.256" v="2162" actId="1076"/>
        <pc:sldMkLst>
          <pc:docMk/>
          <pc:sldMk cId="1623282132" sldId="272"/>
        </pc:sldMkLst>
        <pc:spChg chg="mod">
          <ac:chgData name="ALESSANDRO MARCON DE SOUZA" userId="b5fdaecf-fcad-496d-aa20-525c4dfdb2e2" providerId="ADAL" clId="{B66CEBAD-ACAE-4EAF-BF42-1A80689340A0}" dt="2025-02-14T17:34:48.329" v="2155" actId="1076"/>
          <ac:spMkLst>
            <pc:docMk/>
            <pc:sldMk cId="1623282132" sldId="272"/>
            <ac:spMk id="2" creationId="{53788206-0297-DC52-4CFF-4D910B3D9C0D}"/>
          </ac:spMkLst>
        </pc:spChg>
        <pc:picChg chg="mod">
          <ac:chgData name="ALESSANDRO MARCON DE SOUZA" userId="b5fdaecf-fcad-496d-aa20-525c4dfdb2e2" providerId="ADAL" clId="{B66CEBAD-ACAE-4EAF-BF42-1A80689340A0}" dt="2025-02-14T17:35:10.788" v="2160" actId="1076"/>
          <ac:picMkLst>
            <pc:docMk/>
            <pc:sldMk cId="1623282132" sldId="272"/>
            <ac:picMk id="3" creationId="{5B2E2694-D043-72E1-2FCD-67FED5148CA3}"/>
          </ac:picMkLst>
        </pc:picChg>
        <pc:picChg chg="mod">
          <ac:chgData name="ALESSANDRO MARCON DE SOUZA" userId="b5fdaecf-fcad-496d-aa20-525c4dfdb2e2" providerId="ADAL" clId="{B66CEBAD-ACAE-4EAF-BF42-1A80689340A0}" dt="2025-02-14T17:34:51.737" v="2156" actId="1076"/>
          <ac:picMkLst>
            <pc:docMk/>
            <pc:sldMk cId="1623282132" sldId="272"/>
            <ac:picMk id="5" creationId="{D2DA4CDB-A6F5-22FD-0843-FD959C21B28B}"/>
          </ac:picMkLst>
        </pc:picChg>
        <pc:picChg chg="mod">
          <ac:chgData name="ALESSANDRO MARCON DE SOUZA" userId="b5fdaecf-fcad-496d-aa20-525c4dfdb2e2" providerId="ADAL" clId="{B66CEBAD-ACAE-4EAF-BF42-1A80689340A0}" dt="2025-02-14T17:35:18.256" v="2162" actId="1076"/>
          <ac:picMkLst>
            <pc:docMk/>
            <pc:sldMk cId="1623282132" sldId="272"/>
            <ac:picMk id="10" creationId="{1FF9EC11-6A8F-7AD9-C740-C809CD056DA3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20:20.953" v="1513" actId="1076"/>
        <pc:sldMkLst>
          <pc:docMk/>
          <pc:sldMk cId="2033989354" sldId="274"/>
        </pc:sldMkLst>
        <pc:spChg chg="mod">
          <ac:chgData name="ALESSANDRO MARCON DE SOUZA" userId="b5fdaecf-fcad-496d-aa20-525c4dfdb2e2" providerId="ADAL" clId="{B66CEBAD-ACAE-4EAF-BF42-1A80689340A0}" dt="2025-02-14T17:20:06.251" v="1510" actId="6549"/>
          <ac:spMkLst>
            <pc:docMk/>
            <pc:sldMk cId="2033989354" sldId="274"/>
            <ac:spMk id="9" creationId="{6B7A37BE-1757-0D02-FB27-12F112987AA8}"/>
          </ac:spMkLst>
        </pc:spChg>
        <pc:picChg chg="mod">
          <ac:chgData name="ALESSANDRO MARCON DE SOUZA" userId="b5fdaecf-fcad-496d-aa20-525c4dfdb2e2" providerId="ADAL" clId="{B66CEBAD-ACAE-4EAF-BF42-1A80689340A0}" dt="2025-02-14T17:20:20.953" v="1513" actId="1076"/>
          <ac:picMkLst>
            <pc:docMk/>
            <pc:sldMk cId="2033989354" sldId="274"/>
            <ac:picMk id="4" creationId="{D6412D34-6226-AF7E-5794-FBE2508FE99C}"/>
          </ac:picMkLst>
        </pc:picChg>
        <pc:picChg chg="mod">
          <ac:chgData name="ALESSANDRO MARCON DE SOUZA" userId="b5fdaecf-fcad-496d-aa20-525c4dfdb2e2" providerId="ADAL" clId="{B66CEBAD-ACAE-4EAF-BF42-1A80689340A0}" dt="2025-02-14T17:20:11.294" v="1511" actId="1076"/>
          <ac:picMkLst>
            <pc:docMk/>
            <pc:sldMk cId="2033989354" sldId="274"/>
            <ac:picMk id="5" creationId="{F42BA78C-6ABA-04A6-0CBD-4D5F1899E5BB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20:34.712" v="1517" actId="1076"/>
        <pc:sldMkLst>
          <pc:docMk/>
          <pc:sldMk cId="1083078480" sldId="275"/>
        </pc:sldMkLst>
        <pc:spChg chg="mod">
          <ac:chgData name="ALESSANDRO MARCON DE SOUZA" userId="b5fdaecf-fcad-496d-aa20-525c4dfdb2e2" providerId="ADAL" clId="{B66CEBAD-ACAE-4EAF-BF42-1A80689340A0}" dt="2025-02-14T17:20:27.135" v="1515" actId="6549"/>
          <ac:spMkLst>
            <pc:docMk/>
            <pc:sldMk cId="1083078480" sldId="275"/>
            <ac:spMk id="2" creationId="{5D941B18-4296-D2C4-8939-0E6AF973FA13}"/>
          </ac:spMkLst>
        </pc:spChg>
        <pc:picChg chg="mod">
          <ac:chgData name="ALESSANDRO MARCON DE SOUZA" userId="b5fdaecf-fcad-496d-aa20-525c4dfdb2e2" providerId="ADAL" clId="{B66CEBAD-ACAE-4EAF-BF42-1A80689340A0}" dt="2025-02-14T17:20:31.624" v="1516" actId="1076"/>
          <ac:picMkLst>
            <pc:docMk/>
            <pc:sldMk cId="1083078480" sldId="275"/>
            <ac:picMk id="5" creationId="{41AC5BBE-556C-7790-DE54-DECB0B6E8848}"/>
          </ac:picMkLst>
        </pc:picChg>
        <pc:picChg chg="mod">
          <ac:chgData name="ALESSANDRO MARCON DE SOUZA" userId="b5fdaecf-fcad-496d-aa20-525c4dfdb2e2" providerId="ADAL" clId="{B66CEBAD-ACAE-4EAF-BF42-1A80689340A0}" dt="2025-02-14T17:20:34.712" v="1517" actId="1076"/>
          <ac:picMkLst>
            <pc:docMk/>
            <pc:sldMk cId="1083078480" sldId="275"/>
            <ac:picMk id="8" creationId="{42088C8E-670F-8D39-7033-812ABC31B8DF}"/>
          </ac:picMkLst>
        </pc:picChg>
      </pc:sldChg>
      <pc:sldChg chg="addSp delSp modSp mod ord">
        <pc:chgData name="ALESSANDRO MARCON DE SOUZA" userId="b5fdaecf-fcad-496d-aa20-525c4dfdb2e2" providerId="ADAL" clId="{B66CEBAD-ACAE-4EAF-BF42-1A80689340A0}" dt="2025-02-14T17:09:04.915" v="1220" actId="20577"/>
        <pc:sldMkLst>
          <pc:docMk/>
          <pc:sldMk cId="868920677" sldId="276"/>
        </pc:sldMkLst>
        <pc:spChg chg="mod">
          <ac:chgData name="ALESSANDRO MARCON DE SOUZA" userId="b5fdaecf-fcad-496d-aa20-525c4dfdb2e2" providerId="ADAL" clId="{B66CEBAD-ACAE-4EAF-BF42-1A80689340A0}" dt="2025-02-14T14:21:41.088" v="238" actId="1076"/>
          <ac:spMkLst>
            <pc:docMk/>
            <pc:sldMk cId="868920677" sldId="276"/>
            <ac:spMk id="2" creationId="{D27E14B3-7892-1020-CEB9-10B5D9C04710}"/>
          </ac:spMkLst>
        </pc:spChg>
        <pc:spChg chg="add mod">
          <ac:chgData name="ALESSANDRO MARCON DE SOUZA" userId="b5fdaecf-fcad-496d-aa20-525c4dfdb2e2" providerId="ADAL" clId="{B66CEBAD-ACAE-4EAF-BF42-1A80689340A0}" dt="2025-02-14T17:09:04.915" v="1220" actId="20577"/>
          <ac:spMkLst>
            <pc:docMk/>
            <pc:sldMk cId="868920677" sldId="276"/>
            <ac:spMk id="6" creationId="{31E3C5D0-2EEF-7FB3-BB1F-7647D9229625}"/>
          </ac:spMkLst>
        </pc:spChg>
        <pc:graphicFrameChg chg="mod">
          <ac:chgData name="ALESSANDRO MARCON DE SOUZA" userId="b5fdaecf-fcad-496d-aa20-525c4dfdb2e2" providerId="ADAL" clId="{B66CEBAD-ACAE-4EAF-BF42-1A80689340A0}" dt="2025-02-14T14:22:29.633" v="256" actId="1076"/>
          <ac:graphicFrameMkLst>
            <pc:docMk/>
            <pc:sldMk cId="868920677" sldId="276"/>
            <ac:graphicFrameMk id="4" creationId="{66B8B50B-A193-4FBA-A6B9-80C6C875B01C}"/>
          </ac:graphicFrameMkLst>
        </pc:graphicFrameChg>
        <pc:picChg chg="mod">
          <ac:chgData name="ALESSANDRO MARCON DE SOUZA" userId="b5fdaecf-fcad-496d-aa20-525c4dfdb2e2" providerId="ADAL" clId="{B66CEBAD-ACAE-4EAF-BF42-1A80689340A0}" dt="2025-02-14T14:21:44.067" v="239" actId="1076"/>
          <ac:picMkLst>
            <pc:docMk/>
            <pc:sldMk cId="868920677" sldId="276"/>
            <ac:picMk id="5" creationId="{EC99D89F-194C-9A6A-2C01-A07AB7E588B7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33:40.315" v="2144" actId="123"/>
        <pc:sldMkLst>
          <pc:docMk/>
          <pc:sldMk cId="2714438124" sldId="277"/>
        </pc:sldMkLst>
        <pc:spChg chg="mod">
          <ac:chgData name="ALESSANDRO MARCON DE SOUZA" userId="b5fdaecf-fcad-496d-aa20-525c4dfdb2e2" providerId="ADAL" clId="{B66CEBAD-ACAE-4EAF-BF42-1A80689340A0}" dt="2025-02-14T17:33:40.315" v="2144" actId="123"/>
          <ac:spMkLst>
            <pc:docMk/>
            <pc:sldMk cId="2714438124" sldId="277"/>
            <ac:spMk id="6" creationId="{F7CFD8B2-CADC-26EE-DE8D-22DC093337CA}"/>
          </ac:spMkLst>
        </pc:spChg>
      </pc:sldChg>
      <pc:sldChg chg="modSp mod">
        <pc:chgData name="ALESSANDRO MARCON DE SOUZA" userId="b5fdaecf-fcad-496d-aa20-525c4dfdb2e2" providerId="ADAL" clId="{B66CEBAD-ACAE-4EAF-BF42-1A80689340A0}" dt="2025-02-14T17:22:20.747" v="1587" actId="207"/>
        <pc:sldMkLst>
          <pc:docMk/>
          <pc:sldMk cId="2884537782" sldId="278"/>
        </pc:sldMkLst>
        <pc:spChg chg="mod">
          <ac:chgData name="ALESSANDRO MARCON DE SOUZA" userId="b5fdaecf-fcad-496d-aa20-525c4dfdb2e2" providerId="ADAL" clId="{B66CEBAD-ACAE-4EAF-BF42-1A80689340A0}" dt="2025-02-14T17:22:20.747" v="1587" actId="207"/>
          <ac:spMkLst>
            <pc:docMk/>
            <pc:sldMk cId="2884537782" sldId="278"/>
            <ac:spMk id="3" creationId="{A27633C0-CB15-1938-0DC7-D34FA5C8DA60}"/>
          </ac:spMkLst>
        </pc:spChg>
      </pc:sldChg>
      <pc:sldChg chg="addSp modSp mod ord">
        <pc:chgData name="ALESSANDRO MARCON DE SOUZA" userId="b5fdaecf-fcad-496d-aa20-525c4dfdb2e2" providerId="ADAL" clId="{B66CEBAD-ACAE-4EAF-BF42-1A80689340A0}" dt="2025-02-14T14:46:42.475" v="910" actId="1076"/>
        <pc:sldMkLst>
          <pc:docMk/>
          <pc:sldMk cId="1969975000" sldId="279"/>
        </pc:sldMkLst>
        <pc:spChg chg="mod">
          <ac:chgData name="ALESSANDRO MARCON DE SOUZA" userId="b5fdaecf-fcad-496d-aa20-525c4dfdb2e2" providerId="ADAL" clId="{B66CEBAD-ACAE-4EAF-BF42-1A80689340A0}" dt="2025-02-14T14:46:25.648" v="906" actId="1076"/>
          <ac:spMkLst>
            <pc:docMk/>
            <pc:sldMk cId="1969975000" sldId="279"/>
            <ac:spMk id="2" creationId="{E2E5598E-21BA-0949-52CC-0C8965315B87}"/>
          </ac:spMkLst>
        </pc:spChg>
        <pc:picChg chg="add mod">
          <ac:chgData name="ALESSANDRO MARCON DE SOUZA" userId="b5fdaecf-fcad-496d-aa20-525c4dfdb2e2" providerId="ADAL" clId="{B66CEBAD-ACAE-4EAF-BF42-1A80689340A0}" dt="2025-02-14T14:46:42.475" v="910" actId="1076"/>
          <ac:picMkLst>
            <pc:docMk/>
            <pc:sldMk cId="1969975000" sldId="279"/>
            <ac:picMk id="3" creationId="{3276574C-234C-39F3-E4ED-E8762558EC6A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7:34:20.482" v="2148" actId="1076"/>
        <pc:sldMkLst>
          <pc:docMk/>
          <pc:sldMk cId="2676171852" sldId="280"/>
        </pc:sldMkLst>
        <pc:graphicFrameChg chg="mod">
          <ac:chgData name="ALESSANDRO MARCON DE SOUZA" userId="b5fdaecf-fcad-496d-aa20-525c4dfdb2e2" providerId="ADAL" clId="{B66CEBAD-ACAE-4EAF-BF42-1A80689340A0}" dt="2025-02-14T17:34:20.482" v="2148" actId="1076"/>
          <ac:graphicFrameMkLst>
            <pc:docMk/>
            <pc:sldMk cId="2676171852" sldId="280"/>
            <ac:graphicFrameMk id="3" creationId="{67DBB19C-387B-F0E2-A5A3-A67B1AEC7061}"/>
          </ac:graphicFrameMkLst>
        </pc:graphicFrameChg>
      </pc:sldChg>
      <pc:sldChg chg="addSp modSp mod">
        <pc:chgData name="ALESSANDRO MARCON DE SOUZA" userId="b5fdaecf-fcad-496d-aa20-525c4dfdb2e2" providerId="ADAL" clId="{B66CEBAD-ACAE-4EAF-BF42-1A80689340A0}" dt="2025-02-14T17:33:16.135" v="2143" actId="20577"/>
        <pc:sldMkLst>
          <pc:docMk/>
          <pc:sldMk cId="4283781221" sldId="281"/>
        </pc:sldMkLst>
        <pc:spChg chg="mod">
          <ac:chgData name="ALESSANDRO MARCON DE SOUZA" userId="b5fdaecf-fcad-496d-aa20-525c4dfdb2e2" providerId="ADAL" clId="{B66CEBAD-ACAE-4EAF-BF42-1A80689340A0}" dt="2025-02-14T17:21:57.227" v="1585" actId="6549"/>
          <ac:spMkLst>
            <pc:docMk/>
            <pc:sldMk cId="4283781221" sldId="281"/>
            <ac:spMk id="2" creationId="{186873A0-E0C1-3B3D-7182-105B12252BD4}"/>
          </ac:spMkLst>
        </pc:spChg>
        <pc:spChg chg="add mod">
          <ac:chgData name="ALESSANDRO MARCON DE SOUZA" userId="b5fdaecf-fcad-496d-aa20-525c4dfdb2e2" providerId="ADAL" clId="{B66CEBAD-ACAE-4EAF-BF42-1A80689340A0}" dt="2025-02-14T17:33:16.135" v="2143" actId="20577"/>
          <ac:spMkLst>
            <pc:docMk/>
            <pc:sldMk cId="4283781221" sldId="281"/>
            <ac:spMk id="3" creationId="{4882CE47-EB49-CEFC-F8FF-D9030823EDC1}"/>
          </ac:spMkLst>
        </pc:spChg>
        <pc:picChg chg="mod">
          <ac:chgData name="ALESSANDRO MARCON DE SOUZA" userId="b5fdaecf-fcad-496d-aa20-525c4dfdb2e2" providerId="ADAL" clId="{B66CEBAD-ACAE-4EAF-BF42-1A80689340A0}" dt="2025-02-14T17:22:00.194" v="1586" actId="1076"/>
          <ac:picMkLst>
            <pc:docMk/>
            <pc:sldMk cId="4283781221" sldId="281"/>
            <ac:picMk id="5" creationId="{EAF3B0F1-2BDC-988A-FF9C-E12D931B9DA5}"/>
          </ac:picMkLst>
        </pc:picChg>
      </pc:sldChg>
      <pc:sldChg chg="modSp mod">
        <pc:chgData name="ALESSANDRO MARCON DE SOUZA" userId="b5fdaecf-fcad-496d-aa20-525c4dfdb2e2" providerId="ADAL" clId="{B66CEBAD-ACAE-4EAF-BF42-1A80689340A0}" dt="2025-02-14T14:40:27.278" v="613" actId="1076"/>
        <pc:sldMkLst>
          <pc:docMk/>
          <pc:sldMk cId="2554300610" sldId="282"/>
        </pc:sldMkLst>
        <pc:spChg chg="mod">
          <ac:chgData name="ALESSANDRO MARCON DE SOUZA" userId="b5fdaecf-fcad-496d-aa20-525c4dfdb2e2" providerId="ADAL" clId="{B66CEBAD-ACAE-4EAF-BF42-1A80689340A0}" dt="2025-02-14T14:40:27.278" v="613" actId="1076"/>
          <ac:spMkLst>
            <pc:docMk/>
            <pc:sldMk cId="2554300610" sldId="282"/>
            <ac:spMk id="3" creationId="{1A87FA38-9280-0EDD-CAA7-E5833DF7DFCC}"/>
          </ac:spMkLst>
        </pc:spChg>
        <pc:spChg chg="mod">
          <ac:chgData name="ALESSANDRO MARCON DE SOUZA" userId="b5fdaecf-fcad-496d-aa20-525c4dfdb2e2" providerId="ADAL" clId="{B66CEBAD-ACAE-4EAF-BF42-1A80689340A0}" dt="2025-02-14T14:40:17.778" v="611" actId="1076"/>
          <ac:spMkLst>
            <pc:docMk/>
            <pc:sldMk cId="2554300610" sldId="282"/>
            <ac:spMk id="8" creationId="{45C3BC5A-56CA-4F8B-F03C-C41DE871C80E}"/>
          </ac:spMkLst>
        </pc:spChg>
        <pc:picChg chg="mod">
          <ac:chgData name="ALESSANDRO MARCON DE SOUZA" userId="b5fdaecf-fcad-496d-aa20-525c4dfdb2e2" providerId="ADAL" clId="{B66CEBAD-ACAE-4EAF-BF42-1A80689340A0}" dt="2025-02-14T14:40:20.655" v="612" actId="1076"/>
          <ac:picMkLst>
            <pc:docMk/>
            <pc:sldMk cId="2554300610" sldId="282"/>
            <ac:picMk id="5" creationId="{447DEC53-7D2D-0C3B-BB78-7BD12FEC6490}"/>
          </ac:picMkLst>
        </pc:picChg>
      </pc:sldChg>
      <pc:sldChg chg="modSp mod ord">
        <pc:chgData name="ALESSANDRO MARCON DE SOUZA" userId="b5fdaecf-fcad-496d-aa20-525c4dfdb2e2" providerId="ADAL" clId="{B66CEBAD-ACAE-4EAF-BF42-1A80689340A0}" dt="2025-02-14T17:35:57.922" v="2175" actId="123"/>
        <pc:sldMkLst>
          <pc:docMk/>
          <pc:sldMk cId="2321898904" sldId="283"/>
        </pc:sldMkLst>
        <pc:spChg chg="mod">
          <ac:chgData name="ALESSANDRO MARCON DE SOUZA" userId="b5fdaecf-fcad-496d-aa20-525c4dfdb2e2" providerId="ADAL" clId="{B66CEBAD-ACAE-4EAF-BF42-1A80689340A0}" dt="2025-02-14T17:18:48.239" v="1494" actId="20577"/>
          <ac:spMkLst>
            <pc:docMk/>
            <pc:sldMk cId="2321898904" sldId="283"/>
            <ac:spMk id="2" creationId="{FABE8566-C0DC-F9CB-35CA-7BA08AAFA7E9}"/>
          </ac:spMkLst>
        </pc:spChg>
        <pc:spChg chg="mod">
          <ac:chgData name="ALESSANDRO MARCON DE SOUZA" userId="b5fdaecf-fcad-496d-aa20-525c4dfdb2e2" providerId="ADAL" clId="{B66CEBAD-ACAE-4EAF-BF42-1A80689340A0}" dt="2025-02-14T17:35:57.922" v="2175" actId="123"/>
          <ac:spMkLst>
            <pc:docMk/>
            <pc:sldMk cId="2321898904" sldId="283"/>
            <ac:spMk id="10" creationId="{3AE9930E-3DE2-DF06-5A5F-257B5A3E13CB}"/>
          </ac:spMkLst>
        </pc:spChg>
        <pc:spChg chg="mod">
          <ac:chgData name="ALESSANDRO MARCON DE SOUZA" userId="b5fdaecf-fcad-496d-aa20-525c4dfdb2e2" providerId="ADAL" clId="{B66CEBAD-ACAE-4EAF-BF42-1A80689340A0}" dt="2025-02-14T17:35:54.809" v="2174" actId="123"/>
          <ac:spMkLst>
            <pc:docMk/>
            <pc:sldMk cId="2321898904" sldId="283"/>
            <ac:spMk id="12" creationId="{4A9D3FD3-1016-1778-6BE8-2D2B4BCE487A}"/>
          </ac:spMkLst>
        </pc:spChg>
        <pc:spChg chg="mod">
          <ac:chgData name="ALESSANDRO MARCON DE SOUZA" userId="b5fdaecf-fcad-496d-aa20-525c4dfdb2e2" providerId="ADAL" clId="{B66CEBAD-ACAE-4EAF-BF42-1A80689340A0}" dt="2025-02-14T17:35:52.028" v="2173" actId="123"/>
          <ac:spMkLst>
            <pc:docMk/>
            <pc:sldMk cId="2321898904" sldId="283"/>
            <ac:spMk id="14" creationId="{7606CD1C-1EFF-61D2-44D2-49D40B008207}"/>
          </ac:spMkLst>
        </pc:spChg>
      </pc:sldChg>
      <pc:sldChg chg="addSp delSp modSp mod ord">
        <pc:chgData name="ALESSANDRO MARCON DE SOUZA" userId="b5fdaecf-fcad-496d-aa20-525c4dfdb2e2" providerId="ADAL" clId="{B66CEBAD-ACAE-4EAF-BF42-1A80689340A0}" dt="2025-02-14T17:19:16.774" v="1502" actId="20577"/>
        <pc:sldMkLst>
          <pc:docMk/>
          <pc:sldMk cId="511588106" sldId="284"/>
        </pc:sldMkLst>
        <pc:spChg chg="add mod">
          <ac:chgData name="ALESSANDRO MARCON DE SOUZA" userId="b5fdaecf-fcad-496d-aa20-525c4dfdb2e2" providerId="ADAL" clId="{B66CEBAD-ACAE-4EAF-BF42-1A80689340A0}" dt="2025-02-14T17:19:03.948" v="1498"/>
          <ac:spMkLst>
            <pc:docMk/>
            <pc:sldMk cId="511588106" sldId="284"/>
            <ac:spMk id="6" creationId="{2AAAAE78-6F19-8CD2-9814-554459B7320A}"/>
          </ac:spMkLst>
        </pc:spChg>
        <pc:spChg chg="mod">
          <ac:chgData name="ALESSANDRO MARCON DE SOUZA" userId="b5fdaecf-fcad-496d-aa20-525c4dfdb2e2" providerId="ADAL" clId="{B66CEBAD-ACAE-4EAF-BF42-1A80689340A0}" dt="2025-02-14T17:19:16.774" v="1502" actId="20577"/>
          <ac:spMkLst>
            <pc:docMk/>
            <pc:sldMk cId="511588106" sldId="284"/>
            <ac:spMk id="8" creationId="{17C24478-AB85-4EA2-756E-A964801A7E03}"/>
          </ac:spMkLst>
        </pc:spChg>
      </pc:sldChg>
      <pc:sldChg chg="addSp delSp modSp add mod">
        <pc:chgData name="ALESSANDRO MARCON DE SOUZA" userId="b5fdaecf-fcad-496d-aa20-525c4dfdb2e2" providerId="ADAL" clId="{B66CEBAD-ACAE-4EAF-BF42-1A80689340A0}" dt="2025-02-14T17:07:55.851" v="1205" actId="20577"/>
        <pc:sldMkLst>
          <pc:docMk/>
          <pc:sldMk cId="980490881" sldId="285"/>
        </pc:sldMkLst>
        <pc:spChg chg="mod">
          <ac:chgData name="ALESSANDRO MARCON DE SOUZA" userId="b5fdaecf-fcad-496d-aa20-525c4dfdb2e2" providerId="ADAL" clId="{B66CEBAD-ACAE-4EAF-BF42-1A80689340A0}" dt="2025-02-14T17:06:50.772" v="1187" actId="1035"/>
          <ac:spMkLst>
            <pc:docMk/>
            <pc:sldMk cId="980490881" sldId="285"/>
            <ac:spMk id="2" creationId="{270CB531-6F4F-F623-B9B7-A01A78B68DC3}"/>
          </ac:spMkLst>
        </pc:spChg>
        <pc:spChg chg="add mod">
          <ac:chgData name="ALESSANDRO MARCON DE SOUZA" userId="b5fdaecf-fcad-496d-aa20-525c4dfdb2e2" providerId="ADAL" clId="{B66CEBAD-ACAE-4EAF-BF42-1A80689340A0}" dt="2025-02-14T17:07:55.851" v="1205" actId="20577"/>
          <ac:spMkLst>
            <pc:docMk/>
            <pc:sldMk cId="980490881" sldId="285"/>
            <ac:spMk id="7" creationId="{B8AB9892-98D1-A0D1-F9CF-2DE72AAB446B}"/>
          </ac:spMkLst>
        </pc:spChg>
        <pc:picChg chg="mod">
          <ac:chgData name="ALESSANDRO MARCON DE SOUZA" userId="b5fdaecf-fcad-496d-aa20-525c4dfdb2e2" providerId="ADAL" clId="{B66CEBAD-ACAE-4EAF-BF42-1A80689340A0}" dt="2025-02-14T17:06:52.246" v="1191" actId="1035"/>
          <ac:picMkLst>
            <pc:docMk/>
            <pc:sldMk cId="980490881" sldId="285"/>
            <ac:picMk id="5" creationId="{24A7A67A-7F41-FC1A-3E5B-EA5AD885986F}"/>
          </ac:picMkLst>
        </pc:picChg>
      </pc:sldChg>
      <pc:sldChg chg="modSp add mod">
        <pc:chgData name="ALESSANDRO MARCON DE SOUZA" userId="b5fdaecf-fcad-496d-aa20-525c4dfdb2e2" providerId="ADAL" clId="{B66CEBAD-ACAE-4EAF-BF42-1A80689340A0}" dt="2025-02-14T17:30:25.733" v="2048" actId="1076"/>
        <pc:sldMkLst>
          <pc:docMk/>
          <pc:sldMk cId="1103253234" sldId="286"/>
        </pc:sldMkLst>
        <pc:spChg chg="mod">
          <ac:chgData name="ALESSANDRO MARCON DE SOUZA" userId="b5fdaecf-fcad-496d-aa20-525c4dfdb2e2" providerId="ADAL" clId="{B66CEBAD-ACAE-4EAF-BF42-1A80689340A0}" dt="2025-02-14T17:26:51.435" v="2005" actId="1076"/>
          <ac:spMkLst>
            <pc:docMk/>
            <pc:sldMk cId="1103253234" sldId="286"/>
            <ac:spMk id="2" creationId="{DE1EED71-E4D3-62E2-4E97-23D7EAA6E7BF}"/>
          </ac:spMkLst>
        </pc:spChg>
        <pc:spChg chg="mod">
          <ac:chgData name="ALESSANDRO MARCON DE SOUZA" userId="b5fdaecf-fcad-496d-aa20-525c4dfdb2e2" providerId="ADAL" clId="{B66CEBAD-ACAE-4EAF-BF42-1A80689340A0}" dt="2025-02-14T17:30:25.733" v="2048" actId="1076"/>
          <ac:spMkLst>
            <pc:docMk/>
            <pc:sldMk cId="1103253234" sldId="286"/>
            <ac:spMk id="3" creationId="{95C1FB11-F089-6C4D-8110-DA50FE7EAB5F}"/>
          </ac:spMkLst>
        </pc:spChg>
        <pc:picChg chg="mod">
          <ac:chgData name="ALESSANDRO MARCON DE SOUZA" userId="b5fdaecf-fcad-496d-aa20-525c4dfdb2e2" providerId="ADAL" clId="{B66CEBAD-ACAE-4EAF-BF42-1A80689340A0}" dt="2025-02-14T17:26:54.347" v="2006" actId="1076"/>
          <ac:picMkLst>
            <pc:docMk/>
            <pc:sldMk cId="1103253234" sldId="286"/>
            <ac:picMk id="5" creationId="{AAF15591-1324-35B1-201C-8B594944A3A2}"/>
          </ac:picMkLst>
        </pc:picChg>
      </pc:sldChg>
      <pc:sldChg chg="modSp add del mod setBg">
        <pc:chgData name="ALESSANDRO MARCON DE SOUZA" userId="b5fdaecf-fcad-496d-aa20-525c4dfdb2e2" providerId="ADAL" clId="{B66CEBAD-ACAE-4EAF-BF42-1A80689340A0}" dt="2025-02-14T17:26:34.974" v="1969" actId="2696"/>
        <pc:sldMkLst>
          <pc:docMk/>
          <pc:sldMk cId="1417149995" sldId="286"/>
        </pc:sldMkLst>
      </pc:sldChg>
    </pc:docChg>
  </pc:docChgLst>
  <pc:docChgLst>
    <pc:chgData name="ALESSANDRO MARCON DE SOUZA" userId="b5fdaecf-fcad-496d-aa20-525c4dfdb2e2" providerId="ADAL" clId="{DD14C577-4647-42C8-BFE4-FF55F41889E3}"/>
    <pc:docChg chg="undo custSel addSld modSld sldOrd">
      <pc:chgData name="ALESSANDRO MARCON DE SOUZA" userId="b5fdaecf-fcad-496d-aa20-525c4dfdb2e2" providerId="ADAL" clId="{DD14C577-4647-42C8-BFE4-FF55F41889E3}" dt="2025-02-18T16:47:52.583" v="570" actId="1076"/>
      <pc:docMkLst>
        <pc:docMk/>
      </pc:docMkLst>
      <pc:sldChg chg="mod modShow">
        <pc:chgData name="ALESSANDRO MARCON DE SOUZA" userId="b5fdaecf-fcad-496d-aa20-525c4dfdb2e2" providerId="ADAL" clId="{DD14C577-4647-42C8-BFE4-FF55F41889E3}" dt="2025-02-18T16:44:45.087" v="565" actId="729"/>
        <pc:sldMkLst>
          <pc:docMk/>
          <pc:sldMk cId="3586007402" sldId="263"/>
        </pc:sldMkLst>
      </pc:sldChg>
      <pc:sldChg chg="modSp mod">
        <pc:chgData name="ALESSANDRO MARCON DE SOUZA" userId="b5fdaecf-fcad-496d-aa20-525c4dfdb2e2" providerId="ADAL" clId="{DD14C577-4647-42C8-BFE4-FF55F41889E3}" dt="2025-02-18T16:34:54.748" v="557" actId="115"/>
        <pc:sldMkLst>
          <pc:docMk/>
          <pc:sldMk cId="3251973601" sldId="267"/>
        </pc:sldMkLst>
        <pc:spChg chg="mod">
          <ac:chgData name="ALESSANDRO MARCON DE SOUZA" userId="b5fdaecf-fcad-496d-aa20-525c4dfdb2e2" providerId="ADAL" clId="{DD14C577-4647-42C8-BFE4-FF55F41889E3}" dt="2025-02-18T16:34:54.748" v="557" actId="115"/>
          <ac:spMkLst>
            <pc:docMk/>
            <pc:sldMk cId="3251973601" sldId="267"/>
            <ac:spMk id="6" creationId="{1D7B280A-F208-E636-0598-E2BD37B4F69A}"/>
          </ac:spMkLst>
        </pc:spChg>
      </pc:sldChg>
      <pc:sldChg chg="modSp mod">
        <pc:chgData name="ALESSANDRO MARCON DE SOUZA" userId="b5fdaecf-fcad-496d-aa20-525c4dfdb2e2" providerId="ADAL" clId="{DD14C577-4647-42C8-BFE4-FF55F41889E3}" dt="2025-02-17T15:53:06.260" v="0" actId="1076"/>
        <pc:sldMkLst>
          <pc:docMk/>
          <pc:sldMk cId="1497451953" sldId="269"/>
        </pc:sldMkLst>
        <pc:spChg chg="mod">
          <ac:chgData name="ALESSANDRO MARCON DE SOUZA" userId="b5fdaecf-fcad-496d-aa20-525c4dfdb2e2" providerId="ADAL" clId="{DD14C577-4647-42C8-BFE4-FF55F41889E3}" dt="2025-02-17T15:53:06.260" v="0" actId="1076"/>
          <ac:spMkLst>
            <pc:docMk/>
            <pc:sldMk cId="1497451953" sldId="269"/>
            <ac:spMk id="3" creationId="{F9F70D11-E121-14E7-D45A-7841F1C5C855}"/>
          </ac:spMkLst>
        </pc:spChg>
      </pc:sldChg>
      <pc:sldChg chg="modSp mod">
        <pc:chgData name="ALESSANDRO MARCON DE SOUZA" userId="b5fdaecf-fcad-496d-aa20-525c4dfdb2e2" providerId="ADAL" clId="{DD14C577-4647-42C8-BFE4-FF55F41889E3}" dt="2025-02-18T16:35:55.582" v="558" actId="1076"/>
        <pc:sldMkLst>
          <pc:docMk/>
          <pc:sldMk cId="1969975000" sldId="279"/>
        </pc:sldMkLst>
        <pc:picChg chg="mod">
          <ac:chgData name="ALESSANDRO MARCON DE SOUZA" userId="b5fdaecf-fcad-496d-aa20-525c4dfdb2e2" providerId="ADAL" clId="{DD14C577-4647-42C8-BFE4-FF55F41889E3}" dt="2025-02-18T16:35:55.582" v="558" actId="1076"/>
          <ac:picMkLst>
            <pc:docMk/>
            <pc:sldMk cId="1969975000" sldId="279"/>
            <ac:picMk id="4" creationId="{1A7A14B1-0956-B519-25BF-1D3BCDC20612}"/>
          </ac:picMkLst>
        </pc:picChg>
      </pc:sldChg>
      <pc:sldChg chg="modSp mod">
        <pc:chgData name="ALESSANDRO MARCON DE SOUZA" userId="b5fdaecf-fcad-496d-aa20-525c4dfdb2e2" providerId="ADAL" clId="{DD14C577-4647-42C8-BFE4-FF55F41889E3}" dt="2025-02-17T16:01:30.848" v="496" actId="20577"/>
        <pc:sldMkLst>
          <pc:docMk/>
          <pc:sldMk cId="4283781221" sldId="281"/>
        </pc:sldMkLst>
        <pc:spChg chg="mod">
          <ac:chgData name="ALESSANDRO MARCON DE SOUZA" userId="b5fdaecf-fcad-496d-aa20-525c4dfdb2e2" providerId="ADAL" clId="{DD14C577-4647-42C8-BFE4-FF55F41889E3}" dt="2025-02-17T16:01:30.848" v="496" actId="20577"/>
          <ac:spMkLst>
            <pc:docMk/>
            <pc:sldMk cId="4283781221" sldId="281"/>
            <ac:spMk id="3" creationId="{4882CE47-EB49-CEFC-F8FF-D9030823EDC1}"/>
          </ac:spMkLst>
        </pc:spChg>
      </pc:sldChg>
      <pc:sldChg chg="ord">
        <pc:chgData name="ALESSANDRO MARCON DE SOUZA" userId="b5fdaecf-fcad-496d-aa20-525c4dfdb2e2" providerId="ADAL" clId="{DD14C577-4647-42C8-BFE4-FF55F41889E3}" dt="2025-02-17T16:00:33.947" v="424"/>
        <pc:sldMkLst>
          <pc:docMk/>
          <pc:sldMk cId="1103253234" sldId="286"/>
        </pc:sldMkLst>
      </pc:sldChg>
      <pc:sldChg chg="ord">
        <pc:chgData name="ALESSANDRO MARCON DE SOUZA" userId="b5fdaecf-fcad-496d-aa20-525c4dfdb2e2" providerId="ADAL" clId="{DD14C577-4647-42C8-BFE4-FF55F41889E3}" dt="2025-02-17T16:00:33.947" v="424"/>
        <pc:sldMkLst>
          <pc:docMk/>
          <pc:sldMk cId="2820673602" sldId="290"/>
        </pc:sldMkLst>
      </pc:sldChg>
      <pc:sldChg chg="modSp mod ord">
        <pc:chgData name="ALESSANDRO MARCON DE SOUZA" userId="b5fdaecf-fcad-496d-aa20-525c4dfdb2e2" providerId="ADAL" clId="{DD14C577-4647-42C8-BFE4-FF55F41889E3}" dt="2025-02-17T16:09:13.011" v="533" actId="1036"/>
        <pc:sldMkLst>
          <pc:docMk/>
          <pc:sldMk cId="547626647" sldId="291"/>
        </pc:sldMkLst>
        <pc:picChg chg="mod">
          <ac:chgData name="ALESSANDRO MARCON DE SOUZA" userId="b5fdaecf-fcad-496d-aa20-525c4dfdb2e2" providerId="ADAL" clId="{DD14C577-4647-42C8-BFE4-FF55F41889E3}" dt="2025-02-17T16:09:13.011" v="533" actId="1036"/>
          <ac:picMkLst>
            <pc:docMk/>
            <pc:sldMk cId="547626647" sldId="291"/>
            <ac:picMk id="9" creationId="{55EA3D49-C85A-85D5-254B-56F76A86C4DC}"/>
          </ac:picMkLst>
        </pc:picChg>
      </pc:sldChg>
      <pc:sldChg chg="addSp delSp modSp add mod ord delAnim">
        <pc:chgData name="ALESSANDRO MARCON DE SOUZA" userId="b5fdaecf-fcad-496d-aa20-525c4dfdb2e2" providerId="ADAL" clId="{DD14C577-4647-42C8-BFE4-FF55F41889E3}" dt="2025-02-17T17:11:30.867" v="546" actId="478"/>
        <pc:sldMkLst>
          <pc:docMk/>
          <pc:sldMk cId="471336370" sldId="293"/>
        </pc:sldMkLst>
        <pc:spChg chg="mod">
          <ac:chgData name="ALESSANDRO MARCON DE SOUZA" userId="b5fdaecf-fcad-496d-aa20-525c4dfdb2e2" providerId="ADAL" clId="{DD14C577-4647-42C8-BFE4-FF55F41889E3}" dt="2025-02-17T15:55:27.033" v="144" actId="20577"/>
          <ac:spMkLst>
            <pc:docMk/>
            <pc:sldMk cId="471336370" sldId="293"/>
            <ac:spMk id="2" creationId="{C165E565-9371-DA69-117A-9ED152490B1C}"/>
          </ac:spMkLst>
        </pc:spChg>
        <pc:spChg chg="add mod">
          <ac:chgData name="ALESSANDRO MARCON DE SOUZA" userId="b5fdaecf-fcad-496d-aa20-525c4dfdb2e2" providerId="ADAL" clId="{DD14C577-4647-42C8-BFE4-FF55F41889E3}" dt="2025-02-17T15:59:40.200" v="420" actId="20577"/>
          <ac:spMkLst>
            <pc:docMk/>
            <pc:sldMk cId="471336370" sldId="293"/>
            <ac:spMk id="4" creationId="{4BA967FE-4FD3-D5E8-CEC3-B18CD729CB75}"/>
          </ac:spMkLst>
        </pc:spChg>
      </pc:sldChg>
      <pc:sldChg chg="addSp delSp modSp add mod">
        <pc:chgData name="ALESSANDRO MARCON DE SOUZA" userId="b5fdaecf-fcad-496d-aa20-525c4dfdb2e2" providerId="ADAL" clId="{DD14C577-4647-42C8-BFE4-FF55F41889E3}" dt="2025-02-17T16:10:58.521" v="535" actId="208"/>
        <pc:sldMkLst>
          <pc:docMk/>
          <pc:sldMk cId="2465653498" sldId="294"/>
        </pc:sldMkLst>
        <pc:picChg chg="add mod">
          <ac:chgData name="ALESSANDRO MARCON DE SOUZA" userId="b5fdaecf-fcad-496d-aa20-525c4dfdb2e2" providerId="ADAL" clId="{DD14C577-4647-42C8-BFE4-FF55F41889E3}" dt="2025-02-17T16:10:58.521" v="535" actId="208"/>
          <ac:picMkLst>
            <pc:docMk/>
            <pc:sldMk cId="2465653498" sldId="294"/>
            <ac:picMk id="4" creationId="{6D47CD26-9969-82E5-2C49-9656E5E09C7B}"/>
          </ac:picMkLst>
        </pc:picChg>
      </pc:sldChg>
      <pc:sldChg chg="addSp delSp modSp add mod">
        <pc:chgData name="ALESSANDRO MARCON DE SOUZA" userId="b5fdaecf-fcad-496d-aa20-525c4dfdb2e2" providerId="ADAL" clId="{DD14C577-4647-42C8-BFE4-FF55F41889E3}" dt="2025-02-17T16:08:35.210" v="517" actId="1076"/>
        <pc:sldMkLst>
          <pc:docMk/>
          <pc:sldMk cId="191082327" sldId="295"/>
        </pc:sldMkLst>
        <pc:picChg chg="add mod">
          <ac:chgData name="ALESSANDRO MARCON DE SOUZA" userId="b5fdaecf-fcad-496d-aa20-525c4dfdb2e2" providerId="ADAL" clId="{DD14C577-4647-42C8-BFE4-FF55F41889E3}" dt="2025-02-17T16:08:35.210" v="517" actId="1076"/>
          <ac:picMkLst>
            <pc:docMk/>
            <pc:sldMk cId="191082327" sldId="295"/>
            <ac:picMk id="8" creationId="{7C57F3DC-03F0-BA2D-1BC3-479BA7311AE3}"/>
          </ac:picMkLst>
        </pc:picChg>
      </pc:sldChg>
      <pc:sldChg chg="delSp modSp add mod ord">
        <pc:chgData name="ALESSANDRO MARCON DE SOUZA" userId="b5fdaecf-fcad-496d-aa20-525c4dfdb2e2" providerId="ADAL" clId="{DD14C577-4647-42C8-BFE4-FF55F41889E3}" dt="2025-02-18T16:47:52.583" v="570" actId="1076"/>
        <pc:sldMkLst>
          <pc:docMk/>
          <pc:sldMk cId="92549641" sldId="296"/>
        </pc:sldMkLst>
        <pc:picChg chg="mod">
          <ac:chgData name="ALESSANDRO MARCON DE SOUZA" userId="b5fdaecf-fcad-496d-aa20-525c4dfdb2e2" providerId="ADAL" clId="{DD14C577-4647-42C8-BFE4-FF55F41889E3}" dt="2025-02-18T16:47:52.583" v="570" actId="1076"/>
          <ac:picMkLst>
            <pc:docMk/>
            <pc:sldMk cId="92549641" sldId="296"/>
            <ac:picMk id="9" creationId="{D3564C8C-2228-DA67-F474-2A3349F94635}"/>
          </ac:picMkLst>
        </pc:picChg>
      </pc:sldChg>
      <pc:sldChg chg="modSp mod">
        <pc:chgData name="ALESSANDRO MARCON DE SOUZA" userId="b5fdaecf-fcad-496d-aa20-525c4dfdb2e2" providerId="ADAL" clId="{DD14C577-4647-42C8-BFE4-FF55F41889E3}" dt="2025-02-18T16:39:31.182" v="564" actId="1076"/>
        <pc:sldMkLst>
          <pc:docMk/>
          <pc:sldMk cId="3081019795" sldId="298"/>
        </pc:sldMkLst>
        <pc:picChg chg="mod">
          <ac:chgData name="ALESSANDRO MARCON DE SOUZA" userId="b5fdaecf-fcad-496d-aa20-525c4dfdb2e2" providerId="ADAL" clId="{DD14C577-4647-42C8-BFE4-FF55F41889E3}" dt="2025-02-18T16:39:31.182" v="564" actId="1076"/>
          <ac:picMkLst>
            <pc:docMk/>
            <pc:sldMk cId="3081019795" sldId="298"/>
            <ac:picMk id="4" creationId="{A7562C03-7ECD-DB83-0DC6-C16CD276A391}"/>
          </ac:picMkLst>
        </pc:picChg>
      </pc:sldChg>
      <pc:sldChg chg="modSp mod">
        <pc:chgData name="ALESSANDRO MARCON DE SOUZA" userId="b5fdaecf-fcad-496d-aa20-525c4dfdb2e2" providerId="ADAL" clId="{DD14C577-4647-42C8-BFE4-FF55F41889E3}" dt="2025-02-18T16:37:15.145" v="563" actId="1076"/>
        <pc:sldMkLst>
          <pc:docMk/>
          <pc:sldMk cId="430779477" sldId="299"/>
        </pc:sldMkLst>
        <pc:spChg chg="mod">
          <ac:chgData name="ALESSANDRO MARCON DE SOUZA" userId="b5fdaecf-fcad-496d-aa20-525c4dfdb2e2" providerId="ADAL" clId="{DD14C577-4647-42C8-BFE4-FF55F41889E3}" dt="2025-02-18T16:37:08.146" v="561" actId="27636"/>
          <ac:spMkLst>
            <pc:docMk/>
            <pc:sldMk cId="430779477" sldId="299"/>
            <ac:spMk id="2" creationId="{B4B1D544-5CC6-D2D9-C57D-A338701E0369}"/>
          </ac:spMkLst>
        </pc:spChg>
        <pc:spChg chg="mod">
          <ac:chgData name="ALESSANDRO MARCON DE SOUZA" userId="b5fdaecf-fcad-496d-aa20-525c4dfdb2e2" providerId="ADAL" clId="{DD14C577-4647-42C8-BFE4-FF55F41889E3}" dt="2025-02-18T16:37:11.633" v="562" actId="1076"/>
          <ac:spMkLst>
            <pc:docMk/>
            <pc:sldMk cId="430779477" sldId="299"/>
            <ac:spMk id="3" creationId="{78389782-4D3E-929B-38C1-FE72D27E1869}"/>
          </ac:spMkLst>
        </pc:spChg>
        <pc:picChg chg="mod">
          <ac:chgData name="ALESSANDRO MARCON DE SOUZA" userId="b5fdaecf-fcad-496d-aa20-525c4dfdb2e2" providerId="ADAL" clId="{DD14C577-4647-42C8-BFE4-FF55F41889E3}" dt="2025-02-18T16:37:15.145" v="563" actId="1076"/>
          <ac:picMkLst>
            <pc:docMk/>
            <pc:sldMk cId="430779477" sldId="299"/>
            <ac:picMk id="6" creationId="{5CB8FF6C-DDB4-E466-EA3E-2926F9C2FD24}"/>
          </ac:picMkLst>
        </pc:picChg>
      </pc:sldChg>
    </pc:docChg>
  </pc:docChgLst>
  <pc:docChgLst>
    <pc:chgData name="ALESSANDRO MARCON DE SOUZA" userId="b5fdaecf-fcad-496d-aa20-525c4dfdb2e2" providerId="ADAL" clId="{93629C1B-779F-4881-A065-5C1CAE90E792}"/>
    <pc:docChg chg="custSel modSld">
      <pc:chgData name="ALESSANDRO MARCON DE SOUZA" userId="b5fdaecf-fcad-496d-aa20-525c4dfdb2e2" providerId="ADAL" clId="{93629C1B-779F-4881-A065-5C1CAE90E792}" dt="2025-03-07T14:42:15.697" v="30" actId="1076"/>
      <pc:docMkLst>
        <pc:docMk/>
      </pc:docMkLst>
      <pc:sldChg chg="modSp mod">
        <pc:chgData name="ALESSANDRO MARCON DE SOUZA" userId="b5fdaecf-fcad-496d-aa20-525c4dfdb2e2" providerId="ADAL" clId="{93629C1B-779F-4881-A065-5C1CAE90E792}" dt="2025-03-07T14:40:29.024" v="25" actId="20577"/>
        <pc:sldMkLst>
          <pc:docMk/>
          <pc:sldMk cId="679612239" sldId="257"/>
        </pc:sldMkLst>
        <pc:spChg chg="mod">
          <ac:chgData name="ALESSANDRO MARCON DE SOUZA" userId="b5fdaecf-fcad-496d-aa20-525c4dfdb2e2" providerId="ADAL" clId="{93629C1B-779F-4881-A065-5C1CAE90E792}" dt="2025-03-07T14:40:29.024" v="25" actId="20577"/>
          <ac:spMkLst>
            <pc:docMk/>
            <pc:sldMk cId="679612239" sldId="257"/>
            <ac:spMk id="4" creationId="{4DF9A154-C7BC-8623-676A-EF2A31DB0C6C}"/>
          </ac:spMkLst>
        </pc:spChg>
      </pc:sldChg>
      <pc:sldChg chg="addSp delSp modSp mod">
        <pc:chgData name="ALESSANDRO MARCON DE SOUZA" userId="b5fdaecf-fcad-496d-aa20-525c4dfdb2e2" providerId="ADAL" clId="{93629C1B-779F-4881-A065-5C1CAE90E792}" dt="2025-03-07T14:42:15.697" v="30" actId="1076"/>
        <pc:sldMkLst>
          <pc:docMk/>
          <pc:sldMk cId="191082327" sldId="295"/>
        </pc:sldMkLst>
        <pc:picChg chg="add mod">
          <ac:chgData name="ALESSANDRO MARCON DE SOUZA" userId="b5fdaecf-fcad-496d-aa20-525c4dfdb2e2" providerId="ADAL" clId="{93629C1B-779F-4881-A065-5C1CAE90E792}" dt="2025-03-07T14:42:15.697" v="30" actId="1076"/>
          <ac:picMkLst>
            <pc:docMk/>
            <pc:sldMk cId="191082327" sldId="295"/>
            <ac:picMk id="4" creationId="{92CA3B9F-0D92-CDD7-A76F-FE6F4993FA38}"/>
          </ac:picMkLst>
        </pc:picChg>
        <pc:picChg chg="del">
          <ac:chgData name="ALESSANDRO MARCON DE SOUZA" userId="b5fdaecf-fcad-496d-aa20-525c4dfdb2e2" providerId="ADAL" clId="{93629C1B-779F-4881-A065-5C1CAE90E792}" dt="2025-03-07T14:42:05.807" v="26" actId="478"/>
          <ac:picMkLst>
            <pc:docMk/>
            <pc:sldMk cId="191082327" sldId="295"/>
            <ac:picMk id="8" creationId="{7C57F3DC-03F0-BA2D-1BC3-479BA7311AE3}"/>
          </ac:picMkLst>
        </pc:picChg>
      </pc:sldChg>
    </pc:docChg>
  </pc:docChgLst>
  <pc:docChgLst>
    <pc:chgData name="NILSOM ZANATTO" userId="bbb6fba7-59bf-4035-9cde-e93dfe7afdf9" providerId="ADAL" clId="{0E89BF94-7F05-4EC8-9B73-9127FA888290}"/>
    <pc:docChg chg="custSel addSld modSld sldOrd">
      <pc:chgData name="NILSOM ZANATTO" userId="bbb6fba7-59bf-4035-9cde-e93dfe7afdf9" providerId="ADAL" clId="{0E89BF94-7F05-4EC8-9B73-9127FA888290}" dt="2025-02-18T00:13:48.657" v="168"/>
      <pc:docMkLst>
        <pc:docMk/>
      </pc:docMkLst>
      <pc:sldChg chg="mod modShow">
        <pc:chgData name="NILSOM ZANATTO" userId="bbb6fba7-59bf-4035-9cde-e93dfe7afdf9" providerId="ADAL" clId="{0E89BF94-7F05-4EC8-9B73-9127FA888290}" dt="2025-02-18T00:11:28.974" v="166" actId="729"/>
        <pc:sldMkLst>
          <pc:docMk/>
          <pc:sldMk cId="3586007402" sldId="263"/>
        </pc:sldMkLst>
      </pc:sldChg>
      <pc:sldChg chg="modSp mod">
        <pc:chgData name="NILSOM ZANATTO" userId="bbb6fba7-59bf-4035-9cde-e93dfe7afdf9" providerId="ADAL" clId="{0E89BF94-7F05-4EC8-9B73-9127FA888290}" dt="2025-02-16T13:37:05.191" v="157" actId="14100"/>
        <pc:sldMkLst>
          <pc:docMk/>
          <pc:sldMk cId="1497451953" sldId="269"/>
        </pc:sldMkLst>
        <pc:spChg chg="mod">
          <ac:chgData name="NILSOM ZANATTO" userId="bbb6fba7-59bf-4035-9cde-e93dfe7afdf9" providerId="ADAL" clId="{0E89BF94-7F05-4EC8-9B73-9127FA888290}" dt="2025-02-16T13:37:05.191" v="157" actId="14100"/>
          <ac:spMkLst>
            <pc:docMk/>
            <pc:sldMk cId="1497451953" sldId="269"/>
            <ac:spMk id="3" creationId="{F9F70D11-E121-14E7-D45A-7841F1C5C855}"/>
          </ac:spMkLst>
        </pc:spChg>
      </pc:sldChg>
      <pc:sldChg chg="modSp mod">
        <pc:chgData name="NILSOM ZANATTO" userId="bbb6fba7-59bf-4035-9cde-e93dfe7afdf9" providerId="ADAL" clId="{0E89BF94-7F05-4EC8-9B73-9127FA888290}" dt="2025-02-18T00:10:03.484" v="165" actId="20577"/>
        <pc:sldMkLst>
          <pc:docMk/>
          <pc:sldMk cId="4283781221" sldId="281"/>
        </pc:sldMkLst>
        <pc:spChg chg="mod">
          <ac:chgData name="NILSOM ZANATTO" userId="bbb6fba7-59bf-4035-9cde-e93dfe7afdf9" providerId="ADAL" clId="{0E89BF94-7F05-4EC8-9B73-9127FA888290}" dt="2025-02-18T00:10:03.484" v="165" actId="20577"/>
          <ac:spMkLst>
            <pc:docMk/>
            <pc:sldMk cId="4283781221" sldId="281"/>
            <ac:spMk id="3" creationId="{4882CE47-EB49-CEFC-F8FF-D9030823EDC1}"/>
          </ac:spMkLst>
        </pc:spChg>
      </pc:sldChg>
      <pc:sldChg chg="modSp mod">
        <pc:chgData name="NILSOM ZANATTO" userId="bbb6fba7-59bf-4035-9cde-e93dfe7afdf9" providerId="ADAL" clId="{0E89BF94-7F05-4EC8-9B73-9127FA888290}" dt="2025-02-16T13:14:30.746" v="0" actId="207"/>
        <pc:sldMkLst>
          <pc:docMk/>
          <pc:sldMk cId="511588106" sldId="284"/>
        </pc:sldMkLst>
        <pc:spChg chg="mod">
          <ac:chgData name="NILSOM ZANATTO" userId="bbb6fba7-59bf-4035-9cde-e93dfe7afdf9" providerId="ADAL" clId="{0E89BF94-7F05-4EC8-9B73-9127FA888290}" dt="2025-02-16T13:14:30.746" v="0" actId="207"/>
          <ac:spMkLst>
            <pc:docMk/>
            <pc:sldMk cId="511588106" sldId="284"/>
            <ac:spMk id="8" creationId="{17C24478-AB85-4EA2-756E-A964801A7E03}"/>
          </ac:spMkLst>
        </pc:spChg>
      </pc:sldChg>
      <pc:sldChg chg="addSp modSp mod">
        <pc:chgData name="NILSOM ZANATTO" userId="bbb6fba7-59bf-4035-9cde-e93dfe7afdf9" providerId="ADAL" clId="{0E89BF94-7F05-4EC8-9B73-9127FA888290}" dt="2025-02-16T13:16:31.199" v="9" actId="1037"/>
        <pc:sldMkLst>
          <pc:docMk/>
          <pc:sldMk cId="980720327" sldId="287"/>
        </pc:sldMkLst>
        <pc:spChg chg="mod">
          <ac:chgData name="NILSOM ZANATTO" userId="bbb6fba7-59bf-4035-9cde-e93dfe7afdf9" providerId="ADAL" clId="{0E89BF94-7F05-4EC8-9B73-9127FA888290}" dt="2025-02-16T13:16:31.199" v="9" actId="1037"/>
          <ac:spMkLst>
            <pc:docMk/>
            <pc:sldMk cId="980720327" sldId="287"/>
            <ac:spMk id="11" creationId="{1B4B399A-73EA-D2E6-BFFB-A01F15FB76C3}"/>
          </ac:spMkLst>
        </pc:spChg>
        <pc:picChg chg="add mod">
          <ac:chgData name="NILSOM ZANATTO" userId="bbb6fba7-59bf-4035-9cde-e93dfe7afdf9" providerId="ADAL" clId="{0E89BF94-7F05-4EC8-9B73-9127FA888290}" dt="2025-02-16T13:16:23.885" v="5" actId="14100"/>
          <ac:picMkLst>
            <pc:docMk/>
            <pc:sldMk cId="980720327" sldId="287"/>
            <ac:picMk id="1026" creationId="{16B0D39C-8E1E-40E4-70AB-E920B92FA7C2}"/>
          </ac:picMkLst>
        </pc:picChg>
      </pc:sldChg>
      <pc:sldChg chg="addSp delSp modSp add mod ord">
        <pc:chgData name="NILSOM ZANATTO" userId="bbb6fba7-59bf-4035-9cde-e93dfe7afdf9" providerId="ADAL" clId="{0E89BF94-7F05-4EC8-9B73-9127FA888290}" dt="2025-02-16T13:35:17.841" v="18"/>
        <pc:sldMkLst>
          <pc:docMk/>
          <pc:sldMk cId="701501889" sldId="292"/>
        </pc:sldMkLst>
        <pc:picChg chg="add mod">
          <ac:chgData name="NILSOM ZANATTO" userId="bbb6fba7-59bf-4035-9cde-e93dfe7afdf9" providerId="ADAL" clId="{0E89BF94-7F05-4EC8-9B73-9127FA888290}" dt="2025-02-16T13:26:00.484" v="16" actId="1038"/>
          <ac:picMkLst>
            <pc:docMk/>
            <pc:sldMk cId="701501889" sldId="292"/>
            <ac:picMk id="4" creationId="{5F90DB69-ED75-9091-7D9B-697EFCA86909}"/>
          </ac:picMkLst>
        </pc:picChg>
      </pc:sldChg>
      <pc:sldChg chg="ord">
        <pc:chgData name="NILSOM ZANATTO" userId="bbb6fba7-59bf-4035-9cde-e93dfe7afdf9" providerId="ADAL" clId="{0E89BF94-7F05-4EC8-9B73-9127FA888290}" dt="2025-02-18T00:13:48.657" v="168"/>
        <pc:sldMkLst>
          <pc:docMk/>
          <pc:sldMk cId="92549641" sldId="296"/>
        </pc:sldMkLst>
      </pc:sldChg>
    </pc:docChg>
  </pc:docChgLst>
  <pc:docChgLst>
    <pc:chgData name="JEAN RODRIGO DA SILVA" userId="fe0bed2f-355d-4817-9e47-6a62334132aa" providerId="ADAL" clId="{0CD049CD-158A-40E1-B42A-A400DD0D5842}"/>
    <pc:docChg chg="undo redo custSel addSld delSld modSld sldOrd modMainMaster">
      <pc:chgData name="JEAN RODRIGO DA SILVA" userId="fe0bed2f-355d-4817-9e47-6a62334132aa" providerId="ADAL" clId="{0CD049CD-158A-40E1-B42A-A400DD0D5842}" dt="2025-02-21T19:10:40.673" v="2720" actId="2696"/>
      <pc:docMkLst>
        <pc:docMk/>
      </pc:docMkLst>
      <pc:sldChg chg="modSp mod">
        <pc:chgData name="JEAN RODRIGO DA SILVA" userId="fe0bed2f-355d-4817-9e47-6a62334132aa" providerId="ADAL" clId="{0CD049CD-158A-40E1-B42A-A400DD0D5842}" dt="2025-02-19T20:33:47.129" v="2664" actId="20577"/>
        <pc:sldMkLst>
          <pc:docMk/>
          <pc:sldMk cId="679612239" sldId="257"/>
        </pc:sldMkLst>
        <pc:spChg chg="mod">
          <ac:chgData name="JEAN RODRIGO DA SILVA" userId="fe0bed2f-355d-4817-9e47-6a62334132aa" providerId="ADAL" clId="{0CD049CD-158A-40E1-B42A-A400DD0D5842}" dt="2025-02-19T20:33:19.454" v="2595" actId="2711"/>
          <ac:spMkLst>
            <pc:docMk/>
            <pc:sldMk cId="679612239" sldId="257"/>
            <ac:spMk id="3" creationId="{00000000-0000-0000-0000-000000000000}"/>
          </ac:spMkLst>
        </pc:spChg>
        <pc:spChg chg="mod">
          <ac:chgData name="JEAN RODRIGO DA SILVA" userId="fe0bed2f-355d-4817-9e47-6a62334132aa" providerId="ADAL" clId="{0CD049CD-158A-40E1-B42A-A400DD0D5842}" dt="2025-02-19T20:33:47.129" v="2664" actId="20577"/>
          <ac:spMkLst>
            <pc:docMk/>
            <pc:sldMk cId="679612239" sldId="257"/>
            <ac:spMk id="4" creationId="{4DF9A154-C7BC-8623-676A-EF2A31DB0C6C}"/>
          </ac:spMkLst>
        </pc:spChg>
      </pc:sldChg>
      <pc:sldChg chg="addSp delSp modSp mod">
        <pc:chgData name="JEAN RODRIGO DA SILVA" userId="fe0bed2f-355d-4817-9e47-6a62334132aa" providerId="ADAL" clId="{0CD049CD-158A-40E1-B42A-A400DD0D5842}" dt="2025-02-19T20:27:52.409" v="2549" actId="1037"/>
        <pc:sldMkLst>
          <pc:docMk/>
          <pc:sldMk cId="1448638143" sldId="259"/>
        </pc:sldMkLst>
      </pc:sldChg>
      <pc:sldChg chg="modSp del mod">
        <pc:chgData name="JEAN RODRIGO DA SILVA" userId="fe0bed2f-355d-4817-9e47-6a62334132aa" providerId="ADAL" clId="{0CD049CD-158A-40E1-B42A-A400DD0D5842}" dt="2025-02-21T19:10:32.375" v="2719" actId="2696"/>
        <pc:sldMkLst>
          <pc:docMk/>
          <pc:sldMk cId="3586007402" sldId="263"/>
        </pc:sldMkLst>
      </pc:sldChg>
      <pc:sldChg chg="addSp delSp modSp mod">
        <pc:chgData name="JEAN RODRIGO DA SILVA" userId="fe0bed2f-355d-4817-9e47-6a62334132aa" providerId="ADAL" clId="{0CD049CD-158A-40E1-B42A-A400DD0D5842}" dt="2025-02-17T21:19:07.395" v="1729" actId="14100"/>
        <pc:sldMkLst>
          <pc:docMk/>
          <pc:sldMk cId="1330074746" sldId="264"/>
        </pc:sldMkLst>
        <pc:spChg chg="mod">
          <ac:chgData name="JEAN RODRIGO DA SILVA" userId="fe0bed2f-355d-4817-9e47-6a62334132aa" providerId="ADAL" clId="{0CD049CD-158A-40E1-B42A-A400DD0D5842}" dt="2025-02-17T21:17:45.467" v="1723" actId="6549"/>
          <ac:spMkLst>
            <pc:docMk/>
            <pc:sldMk cId="1330074746" sldId="264"/>
            <ac:spMk id="8" creationId="{10DE266D-1BA4-CAE1-046F-55A1D98C8A58}"/>
          </ac:spMkLst>
        </pc:spChg>
        <pc:spChg chg="add mod">
          <ac:chgData name="JEAN RODRIGO DA SILVA" userId="fe0bed2f-355d-4817-9e47-6a62334132aa" providerId="ADAL" clId="{0CD049CD-158A-40E1-B42A-A400DD0D5842}" dt="2025-02-17T21:15:34.628" v="1701" actId="1076"/>
          <ac:spMkLst>
            <pc:docMk/>
            <pc:sldMk cId="1330074746" sldId="264"/>
            <ac:spMk id="14" creationId="{FFE2E9E2-47BA-EFA2-EE4A-01CDCA0B164E}"/>
          </ac:spMkLst>
        </pc:spChg>
        <pc:spChg chg="add mod">
          <ac:chgData name="JEAN RODRIGO DA SILVA" userId="fe0bed2f-355d-4817-9e47-6a62334132aa" providerId="ADAL" clId="{0CD049CD-158A-40E1-B42A-A400DD0D5842}" dt="2025-02-17T21:19:07.395" v="1729" actId="14100"/>
          <ac:spMkLst>
            <pc:docMk/>
            <pc:sldMk cId="1330074746" sldId="264"/>
            <ac:spMk id="15" creationId="{20BC4E5C-666E-BCBD-CABE-6204EBFA9CDF}"/>
          </ac:spMkLst>
        </pc:spChg>
        <pc:picChg chg="add mod">
          <ac:chgData name="JEAN RODRIGO DA SILVA" userId="fe0bed2f-355d-4817-9e47-6a62334132aa" providerId="ADAL" clId="{0CD049CD-158A-40E1-B42A-A400DD0D5842}" dt="2025-02-17T21:15:22.315" v="1699" actId="208"/>
          <ac:picMkLst>
            <pc:docMk/>
            <pc:sldMk cId="1330074746" sldId="264"/>
            <ac:picMk id="11" creationId="{493F03EF-1D3C-24C7-3708-29C27B91A7AF}"/>
          </ac:picMkLst>
        </pc:picChg>
        <pc:picChg chg="add mod">
          <ac:chgData name="JEAN RODRIGO DA SILVA" userId="fe0bed2f-355d-4817-9e47-6a62334132aa" providerId="ADAL" clId="{0CD049CD-158A-40E1-B42A-A400DD0D5842}" dt="2025-02-17T21:15:19.798" v="1698" actId="208"/>
          <ac:picMkLst>
            <pc:docMk/>
            <pc:sldMk cId="1330074746" sldId="264"/>
            <ac:picMk id="13" creationId="{D0D9C957-DAAD-F97A-F989-D69C0021D2E6}"/>
          </ac:picMkLst>
        </pc:picChg>
      </pc:sldChg>
      <pc:sldChg chg="modSp del mod">
        <pc:chgData name="JEAN RODRIGO DA SILVA" userId="fe0bed2f-355d-4817-9e47-6a62334132aa" providerId="ADAL" clId="{0CD049CD-158A-40E1-B42A-A400DD0D5842}" dt="2025-02-21T19:10:40.673" v="2720" actId="2696"/>
        <pc:sldMkLst>
          <pc:docMk/>
          <pc:sldMk cId="4261213319" sldId="265"/>
        </pc:sldMkLst>
      </pc:sldChg>
      <pc:sldChg chg="modSp mod">
        <pc:chgData name="JEAN RODRIGO DA SILVA" userId="fe0bed2f-355d-4817-9e47-6a62334132aa" providerId="ADAL" clId="{0CD049CD-158A-40E1-B42A-A400DD0D5842}" dt="2025-02-18T15:05:19.085" v="1762" actId="20577"/>
        <pc:sldMkLst>
          <pc:docMk/>
          <pc:sldMk cId="2246311900" sldId="266"/>
        </pc:sldMkLst>
        <pc:spChg chg="mod">
          <ac:chgData name="JEAN RODRIGO DA SILVA" userId="fe0bed2f-355d-4817-9e47-6a62334132aa" providerId="ADAL" clId="{0CD049CD-158A-40E1-B42A-A400DD0D5842}" dt="2025-02-18T15:05:19.085" v="1762" actId="20577"/>
          <ac:spMkLst>
            <pc:docMk/>
            <pc:sldMk cId="2246311900" sldId="266"/>
            <ac:spMk id="2" creationId="{50BD77B3-A7E0-01E5-8F4A-3C62A47B26B4}"/>
          </ac:spMkLst>
        </pc:spChg>
        <pc:spChg chg="mod">
          <ac:chgData name="JEAN RODRIGO DA SILVA" userId="fe0bed2f-355d-4817-9e47-6a62334132aa" providerId="ADAL" clId="{0CD049CD-158A-40E1-B42A-A400DD0D5842}" dt="2025-02-14T17:36:58.735" v="92" actId="20577"/>
          <ac:spMkLst>
            <pc:docMk/>
            <pc:sldMk cId="2246311900" sldId="266"/>
            <ac:spMk id="9" creationId="{0DC2D1D3-9E07-0F04-A9FF-82CD7E0A19E1}"/>
          </ac:spMkLst>
        </pc:spChg>
        <pc:spChg chg="mod">
          <ac:chgData name="JEAN RODRIGO DA SILVA" userId="fe0bed2f-355d-4817-9e47-6a62334132aa" providerId="ADAL" clId="{0CD049CD-158A-40E1-B42A-A400DD0D5842}" dt="2025-02-14T17:37:12.628" v="94" actId="20577"/>
          <ac:spMkLst>
            <pc:docMk/>
            <pc:sldMk cId="2246311900" sldId="266"/>
            <ac:spMk id="10" creationId="{ABF15E15-8437-E672-BE83-1C7D787877A8}"/>
          </ac:spMkLst>
        </pc:spChg>
      </pc:sldChg>
      <pc:sldChg chg="modSp mod">
        <pc:chgData name="JEAN RODRIGO DA SILVA" userId="fe0bed2f-355d-4817-9e47-6a62334132aa" providerId="ADAL" clId="{0CD049CD-158A-40E1-B42A-A400DD0D5842}" dt="2025-02-17T21:00:57.269" v="1296" actId="114"/>
        <pc:sldMkLst>
          <pc:docMk/>
          <pc:sldMk cId="3251973601" sldId="267"/>
        </pc:sldMkLst>
        <pc:spChg chg="mod">
          <ac:chgData name="JEAN RODRIGO DA SILVA" userId="fe0bed2f-355d-4817-9e47-6a62334132aa" providerId="ADAL" clId="{0CD049CD-158A-40E1-B42A-A400DD0D5842}" dt="2025-02-17T21:00:57.269" v="1296" actId="114"/>
          <ac:spMkLst>
            <pc:docMk/>
            <pc:sldMk cId="3251973601" sldId="267"/>
            <ac:spMk id="6" creationId="{1D7B280A-F208-E636-0598-E2BD37B4F69A}"/>
          </ac:spMkLst>
        </pc:spChg>
      </pc:sldChg>
      <pc:sldChg chg="modSp mod">
        <pc:chgData name="JEAN RODRIGO DA SILVA" userId="fe0bed2f-355d-4817-9e47-6a62334132aa" providerId="ADAL" clId="{0CD049CD-158A-40E1-B42A-A400DD0D5842}" dt="2025-02-18T16:20:22.313" v="2498" actId="208"/>
        <pc:sldMkLst>
          <pc:docMk/>
          <pc:sldMk cId="2033989354" sldId="274"/>
        </pc:sldMkLst>
        <pc:picChg chg="mod">
          <ac:chgData name="JEAN RODRIGO DA SILVA" userId="fe0bed2f-355d-4817-9e47-6a62334132aa" providerId="ADAL" clId="{0CD049CD-158A-40E1-B42A-A400DD0D5842}" dt="2025-02-18T16:20:22.313" v="2498" actId="208"/>
          <ac:picMkLst>
            <pc:docMk/>
            <pc:sldMk cId="2033989354" sldId="274"/>
            <ac:picMk id="4" creationId="{D6412D34-6226-AF7E-5794-FBE2508FE99C}"/>
          </ac:picMkLst>
        </pc:picChg>
      </pc:sldChg>
      <pc:sldChg chg="modSp mod">
        <pc:chgData name="JEAN RODRIGO DA SILVA" userId="fe0bed2f-355d-4817-9e47-6a62334132aa" providerId="ADAL" clId="{0CD049CD-158A-40E1-B42A-A400DD0D5842}" dt="2025-02-18T16:20:33.628" v="2501" actId="1037"/>
        <pc:sldMkLst>
          <pc:docMk/>
          <pc:sldMk cId="1083078480" sldId="275"/>
        </pc:sldMkLst>
        <pc:picChg chg="mod">
          <ac:chgData name="JEAN RODRIGO DA SILVA" userId="fe0bed2f-355d-4817-9e47-6a62334132aa" providerId="ADAL" clId="{0CD049CD-158A-40E1-B42A-A400DD0D5842}" dt="2025-02-18T16:20:33.628" v="2501" actId="1037"/>
          <ac:picMkLst>
            <pc:docMk/>
            <pc:sldMk cId="1083078480" sldId="275"/>
            <ac:picMk id="8" creationId="{42088C8E-670F-8D39-7033-812ABC31B8DF}"/>
          </ac:picMkLst>
        </pc:picChg>
      </pc:sldChg>
      <pc:sldChg chg="modSp mod">
        <pc:chgData name="JEAN RODRIGO DA SILVA" userId="fe0bed2f-355d-4817-9e47-6a62334132aa" providerId="ADAL" clId="{0CD049CD-158A-40E1-B42A-A400DD0D5842}" dt="2025-02-17T21:01:10.527" v="1298" actId="20577"/>
        <pc:sldMkLst>
          <pc:docMk/>
          <pc:sldMk cId="868920677" sldId="276"/>
        </pc:sldMkLst>
        <pc:spChg chg="mod">
          <ac:chgData name="JEAN RODRIGO DA SILVA" userId="fe0bed2f-355d-4817-9e47-6a62334132aa" providerId="ADAL" clId="{0CD049CD-158A-40E1-B42A-A400DD0D5842}" dt="2025-02-17T21:01:10.527" v="1298" actId="20577"/>
          <ac:spMkLst>
            <pc:docMk/>
            <pc:sldMk cId="868920677" sldId="276"/>
            <ac:spMk id="2" creationId="{D27E14B3-7892-1020-CEB9-10B5D9C04710}"/>
          </ac:spMkLst>
        </pc:spChg>
      </pc:sldChg>
      <pc:sldChg chg="modSp mod">
        <pc:chgData name="JEAN RODRIGO DA SILVA" userId="fe0bed2f-355d-4817-9e47-6a62334132aa" providerId="ADAL" clId="{0CD049CD-158A-40E1-B42A-A400DD0D5842}" dt="2025-02-17T21:01:45.285" v="1300" actId="20577"/>
        <pc:sldMkLst>
          <pc:docMk/>
          <pc:sldMk cId="980490881" sldId="285"/>
        </pc:sldMkLst>
        <pc:spChg chg="mod">
          <ac:chgData name="JEAN RODRIGO DA SILVA" userId="fe0bed2f-355d-4817-9e47-6a62334132aa" providerId="ADAL" clId="{0CD049CD-158A-40E1-B42A-A400DD0D5842}" dt="2025-02-17T21:01:45.285" v="1300" actId="20577"/>
          <ac:spMkLst>
            <pc:docMk/>
            <pc:sldMk cId="980490881" sldId="285"/>
            <ac:spMk id="2" creationId="{270CB531-6F4F-F623-B9B7-A01A78B68DC3}"/>
          </ac:spMkLst>
        </pc:spChg>
      </pc:sldChg>
      <pc:sldChg chg="addSp delSp modSp add mod ord">
        <pc:chgData name="JEAN RODRIGO DA SILVA" userId="fe0bed2f-355d-4817-9e47-6a62334132aa" providerId="ADAL" clId="{0CD049CD-158A-40E1-B42A-A400DD0D5842}" dt="2025-02-14T17:56:44.164" v="398" actId="478"/>
        <pc:sldMkLst>
          <pc:docMk/>
          <pc:sldMk cId="980720327" sldId="287"/>
        </pc:sldMkLst>
        <pc:spChg chg="mod">
          <ac:chgData name="JEAN RODRIGO DA SILVA" userId="fe0bed2f-355d-4817-9e47-6a62334132aa" providerId="ADAL" clId="{0CD049CD-158A-40E1-B42A-A400DD0D5842}" dt="2025-02-14T17:43:37.171" v="158" actId="20577"/>
          <ac:spMkLst>
            <pc:docMk/>
            <pc:sldMk cId="980720327" sldId="287"/>
            <ac:spMk id="9" creationId="{B823CEBD-CEAD-5B77-A07F-4F425C872B9C}"/>
          </ac:spMkLst>
        </pc:spChg>
        <pc:spChg chg="add mod">
          <ac:chgData name="JEAN RODRIGO DA SILVA" userId="fe0bed2f-355d-4817-9e47-6a62334132aa" providerId="ADAL" clId="{0CD049CD-158A-40E1-B42A-A400DD0D5842}" dt="2025-02-14T17:55:51.299" v="393"/>
          <ac:spMkLst>
            <pc:docMk/>
            <pc:sldMk cId="980720327" sldId="287"/>
            <ac:spMk id="10" creationId="{ADCB9785-7AA4-E35A-C47B-8AD85BCB0632}"/>
          </ac:spMkLst>
        </pc:spChg>
        <pc:spChg chg="add mod">
          <ac:chgData name="JEAN RODRIGO DA SILVA" userId="fe0bed2f-355d-4817-9e47-6a62334132aa" providerId="ADAL" clId="{0CD049CD-158A-40E1-B42A-A400DD0D5842}" dt="2025-02-14T17:55:51.299" v="393"/>
          <ac:spMkLst>
            <pc:docMk/>
            <pc:sldMk cId="980720327" sldId="287"/>
            <ac:spMk id="11" creationId="{1B4B399A-73EA-D2E6-BFFB-A01F15FB76C3}"/>
          </ac:spMkLst>
        </pc:spChg>
        <pc:picChg chg="add mod">
          <ac:chgData name="JEAN RODRIGO DA SILVA" userId="fe0bed2f-355d-4817-9e47-6a62334132aa" providerId="ADAL" clId="{0CD049CD-158A-40E1-B42A-A400DD0D5842}" dt="2025-02-14T17:55:51.299" v="393"/>
          <ac:picMkLst>
            <pc:docMk/>
            <pc:sldMk cId="980720327" sldId="287"/>
            <ac:picMk id="6" creationId="{D6E3E04A-14D5-8F02-A789-C63B50C047F7}"/>
          </ac:picMkLst>
        </pc:picChg>
        <pc:picChg chg="add mod">
          <ac:chgData name="JEAN RODRIGO DA SILVA" userId="fe0bed2f-355d-4817-9e47-6a62334132aa" providerId="ADAL" clId="{0CD049CD-158A-40E1-B42A-A400DD0D5842}" dt="2025-02-14T17:55:51.299" v="393"/>
          <ac:picMkLst>
            <pc:docMk/>
            <pc:sldMk cId="980720327" sldId="287"/>
            <ac:picMk id="7" creationId="{A502954B-20E7-4612-D584-B3A44373B4B4}"/>
          </ac:picMkLst>
        </pc:picChg>
      </pc:sldChg>
      <pc:sldChg chg="addSp delSp modSp add mod">
        <pc:chgData name="JEAN RODRIGO DA SILVA" userId="fe0bed2f-355d-4817-9e47-6a62334132aa" providerId="ADAL" clId="{0CD049CD-158A-40E1-B42A-A400DD0D5842}" dt="2025-02-14T18:02:36.251" v="614" actId="255"/>
        <pc:sldMkLst>
          <pc:docMk/>
          <pc:sldMk cId="3623852863" sldId="288"/>
        </pc:sldMkLst>
        <pc:spChg chg="add mod">
          <ac:chgData name="JEAN RODRIGO DA SILVA" userId="fe0bed2f-355d-4817-9e47-6a62334132aa" providerId="ADAL" clId="{0CD049CD-158A-40E1-B42A-A400DD0D5842}" dt="2025-02-14T18:02:36.251" v="614" actId="255"/>
          <ac:spMkLst>
            <pc:docMk/>
            <pc:sldMk cId="3623852863" sldId="288"/>
            <ac:spMk id="7" creationId="{AF4AF45D-9DAE-FEC4-E7B1-C3592FC3FDF2}"/>
          </ac:spMkLst>
        </pc:spChg>
        <pc:spChg chg="add mod">
          <ac:chgData name="JEAN RODRIGO DA SILVA" userId="fe0bed2f-355d-4817-9e47-6a62334132aa" providerId="ADAL" clId="{0CD049CD-158A-40E1-B42A-A400DD0D5842}" dt="2025-02-14T18:02:06.235" v="519" actId="1037"/>
          <ac:spMkLst>
            <pc:docMk/>
            <pc:sldMk cId="3623852863" sldId="288"/>
            <ac:spMk id="10" creationId="{D04508C0-CCFA-6FB4-31D4-71467538305E}"/>
          </ac:spMkLst>
        </pc:spChg>
        <pc:spChg chg="add mod">
          <ac:chgData name="JEAN RODRIGO DA SILVA" userId="fe0bed2f-355d-4817-9e47-6a62334132aa" providerId="ADAL" clId="{0CD049CD-158A-40E1-B42A-A400DD0D5842}" dt="2025-02-14T18:02:20.012" v="613" actId="1036"/>
          <ac:spMkLst>
            <pc:docMk/>
            <pc:sldMk cId="3623852863" sldId="288"/>
            <ac:spMk id="11" creationId="{EAD27545-7B48-64F3-AC5C-400AE991F887}"/>
          </ac:spMkLst>
        </pc:spChg>
        <pc:picChg chg="add mod">
          <ac:chgData name="JEAN RODRIGO DA SILVA" userId="fe0bed2f-355d-4817-9e47-6a62334132aa" providerId="ADAL" clId="{0CD049CD-158A-40E1-B42A-A400DD0D5842}" dt="2025-02-14T17:52:22.230" v="237" actId="1076"/>
          <ac:picMkLst>
            <pc:docMk/>
            <pc:sldMk cId="3623852863" sldId="288"/>
            <ac:picMk id="4" creationId="{9B1FB387-3022-E5C3-AEF4-02A0D49CF4E8}"/>
          </ac:picMkLst>
        </pc:picChg>
      </pc:sldChg>
      <pc:sldChg chg="add">
        <pc:chgData name="JEAN RODRIGO DA SILVA" userId="fe0bed2f-355d-4817-9e47-6a62334132aa" providerId="ADAL" clId="{0CD049CD-158A-40E1-B42A-A400DD0D5842}" dt="2025-02-14T17:55:24.734" v="391" actId="2890"/>
        <pc:sldMkLst>
          <pc:docMk/>
          <pc:sldMk cId="3558611023" sldId="289"/>
        </pc:sldMkLst>
      </pc:sldChg>
      <pc:sldChg chg="addSp modSp add mod">
        <pc:chgData name="JEAN RODRIGO DA SILVA" userId="fe0bed2f-355d-4817-9e47-6a62334132aa" providerId="ADAL" clId="{0CD049CD-158A-40E1-B42A-A400DD0D5842}" dt="2025-02-18T16:19:45.931" v="2495" actId="12"/>
        <pc:sldMkLst>
          <pc:docMk/>
          <pc:sldMk cId="2820673602" sldId="290"/>
        </pc:sldMkLst>
        <pc:spChg chg="mod">
          <ac:chgData name="JEAN RODRIGO DA SILVA" userId="fe0bed2f-355d-4817-9e47-6a62334132aa" providerId="ADAL" clId="{0CD049CD-158A-40E1-B42A-A400DD0D5842}" dt="2025-02-18T16:19:45.931" v="2495" actId="12"/>
          <ac:spMkLst>
            <pc:docMk/>
            <pc:sldMk cId="2820673602" sldId="290"/>
            <ac:spMk id="3" creationId="{714EB6D3-9A87-72F0-0E41-031BB4C83125}"/>
          </ac:spMkLst>
        </pc:spChg>
        <pc:picChg chg="add mod">
          <ac:chgData name="JEAN RODRIGO DA SILVA" userId="fe0bed2f-355d-4817-9e47-6a62334132aa" providerId="ADAL" clId="{0CD049CD-158A-40E1-B42A-A400DD0D5842}" dt="2025-02-14T18:14:45.120" v="1186" actId="1037"/>
          <ac:picMkLst>
            <pc:docMk/>
            <pc:sldMk cId="2820673602" sldId="290"/>
            <ac:picMk id="6" creationId="{CEE2F644-D748-7FE4-5B03-E39AD6E182E8}"/>
          </ac:picMkLst>
        </pc:picChg>
      </pc:sldChg>
      <pc:sldChg chg="addSp delSp modSp add mod">
        <pc:chgData name="JEAN RODRIGO DA SILVA" userId="fe0bed2f-355d-4817-9e47-6a62334132aa" providerId="ADAL" clId="{0CD049CD-158A-40E1-B42A-A400DD0D5842}" dt="2025-02-14T18:23:18.778" v="1196" actId="208"/>
        <pc:sldMkLst>
          <pc:docMk/>
          <pc:sldMk cId="547626647" sldId="291"/>
        </pc:sldMkLst>
        <pc:picChg chg="add mod">
          <ac:chgData name="JEAN RODRIGO DA SILVA" userId="fe0bed2f-355d-4817-9e47-6a62334132aa" providerId="ADAL" clId="{0CD049CD-158A-40E1-B42A-A400DD0D5842}" dt="2025-02-14T18:23:18.778" v="1196" actId="208"/>
          <ac:picMkLst>
            <pc:docMk/>
            <pc:sldMk cId="547626647" sldId="291"/>
            <ac:picMk id="9" creationId="{55EA3D49-C85A-85D5-254B-56F76A86C4DC}"/>
          </ac:picMkLst>
        </pc:picChg>
      </pc:sldChg>
      <pc:sldChg chg="ord">
        <pc:chgData name="JEAN RODRIGO DA SILVA" userId="fe0bed2f-355d-4817-9e47-6a62334132aa" providerId="ADAL" clId="{0CD049CD-158A-40E1-B42A-A400DD0D5842}" dt="2025-02-17T17:11:32.640" v="1198"/>
        <pc:sldMkLst>
          <pc:docMk/>
          <pc:sldMk cId="701501889" sldId="292"/>
        </pc:sldMkLst>
      </pc:sldChg>
      <pc:sldChg chg="modSp mod">
        <pc:chgData name="JEAN RODRIGO DA SILVA" userId="fe0bed2f-355d-4817-9e47-6a62334132aa" providerId="ADAL" clId="{0CD049CD-158A-40E1-B42A-A400DD0D5842}" dt="2025-02-17T19:32:59.215" v="1294" actId="20577"/>
        <pc:sldMkLst>
          <pc:docMk/>
          <pc:sldMk cId="471336370" sldId="293"/>
        </pc:sldMkLst>
        <pc:spChg chg="mod">
          <ac:chgData name="JEAN RODRIGO DA SILVA" userId="fe0bed2f-355d-4817-9e47-6a62334132aa" providerId="ADAL" clId="{0CD049CD-158A-40E1-B42A-A400DD0D5842}" dt="2025-02-17T19:32:59.215" v="1294" actId="20577"/>
          <ac:spMkLst>
            <pc:docMk/>
            <pc:sldMk cId="471336370" sldId="293"/>
            <ac:spMk id="4" creationId="{4BA967FE-4FD3-D5E8-CEC3-B18CD729CB75}"/>
          </ac:spMkLst>
        </pc:spChg>
      </pc:sldChg>
      <pc:sldChg chg="addSp delSp modSp mod">
        <pc:chgData name="JEAN RODRIGO DA SILVA" userId="fe0bed2f-355d-4817-9e47-6a62334132aa" providerId="ADAL" clId="{0CD049CD-158A-40E1-B42A-A400DD0D5842}" dt="2025-02-18T16:20:39.314" v="2502" actId="208"/>
        <pc:sldMkLst>
          <pc:docMk/>
          <pc:sldMk cId="2465653498" sldId="294"/>
        </pc:sldMkLst>
        <pc:spChg chg="add mod ord">
          <ac:chgData name="JEAN RODRIGO DA SILVA" userId="fe0bed2f-355d-4817-9e47-6a62334132aa" providerId="ADAL" clId="{0CD049CD-158A-40E1-B42A-A400DD0D5842}" dt="2025-02-17T19:25:10.061" v="1208" actId="167"/>
          <ac:spMkLst>
            <pc:docMk/>
            <pc:sldMk cId="2465653498" sldId="294"/>
            <ac:spMk id="6" creationId="{7A993BA3-21B4-238E-B9FA-9A38C3D03E5D}"/>
          </ac:spMkLst>
        </pc:spChg>
        <pc:spChg chg="add mod">
          <ac:chgData name="JEAN RODRIGO DA SILVA" userId="fe0bed2f-355d-4817-9e47-6a62334132aa" providerId="ADAL" clId="{0CD049CD-158A-40E1-B42A-A400DD0D5842}" dt="2025-02-17T19:26:52.937" v="1213" actId="14100"/>
          <ac:spMkLst>
            <pc:docMk/>
            <pc:sldMk cId="2465653498" sldId="294"/>
            <ac:spMk id="7" creationId="{C4FB0DE0-A009-11D0-3E77-6E6C4251E038}"/>
          </ac:spMkLst>
        </pc:spChg>
        <pc:picChg chg="mod">
          <ac:chgData name="JEAN RODRIGO DA SILVA" userId="fe0bed2f-355d-4817-9e47-6a62334132aa" providerId="ADAL" clId="{0CD049CD-158A-40E1-B42A-A400DD0D5842}" dt="2025-02-18T16:20:39.314" v="2502" actId="208"/>
          <ac:picMkLst>
            <pc:docMk/>
            <pc:sldMk cId="2465653498" sldId="294"/>
            <ac:picMk id="4" creationId="{6D47CD26-9969-82E5-2C49-9656E5E09C7B}"/>
          </ac:picMkLst>
        </pc:picChg>
      </pc:sldChg>
      <pc:sldChg chg="modSp mod">
        <pc:chgData name="JEAN RODRIGO DA SILVA" userId="fe0bed2f-355d-4817-9e47-6a62334132aa" providerId="ADAL" clId="{0CD049CD-158A-40E1-B42A-A400DD0D5842}" dt="2025-02-18T16:19:28.161" v="2494" actId="208"/>
        <pc:sldMkLst>
          <pc:docMk/>
          <pc:sldMk cId="191082327" sldId="295"/>
        </pc:sldMkLst>
        <pc:picChg chg="mod">
          <ac:chgData name="JEAN RODRIGO DA SILVA" userId="fe0bed2f-355d-4817-9e47-6a62334132aa" providerId="ADAL" clId="{0CD049CD-158A-40E1-B42A-A400DD0D5842}" dt="2025-02-18T16:19:28.161" v="2494" actId="208"/>
          <ac:picMkLst>
            <pc:docMk/>
            <pc:sldMk cId="191082327" sldId="295"/>
            <ac:picMk id="8" creationId="{7C57F3DC-03F0-BA2D-1BC3-479BA7311AE3}"/>
          </ac:picMkLst>
        </pc:picChg>
      </pc:sldChg>
      <pc:sldChg chg="addSp modSp mod">
        <pc:chgData name="JEAN RODRIGO DA SILVA" userId="fe0bed2f-355d-4817-9e47-6a62334132aa" providerId="ADAL" clId="{0CD049CD-158A-40E1-B42A-A400DD0D5842}" dt="2025-02-19T20:34:44.098" v="2718" actId="14100"/>
        <pc:sldMkLst>
          <pc:docMk/>
          <pc:sldMk cId="92549641" sldId="296"/>
        </pc:sldMkLst>
        <pc:spChg chg="add mod">
          <ac:chgData name="JEAN RODRIGO DA SILVA" userId="fe0bed2f-355d-4817-9e47-6a62334132aa" providerId="ADAL" clId="{0CD049CD-158A-40E1-B42A-A400DD0D5842}" dt="2025-02-19T20:34:44.098" v="2718" actId="14100"/>
          <ac:spMkLst>
            <pc:docMk/>
            <pc:sldMk cId="92549641" sldId="296"/>
            <ac:spMk id="8" creationId="{D4C986BC-85CF-AA16-6BFC-A73DBDCB7646}"/>
          </ac:spMkLst>
        </pc:spChg>
      </pc:sldChg>
      <pc:sldChg chg="modSp add mod">
        <pc:chgData name="JEAN RODRIGO DA SILVA" userId="fe0bed2f-355d-4817-9e47-6a62334132aa" providerId="ADAL" clId="{0CD049CD-158A-40E1-B42A-A400DD0D5842}" dt="2025-02-17T21:17:53.417" v="1724" actId="208"/>
        <pc:sldMkLst>
          <pc:docMk/>
          <pc:sldMk cId="578643225" sldId="297"/>
        </pc:sldMkLst>
        <pc:spChg chg="mod">
          <ac:chgData name="JEAN RODRIGO DA SILVA" userId="fe0bed2f-355d-4817-9e47-6a62334132aa" providerId="ADAL" clId="{0CD049CD-158A-40E1-B42A-A400DD0D5842}" dt="2025-02-17T21:03:52.226" v="1311" actId="6549"/>
          <ac:spMkLst>
            <pc:docMk/>
            <pc:sldMk cId="578643225" sldId="297"/>
            <ac:spMk id="2" creationId="{0336AC02-B70E-9157-E9F2-5F23D997D5D7}"/>
          </ac:spMkLst>
        </pc:spChg>
        <pc:spChg chg="mod">
          <ac:chgData name="JEAN RODRIGO DA SILVA" userId="fe0bed2f-355d-4817-9e47-6a62334132aa" providerId="ADAL" clId="{0CD049CD-158A-40E1-B42A-A400DD0D5842}" dt="2025-02-17T21:17:39.258" v="1721" actId="20577"/>
          <ac:spMkLst>
            <pc:docMk/>
            <pc:sldMk cId="578643225" sldId="297"/>
            <ac:spMk id="8" creationId="{189EEBBE-AD08-ADD5-4FB5-10F9ACA58E61}"/>
          </ac:spMkLst>
        </pc:spChg>
        <pc:picChg chg="mod">
          <ac:chgData name="JEAN RODRIGO DA SILVA" userId="fe0bed2f-355d-4817-9e47-6a62334132aa" providerId="ADAL" clId="{0CD049CD-158A-40E1-B42A-A400DD0D5842}" dt="2025-02-17T21:17:53.417" v="1724" actId="208"/>
          <ac:picMkLst>
            <pc:docMk/>
            <pc:sldMk cId="578643225" sldId="297"/>
            <ac:picMk id="3" creationId="{063959AE-178F-65D6-B18D-9B68C830399A}"/>
          </ac:picMkLst>
        </pc:picChg>
        <pc:picChg chg="mod">
          <ac:chgData name="JEAN RODRIGO DA SILVA" userId="fe0bed2f-355d-4817-9e47-6a62334132aa" providerId="ADAL" clId="{0CD049CD-158A-40E1-B42A-A400DD0D5842}" dt="2025-02-17T21:16:36.800" v="1711" actId="208"/>
          <ac:picMkLst>
            <pc:docMk/>
            <pc:sldMk cId="578643225" sldId="297"/>
            <ac:picMk id="4" creationId="{A2EEADDB-40D5-465F-D040-8B7155FCC8EE}"/>
          </ac:picMkLst>
        </pc:picChg>
        <pc:picChg chg="mod">
          <ac:chgData name="JEAN RODRIGO DA SILVA" userId="fe0bed2f-355d-4817-9e47-6a62334132aa" providerId="ADAL" clId="{0CD049CD-158A-40E1-B42A-A400DD0D5842}" dt="2025-02-17T21:16:39.760" v="1712" actId="208"/>
          <ac:picMkLst>
            <pc:docMk/>
            <pc:sldMk cId="578643225" sldId="297"/>
            <ac:picMk id="6" creationId="{A0CA6357-4758-F543-44AB-60D72819363A}"/>
          </ac:picMkLst>
        </pc:picChg>
      </pc:sldChg>
      <pc:sldChg chg="addSp delSp modSp add mod">
        <pc:chgData name="JEAN RODRIGO DA SILVA" userId="fe0bed2f-355d-4817-9e47-6a62334132aa" providerId="ADAL" clId="{0CD049CD-158A-40E1-B42A-A400DD0D5842}" dt="2025-02-17T21:17:41.716" v="1722" actId="6549"/>
        <pc:sldMkLst>
          <pc:docMk/>
          <pc:sldMk cId="3081019795" sldId="298"/>
        </pc:sldMkLst>
        <pc:spChg chg="mod">
          <ac:chgData name="JEAN RODRIGO DA SILVA" userId="fe0bed2f-355d-4817-9e47-6a62334132aa" providerId="ADAL" clId="{0CD049CD-158A-40E1-B42A-A400DD0D5842}" dt="2025-02-17T21:17:41.716" v="1722" actId="6549"/>
          <ac:spMkLst>
            <pc:docMk/>
            <pc:sldMk cId="3081019795" sldId="298"/>
            <ac:spMk id="8" creationId="{66EF1021-2189-F120-2B40-4420171565D7}"/>
          </ac:spMkLst>
        </pc:spChg>
        <pc:picChg chg="add mod">
          <ac:chgData name="JEAN RODRIGO DA SILVA" userId="fe0bed2f-355d-4817-9e47-6a62334132aa" providerId="ADAL" clId="{0CD049CD-158A-40E1-B42A-A400DD0D5842}" dt="2025-02-17T21:15:14.495" v="1697" actId="208"/>
          <ac:picMkLst>
            <pc:docMk/>
            <pc:sldMk cId="3081019795" sldId="298"/>
            <ac:picMk id="4" creationId="{A7562C03-7ECD-DB83-0DC6-C16CD276A391}"/>
          </ac:picMkLst>
        </pc:picChg>
      </pc:sldChg>
      <pc:sldChg chg="addSp delSp modSp add mod delAnim modAnim">
        <pc:chgData name="JEAN RODRIGO DA SILVA" userId="fe0bed2f-355d-4817-9e47-6a62334132aa" providerId="ADAL" clId="{0CD049CD-158A-40E1-B42A-A400DD0D5842}" dt="2025-02-18T16:51:40.148" v="2523" actId="6549"/>
        <pc:sldMkLst>
          <pc:docMk/>
          <pc:sldMk cId="430779477" sldId="299"/>
        </pc:sldMkLst>
        <pc:spChg chg="mod">
          <ac:chgData name="JEAN RODRIGO DA SILVA" userId="fe0bed2f-355d-4817-9e47-6a62334132aa" providerId="ADAL" clId="{0CD049CD-158A-40E1-B42A-A400DD0D5842}" dt="2025-02-18T16:51:40.148" v="2523" actId="6549"/>
          <ac:spMkLst>
            <pc:docMk/>
            <pc:sldMk cId="430779477" sldId="299"/>
            <ac:spMk id="2" creationId="{B4B1D544-5CC6-D2D9-C57D-A338701E0369}"/>
          </ac:spMkLst>
        </pc:spChg>
        <pc:spChg chg="add mod">
          <ac:chgData name="JEAN RODRIGO DA SILVA" userId="fe0bed2f-355d-4817-9e47-6a62334132aa" providerId="ADAL" clId="{0CD049CD-158A-40E1-B42A-A400DD0D5842}" dt="2025-02-18T16:19:59.906" v="2496" actId="12"/>
          <ac:spMkLst>
            <pc:docMk/>
            <pc:sldMk cId="430779477" sldId="299"/>
            <ac:spMk id="3" creationId="{78389782-4D3E-929B-38C1-FE72D27E1869}"/>
          </ac:spMkLst>
        </pc:spChg>
        <pc:picChg chg="add mod">
          <ac:chgData name="JEAN RODRIGO DA SILVA" userId="fe0bed2f-355d-4817-9e47-6a62334132aa" providerId="ADAL" clId="{0CD049CD-158A-40E1-B42A-A400DD0D5842}" dt="2025-02-18T15:11:20.927" v="1978" actId="208"/>
          <ac:picMkLst>
            <pc:docMk/>
            <pc:sldMk cId="430779477" sldId="299"/>
            <ac:picMk id="6" creationId="{5CB8FF6C-DDB4-E466-EA3E-2926F9C2FD24}"/>
          </ac:picMkLst>
        </pc:picChg>
      </pc:sldChg>
      <pc:sldChg chg="addSp delSp modSp add mod">
        <pc:chgData name="JEAN RODRIGO DA SILVA" userId="fe0bed2f-355d-4817-9e47-6a62334132aa" providerId="ADAL" clId="{0CD049CD-158A-40E1-B42A-A400DD0D5842}" dt="2025-02-18T16:50:28.024" v="2513" actId="20577"/>
        <pc:sldMkLst>
          <pc:docMk/>
          <pc:sldMk cId="2713369668" sldId="300"/>
        </pc:sldMkLst>
        <pc:spChg chg="mod">
          <ac:chgData name="JEAN RODRIGO DA SILVA" userId="fe0bed2f-355d-4817-9e47-6a62334132aa" providerId="ADAL" clId="{0CD049CD-158A-40E1-B42A-A400DD0D5842}" dt="2025-02-18T16:50:28.024" v="2513" actId="20577"/>
          <ac:spMkLst>
            <pc:docMk/>
            <pc:sldMk cId="2713369668" sldId="300"/>
            <ac:spMk id="2" creationId="{438D103A-8799-50F5-4673-03A91C65DF96}"/>
          </ac:spMkLst>
        </pc:spChg>
        <pc:spChg chg="add mod">
          <ac:chgData name="JEAN RODRIGO DA SILVA" userId="fe0bed2f-355d-4817-9e47-6a62334132aa" providerId="ADAL" clId="{0CD049CD-158A-40E1-B42A-A400DD0D5842}" dt="2025-02-18T15:32:34.881" v="2287" actId="14100"/>
          <ac:spMkLst>
            <pc:docMk/>
            <pc:sldMk cId="2713369668" sldId="300"/>
            <ac:spMk id="9" creationId="{100E1F94-EE70-FAA4-78FD-92D80296B4F0}"/>
          </ac:spMkLst>
        </pc:spChg>
        <pc:spChg chg="add mod">
          <ac:chgData name="JEAN RODRIGO DA SILVA" userId="fe0bed2f-355d-4817-9e47-6a62334132aa" providerId="ADAL" clId="{0CD049CD-158A-40E1-B42A-A400DD0D5842}" dt="2025-02-18T15:35:40.812" v="2489" actId="1036"/>
          <ac:spMkLst>
            <pc:docMk/>
            <pc:sldMk cId="2713369668" sldId="300"/>
            <ac:spMk id="19" creationId="{A80EF17F-1A54-AAB0-6E6A-E9BF45155C62}"/>
          </ac:spMkLst>
        </pc:spChg>
        <pc:picChg chg="add mod">
          <ac:chgData name="JEAN RODRIGO DA SILVA" userId="fe0bed2f-355d-4817-9e47-6a62334132aa" providerId="ADAL" clId="{0CD049CD-158A-40E1-B42A-A400DD0D5842}" dt="2025-02-18T15:32:20.485" v="2236" actId="1038"/>
          <ac:picMkLst>
            <pc:docMk/>
            <pc:sldMk cId="2713369668" sldId="300"/>
            <ac:picMk id="5" creationId="{C171FFD4-1CE2-0A64-D662-E2B506C84E48}"/>
          </ac:picMkLst>
        </pc:picChg>
        <pc:picChg chg="add mod">
          <ac:chgData name="JEAN RODRIGO DA SILVA" userId="fe0bed2f-355d-4817-9e47-6a62334132aa" providerId="ADAL" clId="{0CD049CD-158A-40E1-B42A-A400DD0D5842}" dt="2025-02-18T15:32:20.485" v="2236" actId="1038"/>
          <ac:picMkLst>
            <pc:docMk/>
            <pc:sldMk cId="2713369668" sldId="300"/>
            <ac:picMk id="8" creationId="{C9F262F3-FDC1-E117-7B6B-90489EA95725}"/>
          </ac:picMkLst>
        </pc:picChg>
        <pc:picChg chg="add mod">
          <ac:chgData name="JEAN RODRIGO DA SILVA" userId="fe0bed2f-355d-4817-9e47-6a62334132aa" providerId="ADAL" clId="{0CD049CD-158A-40E1-B42A-A400DD0D5842}" dt="2025-02-18T15:35:18.050" v="2457" actId="14100"/>
          <ac:picMkLst>
            <pc:docMk/>
            <pc:sldMk cId="2713369668" sldId="300"/>
            <ac:picMk id="15" creationId="{62F93103-8752-5201-80F8-C16CF09BC9C4}"/>
          </ac:picMkLst>
        </pc:picChg>
        <pc:picChg chg="add mod">
          <ac:chgData name="JEAN RODRIGO DA SILVA" userId="fe0bed2f-355d-4817-9e47-6a62334132aa" providerId="ADAL" clId="{0CD049CD-158A-40E1-B42A-A400DD0D5842}" dt="2025-02-18T15:35:14.876" v="2456" actId="1076"/>
          <ac:picMkLst>
            <pc:docMk/>
            <pc:sldMk cId="2713369668" sldId="300"/>
            <ac:picMk id="17" creationId="{E5C67620-E189-95DB-22A7-D02CB546D79B}"/>
          </ac:picMkLst>
        </pc:picChg>
      </pc:sldChg>
      <pc:sldMasterChg chg="modSldLayout">
        <pc:chgData name="JEAN RODRIGO DA SILVA" userId="fe0bed2f-355d-4817-9e47-6a62334132aa" providerId="ADAL" clId="{0CD049CD-158A-40E1-B42A-A400DD0D5842}" dt="2025-02-19T20:29:43.281" v="2594" actId="1076"/>
        <pc:sldMasterMkLst>
          <pc:docMk/>
          <pc:sldMasterMk cId="1161133430" sldId="2147483648"/>
        </pc:sldMasterMkLst>
        <pc:sldLayoutChg chg="modSp mod">
          <pc:chgData name="JEAN RODRIGO DA SILVA" userId="fe0bed2f-355d-4817-9e47-6a62334132aa" providerId="ADAL" clId="{0CD049CD-158A-40E1-B42A-A400DD0D5842}" dt="2025-02-19T20:28:43.143" v="2585" actId="1037"/>
          <pc:sldLayoutMkLst>
            <pc:docMk/>
            <pc:sldMasterMk cId="1161133430" sldId="2147483648"/>
            <pc:sldLayoutMk cId="1687254900" sldId="2147483649"/>
          </pc:sldLayoutMkLst>
          <pc:spChg chg="mod">
            <ac:chgData name="JEAN RODRIGO DA SILVA" userId="fe0bed2f-355d-4817-9e47-6a62334132aa" providerId="ADAL" clId="{0CD049CD-158A-40E1-B42A-A400DD0D5842}" dt="2025-02-19T20:28:43.143" v="2585" actId="1037"/>
            <ac:spMkLst>
              <pc:docMk/>
              <pc:sldMasterMk cId="1161133430" sldId="2147483648"/>
              <pc:sldLayoutMk cId="1687254900" sldId="2147483649"/>
              <ac:spMk id="4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10.650" v="2586" actId="1076"/>
          <pc:sldLayoutMkLst>
            <pc:docMk/>
            <pc:sldMasterMk cId="1161133430" sldId="2147483648"/>
            <pc:sldLayoutMk cId="3451073444" sldId="2147483650"/>
          </pc:sldLayoutMkLst>
          <pc:spChg chg="mod">
            <ac:chgData name="JEAN RODRIGO DA SILVA" userId="fe0bed2f-355d-4817-9e47-6a62334132aa" providerId="ADAL" clId="{0CD049CD-158A-40E1-B42A-A400DD0D5842}" dt="2025-02-19T20:29:10.650" v="2586" actId="1076"/>
            <ac:spMkLst>
              <pc:docMk/>
              <pc:sldMasterMk cId="1161133430" sldId="2147483648"/>
              <pc:sldLayoutMk cId="3451073444" sldId="2147483650"/>
              <ac:spMk id="4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13.981" v="2587" actId="1076"/>
          <pc:sldLayoutMkLst>
            <pc:docMk/>
            <pc:sldMasterMk cId="1161133430" sldId="2147483648"/>
            <pc:sldLayoutMk cId="601834759" sldId="2147483651"/>
          </pc:sldLayoutMkLst>
          <pc:spChg chg="mod">
            <ac:chgData name="JEAN RODRIGO DA SILVA" userId="fe0bed2f-355d-4817-9e47-6a62334132aa" providerId="ADAL" clId="{0CD049CD-158A-40E1-B42A-A400DD0D5842}" dt="2025-02-19T20:29:13.981" v="2587" actId="1076"/>
            <ac:spMkLst>
              <pc:docMk/>
              <pc:sldMasterMk cId="1161133430" sldId="2147483648"/>
              <pc:sldLayoutMk cId="601834759" sldId="2147483651"/>
              <ac:spMk id="4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17.403" v="2588" actId="1076"/>
          <pc:sldLayoutMkLst>
            <pc:docMk/>
            <pc:sldMasterMk cId="1161133430" sldId="2147483648"/>
            <pc:sldLayoutMk cId="3105759539" sldId="2147483652"/>
          </pc:sldLayoutMkLst>
          <pc:spChg chg="mod">
            <ac:chgData name="JEAN RODRIGO DA SILVA" userId="fe0bed2f-355d-4817-9e47-6a62334132aa" providerId="ADAL" clId="{0CD049CD-158A-40E1-B42A-A400DD0D5842}" dt="2025-02-19T20:29:17.403" v="2588" actId="1076"/>
            <ac:spMkLst>
              <pc:docMk/>
              <pc:sldMasterMk cId="1161133430" sldId="2147483648"/>
              <pc:sldLayoutMk cId="3105759539" sldId="2147483652"/>
              <ac:spMk id="5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20.181" v="2589" actId="1076"/>
          <pc:sldLayoutMkLst>
            <pc:docMk/>
            <pc:sldMasterMk cId="1161133430" sldId="2147483648"/>
            <pc:sldLayoutMk cId="1495892703" sldId="2147483653"/>
          </pc:sldLayoutMkLst>
          <pc:spChg chg="mod">
            <ac:chgData name="JEAN RODRIGO DA SILVA" userId="fe0bed2f-355d-4817-9e47-6a62334132aa" providerId="ADAL" clId="{0CD049CD-158A-40E1-B42A-A400DD0D5842}" dt="2025-02-19T20:29:20.181" v="2589" actId="1076"/>
            <ac:spMkLst>
              <pc:docMk/>
              <pc:sldMasterMk cId="1161133430" sldId="2147483648"/>
              <pc:sldLayoutMk cId="1495892703" sldId="2147483653"/>
              <ac:spMk id="7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24.720" v="2590" actId="1076"/>
          <pc:sldLayoutMkLst>
            <pc:docMk/>
            <pc:sldMasterMk cId="1161133430" sldId="2147483648"/>
            <pc:sldLayoutMk cId="2389673774" sldId="2147483654"/>
          </pc:sldLayoutMkLst>
          <pc:spChg chg="mod">
            <ac:chgData name="JEAN RODRIGO DA SILVA" userId="fe0bed2f-355d-4817-9e47-6a62334132aa" providerId="ADAL" clId="{0CD049CD-158A-40E1-B42A-A400DD0D5842}" dt="2025-02-19T20:29:24.720" v="2590" actId="1076"/>
            <ac:spMkLst>
              <pc:docMk/>
              <pc:sldMasterMk cId="1161133430" sldId="2147483648"/>
              <pc:sldLayoutMk cId="2389673774" sldId="2147483654"/>
              <ac:spMk id="3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28.192" v="2591" actId="1076"/>
          <pc:sldLayoutMkLst>
            <pc:docMk/>
            <pc:sldMasterMk cId="1161133430" sldId="2147483648"/>
            <pc:sldLayoutMk cId="2595287783" sldId="2147483655"/>
          </pc:sldLayoutMkLst>
          <pc:spChg chg="mod">
            <ac:chgData name="JEAN RODRIGO DA SILVA" userId="fe0bed2f-355d-4817-9e47-6a62334132aa" providerId="ADAL" clId="{0CD049CD-158A-40E1-B42A-A400DD0D5842}" dt="2025-02-19T20:29:28.192" v="2591" actId="1076"/>
            <ac:spMkLst>
              <pc:docMk/>
              <pc:sldMasterMk cId="1161133430" sldId="2147483648"/>
              <pc:sldLayoutMk cId="2595287783" sldId="2147483655"/>
              <ac:spMk id="2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31.848" v="2592" actId="1076"/>
          <pc:sldLayoutMkLst>
            <pc:docMk/>
            <pc:sldMasterMk cId="1161133430" sldId="2147483648"/>
            <pc:sldLayoutMk cId="3688847142" sldId="2147483656"/>
          </pc:sldLayoutMkLst>
          <pc:spChg chg="mod">
            <ac:chgData name="JEAN RODRIGO DA SILVA" userId="fe0bed2f-355d-4817-9e47-6a62334132aa" providerId="ADAL" clId="{0CD049CD-158A-40E1-B42A-A400DD0D5842}" dt="2025-02-19T20:29:31.848" v="2592" actId="1076"/>
            <ac:spMkLst>
              <pc:docMk/>
              <pc:sldMasterMk cId="1161133430" sldId="2147483648"/>
              <pc:sldLayoutMk cId="3688847142" sldId="2147483656"/>
              <ac:spMk id="5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43.281" v="2594" actId="1076"/>
          <pc:sldLayoutMkLst>
            <pc:docMk/>
            <pc:sldMasterMk cId="1161133430" sldId="2147483648"/>
            <pc:sldLayoutMk cId="922397690" sldId="2147483658"/>
          </pc:sldLayoutMkLst>
          <pc:spChg chg="mod">
            <ac:chgData name="JEAN RODRIGO DA SILVA" userId="fe0bed2f-355d-4817-9e47-6a62334132aa" providerId="ADAL" clId="{0CD049CD-158A-40E1-B42A-A400DD0D5842}" dt="2025-02-19T20:29:43.281" v="2594" actId="1076"/>
            <ac:spMkLst>
              <pc:docMk/>
              <pc:sldMasterMk cId="1161133430" sldId="2147483648"/>
              <pc:sldLayoutMk cId="922397690" sldId="2147483658"/>
              <ac:spMk id="4" creationId="{00000000-0000-0000-0000-000000000000}"/>
            </ac:spMkLst>
          </pc:spChg>
        </pc:sldLayoutChg>
        <pc:sldLayoutChg chg="modSp mod">
          <pc:chgData name="JEAN RODRIGO DA SILVA" userId="fe0bed2f-355d-4817-9e47-6a62334132aa" providerId="ADAL" clId="{0CD049CD-158A-40E1-B42A-A400DD0D5842}" dt="2025-02-19T20:29:36.420" v="2593" actId="1076"/>
          <pc:sldLayoutMkLst>
            <pc:docMk/>
            <pc:sldMasterMk cId="1161133430" sldId="2147483648"/>
            <pc:sldLayoutMk cId="1929924441" sldId="2147483659"/>
          </pc:sldLayoutMkLst>
          <pc:spChg chg="mod">
            <ac:chgData name="JEAN RODRIGO DA SILVA" userId="fe0bed2f-355d-4817-9e47-6a62334132aa" providerId="ADAL" clId="{0CD049CD-158A-40E1-B42A-A400DD0D5842}" dt="2025-02-19T20:29:36.420" v="2593" actId="1076"/>
            <ac:spMkLst>
              <pc:docMk/>
              <pc:sldMasterMk cId="1161133430" sldId="2147483648"/>
              <pc:sldLayoutMk cId="1929924441" sldId="2147483659"/>
              <ac:spMk id="4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7260B-69C1-46CA-B65D-C3145527E93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18468B-7E44-4CDD-90A7-73F68EE50273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295</a:t>
          </a:r>
          <a:r>
            <a:rPr lang="pt-BR" sz="1600">
              <a:solidFill>
                <a:schemeClr val="bg1"/>
              </a:solidFill>
            </a:rPr>
            <a:t> Câmaras</a:t>
          </a:r>
        </a:p>
      </dgm:t>
    </dgm:pt>
    <dgm:pt modelId="{031C1F78-6538-47DD-B77F-9B0A6797D0D5}" type="parTrans" cxnId="{E7ECEFEF-07ED-46A1-9E40-3C4D06BEA38B}">
      <dgm:prSet/>
      <dgm:spPr/>
      <dgm:t>
        <a:bodyPr/>
        <a:lstStyle/>
        <a:p>
          <a:endParaRPr lang="pt-BR"/>
        </a:p>
      </dgm:t>
    </dgm:pt>
    <dgm:pt modelId="{26F23669-509C-478F-AD3A-099E170A66A6}" type="sibTrans" cxnId="{E7ECEFEF-07ED-46A1-9E40-3C4D06BEA38B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295</a:t>
          </a:r>
          <a:r>
            <a:rPr lang="pt-BR" sz="1600">
              <a:solidFill>
                <a:schemeClr val="bg1"/>
              </a:solidFill>
            </a:rPr>
            <a:t> Prefeituras</a:t>
          </a:r>
        </a:p>
      </dgm:t>
    </dgm:pt>
    <dgm:pt modelId="{065E62B7-2B2A-4E40-A042-39D3142D5456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59</a:t>
          </a:r>
          <a:r>
            <a:rPr lang="pt-BR" sz="1600">
              <a:solidFill>
                <a:schemeClr val="bg1"/>
              </a:solidFill>
            </a:rPr>
            <a:t> Empresas</a:t>
          </a:r>
        </a:p>
      </dgm:t>
    </dgm:pt>
    <dgm:pt modelId="{1AE1D571-9F91-4D38-A861-4D19C2396733}" type="parTrans" cxnId="{01BB8311-B85A-4059-942B-B55F3D8D3C28}">
      <dgm:prSet/>
      <dgm:spPr/>
      <dgm:t>
        <a:bodyPr/>
        <a:lstStyle/>
        <a:p>
          <a:endParaRPr lang="pt-BR"/>
        </a:p>
      </dgm:t>
    </dgm:pt>
    <dgm:pt modelId="{C3D14A7D-FD42-4186-9F71-45C3D47041E3}" type="sibTrans" cxnId="{01BB8311-B85A-4059-942B-B55F3D8D3C28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123</a:t>
          </a:r>
          <a:r>
            <a:rPr lang="pt-BR" sz="1600">
              <a:solidFill>
                <a:schemeClr val="bg1"/>
              </a:solidFill>
            </a:rPr>
            <a:t> Fundações</a:t>
          </a:r>
        </a:p>
      </dgm:t>
    </dgm:pt>
    <dgm:pt modelId="{4C335C85-87A9-42A5-9579-41F89F492F20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773</a:t>
          </a:r>
          <a:r>
            <a:rPr lang="pt-BR" sz="1600">
              <a:solidFill>
                <a:schemeClr val="bg1"/>
              </a:solidFill>
            </a:rPr>
            <a:t> Fundos</a:t>
          </a:r>
        </a:p>
      </dgm:t>
    </dgm:pt>
    <dgm:pt modelId="{E6516710-2401-4474-B5AF-4B23796A3208}" type="parTrans" cxnId="{CF734138-F9C4-491F-95E6-394149B4F5BA}">
      <dgm:prSet/>
      <dgm:spPr/>
      <dgm:t>
        <a:bodyPr/>
        <a:lstStyle/>
        <a:p>
          <a:endParaRPr lang="pt-BR"/>
        </a:p>
      </dgm:t>
    </dgm:pt>
    <dgm:pt modelId="{B94F5081-140C-414E-894E-8174BA2870A5}" type="sibTrans" cxnId="{CF734138-F9C4-491F-95E6-394149B4F5B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40</a:t>
          </a:r>
          <a:r>
            <a:rPr lang="pt-BR" sz="1600">
              <a:solidFill>
                <a:schemeClr val="bg1"/>
              </a:solidFill>
            </a:rPr>
            <a:t> Poderes, órgãos autônomos e outros</a:t>
          </a:r>
        </a:p>
      </dgm:t>
    </dgm:pt>
    <dgm:pt modelId="{590645BF-5BB7-486D-A26F-02CA8954A5A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marL="0" indent="0"/>
          <a:r>
            <a:rPr lang="pt-BR" sz="2000">
              <a:solidFill>
                <a:schemeClr val="bg1"/>
              </a:solidFill>
            </a:rPr>
            <a:t>147</a:t>
          </a:r>
          <a:r>
            <a:rPr lang="pt-BR" sz="1600">
              <a:solidFill>
                <a:schemeClr val="bg1"/>
              </a:solidFill>
            </a:rPr>
            <a:t> Autarquias</a:t>
          </a:r>
        </a:p>
      </dgm:t>
    </dgm:pt>
    <dgm:pt modelId="{AE0D7799-9411-483E-B267-C252D173D8EE}" type="parTrans" cxnId="{931FB9FE-7E92-41D3-910E-31774CC87E3F}">
      <dgm:prSet/>
      <dgm:spPr/>
      <dgm:t>
        <a:bodyPr/>
        <a:lstStyle/>
        <a:p>
          <a:endParaRPr lang="pt-BR"/>
        </a:p>
      </dgm:t>
    </dgm:pt>
    <dgm:pt modelId="{604DD75C-5456-4E21-A21D-F8A2AF211879}" type="sibTrans" cxnId="{931FB9FE-7E92-41D3-910E-31774CC87E3F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>
              <a:solidFill>
                <a:schemeClr val="bg1"/>
              </a:solidFill>
            </a:rPr>
            <a:t>72</a:t>
          </a:r>
          <a:r>
            <a:rPr lang="pt-BR" sz="1600">
              <a:solidFill>
                <a:schemeClr val="bg1"/>
              </a:solidFill>
            </a:rPr>
            <a:t> Consórcios</a:t>
          </a:r>
        </a:p>
      </dgm:t>
    </dgm:pt>
    <dgm:pt modelId="{DA5BE40C-AF90-47FA-96F7-375B9BEAC7AC}" type="pres">
      <dgm:prSet presAssocID="{EE77260B-69C1-46CA-B65D-C3145527E934}" presName="Name0" presStyleCnt="0">
        <dgm:presLayoutVars>
          <dgm:chMax/>
          <dgm:chPref/>
          <dgm:dir/>
          <dgm:animLvl val="lvl"/>
        </dgm:presLayoutVars>
      </dgm:prSet>
      <dgm:spPr/>
    </dgm:pt>
    <dgm:pt modelId="{526C3405-28D8-49A0-86DE-A97393D7B802}" type="pres">
      <dgm:prSet presAssocID="{1A18468B-7E44-4CDD-90A7-73F68EE50273}" presName="composite" presStyleCnt="0"/>
      <dgm:spPr/>
    </dgm:pt>
    <dgm:pt modelId="{47C60AC8-994F-492E-ABC1-11DD8A76B815}" type="pres">
      <dgm:prSet presAssocID="{1A18468B-7E44-4CDD-90A7-73F68EE5027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1B79A175-2F03-4D68-8296-B1168CF29039}" type="pres">
      <dgm:prSet presAssocID="{1A18468B-7E44-4CDD-90A7-73F68EE5027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A73CCBC-096F-4D83-B392-9944B016AA2E}" type="pres">
      <dgm:prSet presAssocID="{1A18468B-7E44-4CDD-90A7-73F68EE50273}" presName="BalanceSpacing" presStyleCnt="0"/>
      <dgm:spPr/>
    </dgm:pt>
    <dgm:pt modelId="{5333C2E8-D270-431D-9A0A-64942F8B5071}" type="pres">
      <dgm:prSet presAssocID="{1A18468B-7E44-4CDD-90A7-73F68EE50273}" presName="BalanceSpacing1" presStyleCnt="0"/>
      <dgm:spPr/>
    </dgm:pt>
    <dgm:pt modelId="{F389418F-242E-4377-83AF-EE8572C6E1A7}" type="pres">
      <dgm:prSet presAssocID="{26F23669-509C-478F-AD3A-099E170A66A6}" presName="Accent1Text" presStyleLbl="node1" presStyleIdx="1" presStyleCnt="8"/>
      <dgm:spPr/>
    </dgm:pt>
    <dgm:pt modelId="{E11F6CEC-15D7-47E2-8094-57E359F31949}" type="pres">
      <dgm:prSet presAssocID="{26F23669-509C-478F-AD3A-099E170A66A6}" presName="spaceBetweenRectangles" presStyleCnt="0"/>
      <dgm:spPr/>
    </dgm:pt>
    <dgm:pt modelId="{A658A68B-033A-4EB9-8DB7-F1CACDB03A06}" type="pres">
      <dgm:prSet presAssocID="{590645BF-5BB7-486D-A26F-02CA8954A5A2}" presName="composite" presStyleCnt="0"/>
      <dgm:spPr/>
    </dgm:pt>
    <dgm:pt modelId="{6B9CF51E-410B-4079-802A-252A11305A3F}" type="pres">
      <dgm:prSet presAssocID="{590645BF-5BB7-486D-A26F-02CA8954A5A2}" presName="Parent1" presStyleLbl="node1" presStyleIdx="2" presStyleCnt="8" custScaleX="103575">
        <dgm:presLayoutVars>
          <dgm:chMax val="1"/>
          <dgm:chPref val="1"/>
          <dgm:bulletEnabled val="1"/>
        </dgm:presLayoutVars>
      </dgm:prSet>
      <dgm:spPr/>
    </dgm:pt>
    <dgm:pt modelId="{D5FAEB92-E842-4142-B2F2-B030047170DB}" type="pres">
      <dgm:prSet presAssocID="{590645BF-5BB7-486D-A26F-02CA8954A5A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B528923-2F24-49BF-9609-5FF2FBFA744F}" type="pres">
      <dgm:prSet presAssocID="{590645BF-5BB7-486D-A26F-02CA8954A5A2}" presName="BalanceSpacing" presStyleCnt="0"/>
      <dgm:spPr/>
    </dgm:pt>
    <dgm:pt modelId="{1A487B0E-50E4-4934-B749-2401ADD8043D}" type="pres">
      <dgm:prSet presAssocID="{590645BF-5BB7-486D-A26F-02CA8954A5A2}" presName="BalanceSpacing1" presStyleCnt="0"/>
      <dgm:spPr/>
    </dgm:pt>
    <dgm:pt modelId="{D9B8E2FA-5416-4C42-A60E-4396C0BE24EE}" type="pres">
      <dgm:prSet presAssocID="{604DD75C-5456-4E21-A21D-F8A2AF211879}" presName="Accent1Text" presStyleLbl="node1" presStyleIdx="3" presStyleCnt="8" custLinFactNeighborX="50444" custLinFactNeighborY="-80913"/>
      <dgm:spPr/>
    </dgm:pt>
    <dgm:pt modelId="{9EBC64C8-F852-4EF1-B324-FFFF0255BA75}" type="pres">
      <dgm:prSet presAssocID="{604DD75C-5456-4E21-A21D-F8A2AF211879}" presName="spaceBetweenRectangles" presStyleCnt="0"/>
      <dgm:spPr/>
    </dgm:pt>
    <dgm:pt modelId="{4A66C8DF-FE9D-448B-9A07-30CD36865D1A}" type="pres">
      <dgm:prSet presAssocID="{065E62B7-2B2A-4E40-A042-39D3142D5456}" presName="composite" presStyleCnt="0"/>
      <dgm:spPr/>
    </dgm:pt>
    <dgm:pt modelId="{E9B4BF39-E9D6-4630-AA4A-5121E291626E}" type="pres">
      <dgm:prSet presAssocID="{065E62B7-2B2A-4E40-A042-39D3142D5456}" presName="Parent1" presStyleLbl="node1" presStyleIdx="4" presStyleCnt="8" custLinFactX="55503" custLinFactNeighborX="100000" custLinFactNeighborY="-82700">
        <dgm:presLayoutVars>
          <dgm:chMax val="1"/>
          <dgm:chPref val="1"/>
          <dgm:bulletEnabled val="1"/>
        </dgm:presLayoutVars>
      </dgm:prSet>
      <dgm:spPr/>
    </dgm:pt>
    <dgm:pt modelId="{B37AA80E-2572-4555-B93A-140CFC10979F}" type="pres">
      <dgm:prSet presAssocID="{065E62B7-2B2A-4E40-A042-39D3142D5456}" presName="Childtext1" presStyleLbl="revTx" presStyleIdx="2" presStyleCnt="4" custScaleY="157139" custLinFactX="-100000" custLinFactY="-48623" custLinFactNeighborX="-198563" custLinFactNeighborY="-100000">
        <dgm:presLayoutVars>
          <dgm:chMax val="0"/>
          <dgm:chPref val="0"/>
          <dgm:bulletEnabled val="1"/>
        </dgm:presLayoutVars>
      </dgm:prSet>
      <dgm:spPr/>
    </dgm:pt>
    <dgm:pt modelId="{C740F2EB-CF01-4363-9F71-DC5523801F53}" type="pres">
      <dgm:prSet presAssocID="{065E62B7-2B2A-4E40-A042-39D3142D5456}" presName="BalanceSpacing" presStyleCnt="0"/>
      <dgm:spPr/>
    </dgm:pt>
    <dgm:pt modelId="{5E06BDE0-BFB0-4430-B141-E09CADE717DC}" type="pres">
      <dgm:prSet presAssocID="{065E62B7-2B2A-4E40-A042-39D3142D5456}" presName="BalanceSpacing1" presStyleCnt="0"/>
      <dgm:spPr/>
    </dgm:pt>
    <dgm:pt modelId="{EEBECCBF-A523-45D4-AEAF-CCBC8B3E756E}" type="pres">
      <dgm:prSet presAssocID="{C3D14A7D-FD42-4186-9F71-45C3D47041E3}" presName="Accent1Text" presStyleLbl="node1" presStyleIdx="5" presStyleCnt="8" custLinFactX="114536" custLinFactY="-65422" custLinFactNeighborX="200000" custLinFactNeighborY="-100000"/>
      <dgm:spPr/>
    </dgm:pt>
    <dgm:pt modelId="{643B54FB-7E48-4705-BFA1-53F1303B4AF8}" type="pres">
      <dgm:prSet presAssocID="{C3D14A7D-FD42-4186-9F71-45C3D47041E3}" presName="spaceBetweenRectangles" presStyleCnt="0"/>
      <dgm:spPr/>
    </dgm:pt>
    <dgm:pt modelId="{08B16831-661E-4898-B328-4F4F3A617E7F}" type="pres">
      <dgm:prSet presAssocID="{4C335C85-87A9-42A5-9579-41F89F492F20}" presName="composite" presStyleCnt="0"/>
      <dgm:spPr/>
    </dgm:pt>
    <dgm:pt modelId="{ACC38726-9946-4771-94FE-E880E8CF5101}" type="pres">
      <dgm:prSet presAssocID="{4C335C85-87A9-42A5-9579-41F89F492F20}" presName="Parent1" presStyleLbl="node1" presStyleIdx="6" presStyleCnt="8" custLinFactX="5230" custLinFactY="-68027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EA465376-C32F-4223-93EE-140C9F51A570}" type="pres">
      <dgm:prSet presAssocID="{4C335C85-87A9-42A5-9579-41F89F492F2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E65D7F8-E9F7-4582-8616-3A2A166ADA39}" type="pres">
      <dgm:prSet presAssocID="{4C335C85-87A9-42A5-9579-41F89F492F20}" presName="BalanceSpacing" presStyleCnt="0"/>
      <dgm:spPr/>
    </dgm:pt>
    <dgm:pt modelId="{41810ADF-74A1-4D04-80D1-1AB49745944B}" type="pres">
      <dgm:prSet presAssocID="{4C335C85-87A9-42A5-9579-41F89F492F20}" presName="BalanceSpacing1" presStyleCnt="0"/>
      <dgm:spPr/>
    </dgm:pt>
    <dgm:pt modelId="{4AEA1942-66AF-428A-A055-BBC337E6CE60}" type="pres">
      <dgm:prSet presAssocID="{B94F5081-140C-414E-894E-8174BA2870A5}" presName="Accent1Text" presStyleLbl="node1" presStyleIdx="7" presStyleCnt="8" custLinFactX="100000" custLinFactY="-68234" custLinFactNeighborX="102846" custLinFactNeighborY="-100000"/>
      <dgm:spPr/>
    </dgm:pt>
  </dgm:ptLst>
  <dgm:cxnLst>
    <dgm:cxn modelId="{01BB8311-B85A-4059-942B-B55F3D8D3C28}" srcId="{EE77260B-69C1-46CA-B65D-C3145527E934}" destId="{065E62B7-2B2A-4E40-A042-39D3142D5456}" srcOrd="2" destOrd="0" parTransId="{1AE1D571-9F91-4D38-A861-4D19C2396733}" sibTransId="{C3D14A7D-FD42-4186-9F71-45C3D47041E3}"/>
    <dgm:cxn modelId="{4948842D-0F7F-4C7F-A232-5D2F1AFE2207}" type="presOf" srcId="{1A18468B-7E44-4CDD-90A7-73F68EE50273}" destId="{47C60AC8-994F-492E-ABC1-11DD8A76B815}" srcOrd="0" destOrd="0" presId="urn:microsoft.com/office/officeart/2008/layout/AlternatingHexagons"/>
    <dgm:cxn modelId="{CF734138-F9C4-491F-95E6-394149B4F5BA}" srcId="{EE77260B-69C1-46CA-B65D-C3145527E934}" destId="{4C335C85-87A9-42A5-9579-41F89F492F20}" srcOrd="3" destOrd="0" parTransId="{E6516710-2401-4474-B5AF-4B23796A3208}" sibTransId="{B94F5081-140C-414E-894E-8174BA2870A5}"/>
    <dgm:cxn modelId="{1A64D639-98BA-446D-9B48-6D2A91B2DD7C}" type="presOf" srcId="{4C335C85-87A9-42A5-9579-41F89F492F20}" destId="{ACC38726-9946-4771-94FE-E880E8CF5101}" srcOrd="0" destOrd="0" presId="urn:microsoft.com/office/officeart/2008/layout/AlternatingHexagons"/>
    <dgm:cxn modelId="{16E2333D-8FD8-4698-940A-4A1DBCCBD5AA}" type="presOf" srcId="{B94F5081-140C-414E-894E-8174BA2870A5}" destId="{4AEA1942-66AF-428A-A055-BBC337E6CE60}" srcOrd="0" destOrd="0" presId="urn:microsoft.com/office/officeart/2008/layout/AlternatingHexagons"/>
    <dgm:cxn modelId="{7ED9437B-589E-414A-AE60-9ED69BDCB62B}" type="presOf" srcId="{26F23669-509C-478F-AD3A-099E170A66A6}" destId="{F389418F-242E-4377-83AF-EE8572C6E1A7}" srcOrd="0" destOrd="0" presId="urn:microsoft.com/office/officeart/2008/layout/AlternatingHexagons"/>
    <dgm:cxn modelId="{D85D4F8E-057D-4A4E-A289-290D07E607B3}" type="presOf" srcId="{604DD75C-5456-4E21-A21D-F8A2AF211879}" destId="{D9B8E2FA-5416-4C42-A60E-4396C0BE24EE}" srcOrd="0" destOrd="0" presId="urn:microsoft.com/office/officeart/2008/layout/AlternatingHexagons"/>
    <dgm:cxn modelId="{F341EB95-55FE-4733-BAF0-068BD9DA056B}" type="presOf" srcId="{C3D14A7D-FD42-4186-9F71-45C3D47041E3}" destId="{EEBECCBF-A523-45D4-AEAF-CCBC8B3E756E}" srcOrd="0" destOrd="0" presId="urn:microsoft.com/office/officeart/2008/layout/AlternatingHexagons"/>
    <dgm:cxn modelId="{CC5672B6-1FF7-4C26-9E00-C7A6DAC708A5}" type="presOf" srcId="{065E62B7-2B2A-4E40-A042-39D3142D5456}" destId="{E9B4BF39-E9D6-4630-AA4A-5121E291626E}" srcOrd="0" destOrd="0" presId="urn:microsoft.com/office/officeart/2008/layout/AlternatingHexagons"/>
    <dgm:cxn modelId="{EAE8F7C8-D648-44F4-B062-2CF8DCF4F003}" type="presOf" srcId="{EE77260B-69C1-46CA-B65D-C3145527E934}" destId="{DA5BE40C-AF90-47FA-96F7-375B9BEAC7AC}" srcOrd="0" destOrd="0" presId="urn:microsoft.com/office/officeart/2008/layout/AlternatingHexagons"/>
    <dgm:cxn modelId="{7972A9CB-D7DB-4666-9019-E3725B39606F}" type="presOf" srcId="{590645BF-5BB7-486D-A26F-02CA8954A5A2}" destId="{6B9CF51E-410B-4079-802A-252A11305A3F}" srcOrd="0" destOrd="0" presId="urn:microsoft.com/office/officeart/2008/layout/AlternatingHexagons"/>
    <dgm:cxn modelId="{E7ECEFEF-07ED-46A1-9E40-3C4D06BEA38B}" srcId="{EE77260B-69C1-46CA-B65D-C3145527E934}" destId="{1A18468B-7E44-4CDD-90A7-73F68EE50273}" srcOrd="0" destOrd="0" parTransId="{031C1F78-6538-47DD-B77F-9B0A6797D0D5}" sibTransId="{26F23669-509C-478F-AD3A-099E170A66A6}"/>
    <dgm:cxn modelId="{931FB9FE-7E92-41D3-910E-31774CC87E3F}" srcId="{EE77260B-69C1-46CA-B65D-C3145527E934}" destId="{590645BF-5BB7-486D-A26F-02CA8954A5A2}" srcOrd="1" destOrd="0" parTransId="{AE0D7799-9411-483E-B267-C252D173D8EE}" sibTransId="{604DD75C-5456-4E21-A21D-F8A2AF211879}"/>
    <dgm:cxn modelId="{17EFD602-BA71-4F56-B2BE-B6D64D56C89B}" type="presParOf" srcId="{DA5BE40C-AF90-47FA-96F7-375B9BEAC7AC}" destId="{526C3405-28D8-49A0-86DE-A97393D7B802}" srcOrd="0" destOrd="0" presId="urn:microsoft.com/office/officeart/2008/layout/AlternatingHexagons"/>
    <dgm:cxn modelId="{5B96C808-CDBD-4C2B-A0F2-C3EB8F45EAA1}" type="presParOf" srcId="{526C3405-28D8-49A0-86DE-A97393D7B802}" destId="{47C60AC8-994F-492E-ABC1-11DD8A76B815}" srcOrd="0" destOrd="0" presId="urn:microsoft.com/office/officeart/2008/layout/AlternatingHexagons"/>
    <dgm:cxn modelId="{802E2D22-944C-4E5F-AD9E-3B90DE2E107F}" type="presParOf" srcId="{526C3405-28D8-49A0-86DE-A97393D7B802}" destId="{1B79A175-2F03-4D68-8296-B1168CF29039}" srcOrd="1" destOrd="0" presId="urn:microsoft.com/office/officeart/2008/layout/AlternatingHexagons"/>
    <dgm:cxn modelId="{B86A5908-76F0-49EB-9CB8-F5139EA3D02C}" type="presParOf" srcId="{526C3405-28D8-49A0-86DE-A97393D7B802}" destId="{5A73CCBC-096F-4D83-B392-9944B016AA2E}" srcOrd="2" destOrd="0" presId="urn:microsoft.com/office/officeart/2008/layout/AlternatingHexagons"/>
    <dgm:cxn modelId="{A8F30A3B-EC77-4A99-80CF-44B8F7D2386A}" type="presParOf" srcId="{526C3405-28D8-49A0-86DE-A97393D7B802}" destId="{5333C2E8-D270-431D-9A0A-64942F8B5071}" srcOrd="3" destOrd="0" presId="urn:microsoft.com/office/officeart/2008/layout/AlternatingHexagons"/>
    <dgm:cxn modelId="{18A13673-98CC-45B9-86D5-BAB120E5B0D2}" type="presParOf" srcId="{526C3405-28D8-49A0-86DE-A97393D7B802}" destId="{F389418F-242E-4377-83AF-EE8572C6E1A7}" srcOrd="4" destOrd="0" presId="urn:microsoft.com/office/officeart/2008/layout/AlternatingHexagons"/>
    <dgm:cxn modelId="{DEB48206-C6A9-46F2-865F-BD382DEF9D21}" type="presParOf" srcId="{DA5BE40C-AF90-47FA-96F7-375B9BEAC7AC}" destId="{E11F6CEC-15D7-47E2-8094-57E359F31949}" srcOrd="1" destOrd="0" presId="urn:microsoft.com/office/officeart/2008/layout/AlternatingHexagons"/>
    <dgm:cxn modelId="{CB2220CE-9B37-4DF5-A66E-D6B7DBAAAD6D}" type="presParOf" srcId="{DA5BE40C-AF90-47FA-96F7-375B9BEAC7AC}" destId="{A658A68B-033A-4EB9-8DB7-F1CACDB03A06}" srcOrd="2" destOrd="0" presId="urn:microsoft.com/office/officeart/2008/layout/AlternatingHexagons"/>
    <dgm:cxn modelId="{AC0BFDDA-E881-4B58-81AB-800F1FCD5F86}" type="presParOf" srcId="{A658A68B-033A-4EB9-8DB7-F1CACDB03A06}" destId="{6B9CF51E-410B-4079-802A-252A11305A3F}" srcOrd="0" destOrd="0" presId="urn:microsoft.com/office/officeart/2008/layout/AlternatingHexagons"/>
    <dgm:cxn modelId="{E3A08546-9DA4-4C07-A76C-4E520143A13D}" type="presParOf" srcId="{A658A68B-033A-4EB9-8DB7-F1CACDB03A06}" destId="{D5FAEB92-E842-4142-B2F2-B030047170DB}" srcOrd="1" destOrd="0" presId="urn:microsoft.com/office/officeart/2008/layout/AlternatingHexagons"/>
    <dgm:cxn modelId="{288EC128-47C1-4F1B-91C0-4112939BAA42}" type="presParOf" srcId="{A658A68B-033A-4EB9-8DB7-F1CACDB03A06}" destId="{1B528923-2F24-49BF-9609-5FF2FBFA744F}" srcOrd="2" destOrd="0" presId="urn:microsoft.com/office/officeart/2008/layout/AlternatingHexagons"/>
    <dgm:cxn modelId="{A039789F-6E78-49C7-9743-DBA5EE71BA73}" type="presParOf" srcId="{A658A68B-033A-4EB9-8DB7-F1CACDB03A06}" destId="{1A487B0E-50E4-4934-B749-2401ADD8043D}" srcOrd="3" destOrd="0" presId="urn:microsoft.com/office/officeart/2008/layout/AlternatingHexagons"/>
    <dgm:cxn modelId="{D9C62EBD-6E8F-4D43-B754-AA6D99B73134}" type="presParOf" srcId="{A658A68B-033A-4EB9-8DB7-F1CACDB03A06}" destId="{D9B8E2FA-5416-4C42-A60E-4396C0BE24EE}" srcOrd="4" destOrd="0" presId="urn:microsoft.com/office/officeart/2008/layout/AlternatingHexagons"/>
    <dgm:cxn modelId="{CC47E78E-C277-4DCB-9852-F03BAE5470B9}" type="presParOf" srcId="{DA5BE40C-AF90-47FA-96F7-375B9BEAC7AC}" destId="{9EBC64C8-F852-4EF1-B324-FFFF0255BA75}" srcOrd="3" destOrd="0" presId="urn:microsoft.com/office/officeart/2008/layout/AlternatingHexagons"/>
    <dgm:cxn modelId="{CC0CAE7A-C14F-4AE8-88C3-0EEAEDB14CD3}" type="presParOf" srcId="{DA5BE40C-AF90-47FA-96F7-375B9BEAC7AC}" destId="{4A66C8DF-FE9D-448B-9A07-30CD36865D1A}" srcOrd="4" destOrd="0" presId="urn:microsoft.com/office/officeart/2008/layout/AlternatingHexagons"/>
    <dgm:cxn modelId="{D1DCDC24-1602-4632-B91C-93B653E8E6A4}" type="presParOf" srcId="{4A66C8DF-FE9D-448B-9A07-30CD36865D1A}" destId="{E9B4BF39-E9D6-4630-AA4A-5121E291626E}" srcOrd="0" destOrd="0" presId="urn:microsoft.com/office/officeart/2008/layout/AlternatingHexagons"/>
    <dgm:cxn modelId="{144A995B-C5C4-488A-93B6-1D76854A74D3}" type="presParOf" srcId="{4A66C8DF-FE9D-448B-9A07-30CD36865D1A}" destId="{B37AA80E-2572-4555-B93A-140CFC10979F}" srcOrd="1" destOrd="0" presId="urn:microsoft.com/office/officeart/2008/layout/AlternatingHexagons"/>
    <dgm:cxn modelId="{D9420AF6-F86E-4378-ACAA-3407A895B8EC}" type="presParOf" srcId="{4A66C8DF-FE9D-448B-9A07-30CD36865D1A}" destId="{C740F2EB-CF01-4363-9F71-DC5523801F53}" srcOrd="2" destOrd="0" presId="urn:microsoft.com/office/officeart/2008/layout/AlternatingHexagons"/>
    <dgm:cxn modelId="{1F0D1DFC-1B44-41BB-AAE7-B07410D7EE6B}" type="presParOf" srcId="{4A66C8DF-FE9D-448B-9A07-30CD36865D1A}" destId="{5E06BDE0-BFB0-4430-B141-E09CADE717DC}" srcOrd="3" destOrd="0" presId="urn:microsoft.com/office/officeart/2008/layout/AlternatingHexagons"/>
    <dgm:cxn modelId="{8123434C-0BB1-4EBF-9CD8-65DAA6329632}" type="presParOf" srcId="{4A66C8DF-FE9D-448B-9A07-30CD36865D1A}" destId="{EEBECCBF-A523-45D4-AEAF-CCBC8B3E756E}" srcOrd="4" destOrd="0" presId="urn:microsoft.com/office/officeart/2008/layout/AlternatingHexagons"/>
    <dgm:cxn modelId="{9B454BFD-39BD-4588-B55D-77141EC3BF6E}" type="presParOf" srcId="{DA5BE40C-AF90-47FA-96F7-375B9BEAC7AC}" destId="{643B54FB-7E48-4705-BFA1-53F1303B4AF8}" srcOrd="5" destOrd="0" presId="urn:microsoft.com/office/officeart/2008/layout/AlternatingHexagons"/>
    <dgm:cxn modelId="{0B8F5BEC-6379-4B39-97B9-C196072EF61C}" type="presParOf" srcId="{DA5BE40C-AF90-47FA-96F7-375B9BEAC7AC}" destId="{08B16831-661E-4898-B328-4F4F3A617E7F}" srcOrd="6" destOrd="0" presId="urn:microsoft.com/office/officeart/2008/layout/AlternatingHexagons"/>
    <dgm:cxn modelId="{DCB31E37-AB2E-4768-B655-1654D219EB7F}" type="presParOf" srcId="{08B16831-661E-4898-B328-4F4F3A617E7F}" destId="{ACC38726-9946-4771-94FE-E880E8CF5101}" srcOrd="0" destOrd="0" presId="urn:microsoft.com/office/officeart/2008/layout/AlternatingHexagons"/>
    <dgm:cxn modelId="{21FD7E5D-3711-45E7-847F-D55F16FEF45A}" type="presParOf" srcId="{08B16831-661E-4898-B328-4F4F3A617E7F}" destId="{EA465376-C32F-4223-93EE-140C9F51A570}" srcOrd="1" destOrd="0" presId="urn:microsoft.com/office/officeart/2008/layout/AlternatingHexagons"/>
    <dgm:cxn modelId="{D8007B29-68BA-48B0-AF41-7C3E8F70014C}" type="presParOf" srcId="{08B16831-661E-4898-B328-4F4F3A617E7F}" destId="{7E65D7F8-E9F7-4582-8616-3A2A166ADA39}" srcOrd="2" destOrd="0" presId="urn:microsoft.com/office/officeart/2008/layout/AlternatingHexagons"/>
    <dgm:cxn modelId="{58908F7B-0539-4EED-9AB0-62478FF10789}" type="presParOf" srcId="{08B16831-661E-4898-B328-4F4F3A617E7F}" destId="{41810ADF-74A1-4D04-80D1-1AB49745944B}" srcOrd="3" destOrd="0" presId="urn:microsoft.com/office/officeart/2008/layout/AlternatingHexagons"/>
    <dgm:cxn modelId="{D6D25189-EFB4-48C3-8E38-0DF236F97101}" type="presParOf" srcId="{08B16831-661E-4898-B328-4F4F3A617E7F}" destId="{4AEA1942-66AF-428A-A055-BBC337E6CE6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13448-DF63-4AF4-919F-3F118F76B28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3BFC84-3AF0-4718-A4EC-1610C18E60F4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/>
            <a:t>Bimestral</a:t>
          </a:r>
        </a:p>
        <a:p>
          <a:r>
            <a:rPr lang="pt-BR"/>
            <a:t>2005</a:t>
          </a:r>
        </a:p>
      </dgm:t>
    </dgm:pt>
    <dgm:pt modelId="{D88FE245-2BEC-4C31-9E2A-165513D372E7}" type="parTrans" cxnId="{DA80CAF3-3129-4622-9DE7-4CCCE9A2BC5A}">
      <dgm:prSet/>
      <dgm:spPr/>
      <dgm:t>
        <a:bodyPr/>
        <a:lstStyle/>
        <a:p>
          <a:endParaRPr lang="pt-BR"/>
        </a:p>
      </dgm:t>
    </dgm:pt>
    <dgm:pt modelId="{F0DB6FC9-0449-479A-A23F-740036EDF008}" type="sibTrans" cxnId="{DA80CAF3-3129-4622-9DE7-4CCCE9A2BC5A}">
      <dgm:prSet/>
      <dgm:spPr/>
      <dgm:t>
        <a:bodyPr/>
        <a:lstStyle/>
        <a:p>
          <a:endParaRPr lang="pt-BR"/>
        </a:p>
      </dgm:t>
    </dgm:pt>
    <dgm:pt modelId="{A52EC686-CC3A-4A2D-B451-206E165C86E7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Necessidade de evoluir layouts e regras;</a:t>
          </a:r>
        </a:p>
      </dgm:t>
    </dgm:pt>
    <dgm:pt modelId="{0EC8CDEE-675B-4C60-B858-DA530329D85F}" type="parTrans" cxnId="{2B13DCBD-759F-441D-B291-73CF4C79864A}">
      <dgm:prSet/>
      <dgm:spPr/>
      <dgm:t>
        <a:bodyPr/>
        <a:lstStyle/>
        <a:p>
          <a:endParaRPr lang="pt-BR"/>
        </a:p>
      </dgm:t>
    </dgm:pt>
    <dgm:pt modelId="{DC6FF4CA-69EA-4A1D-BFDF-20E1559B89A0}" type="sibTrans" cxnId="{2B13DCBD-759F-441D-B291-73CF4C79864A}">
      <dgm:prSet/>
      <dgm:spPr/>
      <dgm:t>
        <a:bodyPr/>
        <a:lstStyle/>
        <a:p>
          <a:endParaRPr lang="pt-BR"/>
        </a:p>
      </dgm:t>
    </dgm:pt>
    <dgm:pt modelId="{E2BA6317-3614-4591-824C-29C36B145CAF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Defasagem de até 95 dias nos dados</a:t>
          </a:r>
        </a:p>
      </dgm:t>
    </dgm:pt>
    <dgm:pt modelId="{7B694169-C8F7-4DA6-AC98-433FDB2ADA32}" type="parTrans" cxnId="{B7ED6A03-76CA-4734-9C45-E52187E0A574}">
      <dgm:prSet/>
      <dgm:spPr/>
      <dgm:t>
        <a:bodyPr/>
        <a:lstStyle/>
        <a:p>
          <a:endParaRPr lang="pt-BR"/>
        </a:p>
      </dgm:t>
    </dgm:pt>
    <dgm:pt modelId="{2EFAEAC9-3EB3-446F-8A79-82DE3FFA2397}" type="sibTrans" cxnId="{B7ED6A03-76CA-4734-9C45-E52187E0A574}">
      <dgm:prSet/>
      <dgm:spPr/>
      <dgm:t>
        <a:bodyPr/>
        <a:lstStyle/>
        <a:p>
          <a:endParaRPr lang="pt-BR"/>
        </a:p>
      </dgm:t>
    </dgm:pt>
    <dgm:pt modelId="{7B1D146F-D1DF-4617-B045-ED598D3EF726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/>
            <a:t>Online</a:t>
          </a:r>
        </a:p>
        <a:p>
          <a:r>
            <a:rPr lang="pt-BR"/>
            <a:t>2021</a:t>
          </a:r>
        </a:p>
      </dgm:t>
    </dgm:pt>
    <dgm:pt modelId="{136456EB-9588-49C0-B792-02A5D424096C}" type="parTrans" cxnId="{6DE9090F-79F1-4857-A337-1EC0462B5A77}">
      <dgm:prSet/>
      <dgm:spPr/>
      <dgm:t>
        <a:bodyPr/>
        <a:lstStyle/>
        <a:p>
          <a:endParaRPr lang="pt-BR"/>
        </a:p>
      </dgm:t>
    </dgm:pt>
    <dgm:pt modelId="{9EF64B1C-8329-4BCA-970D-577245E48955}" type="sibTrans" cxnId="{6DE9090F-79F1-4857-A337-1EC0462B5A77}">
      <dgm:prSet/>
      <dgm:spPr/>
      <dgm:t>
        <a:bodyPr/>
        <a:lstStyle/>
        <a:p>
          <a:endParaRPr lang="pt-BR"/>
        </a:p>
      </dgm:t>
    </dgm:pt>
    <dgm:pt modelId="{9C7094A5-6D57-4983-B5DD-B16A9A8CE763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Revisão dos layouts;</a:t>
          </a:r>
        </a:p>
      </dgm:t>
    </dgm:pt>
    <dgm:pt modelId="{09E4AA1C-04D8-419C-B0BE-B55B3BBAF7F0}" type="parTrans" cxnId="{DA4928F4-2008-474F-94EE-9E2E5DA7828D}">
      <dgm:prSet/>
      <dgm:spPr/>
      <dgm:t>
        <a:bodyPr/>
        <a:lstStyle/>
        <a:p>
          <a:endParaRPr lang="pt-BR"/>
        </a:p>
      </dgm:t>
    </dgm:pt>
    <dgm:pt modelId="{A11132DC-867F-47D0-A170-D3483390C8AC}" type="sibTrans" cxnId="{DA4928F4-2008-474F-94EE-9E2E5DA7828D}">
      <dgm:prSet/>
      <dgm:spPr/>
      <dgm:t>
        <a:bodyPr/>
        <a:lstStyle/>
        <a:p>
          <a:endParaRPr lang="pt-BR"/>
        </a:p>
      </dgm:t>
    </dgm:pt>
    <dgm:pt modelId="{0CCF230B-0289-48AB-937A-DA877F42D058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Remessas diárias</a:t>
          </a:r>
        </a:p>
      </dgm:t>
    </dgm:pt>
    <dgm:pt modelId="{CAD0436F-F7B5-4187-80C0-804912A0E5B8}" type="parTrans" cxnId="{E735A29E-C09E-4BC4-A92D-2E2A68AE5DC1}">
      <dgm:prSet/>
      <dgm:spPr/>
      <dgm:t>
        <a:bodyPr/>
        <a:lstStyle/>
        <a:p>
          <a:endParaRPr lang="pt-BR"/>
        </a:p>
      </dgm:t>
    </dgm:pt>
    <dgm:pt modelId="{17E0D0D8-223D-4BC3-8388-89AF3BC92044}" type="sibTrans" cxnId="{E735A29E-C09E-4BC4-A92D-2E2A68AE5DC1}">
      <dgm:prSet/>
      <dgm:spPr/>
      <dgm:t>
        <a:bodyPr/>
        <a:lstStyle/>
        <a:p>
          <a:endParaRPr lang="pt-BR"/>
        </a:p>
      </dgm:t>
    </dgm:pt>
    <dgm:pt modelId="{0A25EF39-5882-476E-BF17-62E64A8D0C82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Novas tecnologias;</a:t>
          </a:r>
        </a:p>
      </dgm:t>
    </dgm:pt>
    <dgm:pt modelId="{484355FC-4AD2-42F8-96D7-62BEECBBE5A3}" type="parTrans" cxnId="{72C26294-BD26-4FD2-8364-FC1D94142D48}">
      <dgm:prSet/>
      <dgm:spPr/>
      <dgm:t>
        <a:bodyPr/>
        <a:lstStyle/>
        <a:p>
          <a:endParaRPr lang="pt-BR"/>
        </a:p>
      </dgm:t>
    </dgm:pt>
    <dgm:pt modelId="{65337F9F-E243-464A-997E-F0D9A836DA5E}" type="sibTrans" cxnId="{72C26294-BD26-4FD2-8364-FC1D94142D48}">
      <dgm:prSet/>
      <dgm:spPr/>
      <dgm:t>
        <a:bodyPr/>
        <a:lstStyle/>
        <a:p>
          <a:endParaRPr lang="pt-BR"/>
        </a:p>
      </dgm:t>
    </dgm:pt>
    <dgm:pt modelId="{67D09828-65DF-4650-AFF9-E1DD183ED7D3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Novos módulos;</a:t>
          </a:r>
        </a:p>
      </dgm:t>
    </dgm:pt>
    <dgm:pt modelId="{C8C0BD34-A1B5-4A7C-BE4F-9B97980ADCA9}" type="parTrans" cxnId="{8BD7B649-EF92-498F-864F-30B50DF7EA5F}">
      <dgm:prSet/>
      <dgm:spPr/>
      <dgm:t>
        <a:bodyPr/>
        <a:lstStyle/>
        <a:p>
          <a:endParaRPr lang="pt-BR"/>
        </a:p>
      </dgm:t>
    </dgm:pt>
    <dgm:pt modelId="{5FE7767E-D63C-4D26-80AF-41866063BA5D}" type="sibTrans" cxnId="{8BD7B649-EF92-498F-864F-30B50DF7EA5F}">
      <dgm:prSet/>
      <dgm:spPr/>
      <dgm:t>
        <a:bodyPr/>
        <a:lstStyle/>
        <a:p>
          <a:endParaRPr lang="pt-BR"/>
        </a:p>
      </dgm:t>
    </dgm:pt>
    <dgm:pt modelId="{153DAB98-1725-425C-9460-3F266F56707A}" type="pres">
      <dgm:prSet presAssocID="{B6613448-DF63-4AF4-919F-3F118F76B280}" presName="theList" presStyleCnt="0">
        <dgm:presLayoutVars>
          <dgm:dir/>
          <dgm:animLvl val="lvl"/>
          <dgm:resizeHandles val="exact"/>
        </dgm:presLayoutVars>
      </dgm:prSet>
      <dgm:spPr/>
    </dgm:pt>
    <dgm:pt modelId="{644A1B65-0189-4896-9757-303172753AD9}" type="pres">
      <dgm:prSet presAssocID="{C73BFC84-3AF0-4718-A4EC-1610C18E60F4}" presName="compNode" presStyleCnt="0"/>
      <dgm:spPr/>
    </dgm:pt>
    <dgm:pt modelId="{3075DF2F-790B-4CED-8A14-65E9B8716635}" type="pres">
      <dgm:prSet presAssocID="{C73BFC84-3AF0-4718-A4EC-1610C18E60F4}" presName="noGeometry" presStyleCnt="0"/>
      <dgm:spPr/>
    </dgm:pt>
    <dgm:pt modelId="{B4CFE75B-C130-4BB2-890E-CF14D5F858B8}" type="pres">
      <dgm:prSet presAssocID="{C73BFC84-3AF0-4718-A4EC-1610C18E60F4}" presName="childTextVisible" presStyleLbl="bgAccFollowNode1" presStyleIdx="0" presStyleCnt="2">
        <dgm:presLayoutVars>
          <dgm:bulletEnabled val="1"/>
        </dgm:presLayoutVars>
      </dgm:prSet>
      <dgm:spPr/>
    </dgm:pt>
    <dgm:pt modelId="{270EAEE7-2CBF-4948-A40B-EF6FFDEA423E}" type="pres">
      <dgm:prSet presAssocID="{C73BFC84-3AF0-4718-A4EC-1610C18E60F4}" presName="childTextHidden" presStyleLbl="bgAccFollowNode1" presStyleIdx="0" presStyleCnt="2"/>
      <dgm:spPr/>
    </dgm:pt>
    <dgm:pt modelId="{791B39A9-D579-4CCA-B257-A50B6A213E14}" type="pres">
      <dgm:prSet presAssocID="{C73BFC84-3AF0-4718-A4EC-1610C18E60F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1B5C66D-9084-4E8F-B2F1-29014AE5B40E}" type="pres">
      <dgm:prSet presAssocID="{C73BFC84-3AF0-4718-A4EC-1610C18E60F4}" presName="aSpace" presStyleCnt="0"/>
      <dgm:spPr/>
    </dgm:pt>
    <dgm:pt modelId="{AF86ACB3-6720-46DB-B9A3-7EC64172FD11}" type="pres">
      <dgm:prSet presAssocID="{7B1D146F-D1DF-4617-B045-ED598D3EF726}" presName="compNode" presStyleCnt="0"/>
      <dgm:spPr/>
    </dgm:pt>
    <dgm:pt modelId="{74798180-B1A8-4E56-92DF-5B60C353C13D}" type="pres">
      <dgm:prSet presAssocID="{7B1D146F-D1DF-4617-B045-ED598D3EF726}" presName="noGeometry" presStyleCnt="0"/>
      <dgm:spPr/>
    </dgm:pt>
    <dgm:pt modelId="{B77175CD-7768-44D5-8C48-B80A42C9B37F}" type="pres">
      <dgm:prSet presAssocID="{7B1D146F-D1DF-4617-B045-ED598D3EF726}" presName="childTextVisible" presStyleLbl="bgAccFollowNode1" presStyleIdx="1" presStyleCnt="2">
        <dgm:presLayoutVars>
          <dgm:bulletEnabled val="1"/>
        </dgm:presLayoutVars>
      </dgm:prSet>
      <dgm:spPr/>
    </dgm:pt>
    <dgm:pt modelId="{FB3C4814-4369-4CB8-871E-A06CE17420DB}" type="pres">
      <dgm:prSet presAssocID="{7B1D146F-D1DF-4617-B045-ED598D3EF726}" presName="childTextHidden" presStyleLbl="bgAccFollowNode1" presStyleIdx="1" presStyleCnt="2"/>
      <dgm:spPr/>
    </dgm:pt>
    <dgm:pt modelId="{64A766E4-7F63-4395-AD06-C700A3C1C49C}" type="pres">
      <dgm:prSet presAssocID="{7B1D146F-D1DF-4617-B045-ED598D3EF726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B7ED6A03-76CA-4734-9C45-E52187E0A574}" srcId="{C73BFC84-3AF0-4718-A4EC-1610C18E60F4}" destId="{E2BA6317-3614-4591-824C-29C36B145CAF}" srcOrd="1" destOrd="0" parTransId="{7B694169-C8F7-4DA6-AC98-433FDB2ADA32}" sibTransId="{2EFAEAC9-3EB3-446F-8A79-82DE3FFA2397}"/>
    <dgm:cxn modelId="{88083905-D059-49A4-A0F2-7FFFD5D60B38}" type="presOf" srcId="{A52EC686-CC3A-4A2D-B451-206E165C86E7}" destId="{270EAEE7-2CBF-4948-A40B-EF6FFDEA423E}" srcOrd="1" destOrd="0" presId="urn:microsoft.com/office/officeart/2005/8/layout/hProcess6"/>
    <dgm:cxn modelId="{6DE9090F-79F1-4857-A337-1EC0462B5A77}" srcId="{B6613448-DF63-4AF4-919F-3F118F76B280}" destId="{7B1D146F-D1DF-4617-B045-ED598D3EF726}" srcOrd="1" destOrd="0" parTransId="{136456EB-9588-49C0-B792-02A5D424096C}" sibTransId="{9EF64B1C-8329-4BCA-970D-577245E48955}"/>
    <dgm:cxn modelId="{AAF14C0F-7D2D-4D12-BB99-C20F9BD95CAB}" type="presOf" srcId="{E2BA6317-3614-4591-824C-29C36B145CAF}" destId="{B4CFE75B-C130-4BB2-890E-CF14D5F858B8}" srcOrd="0" destOrd="1" presId="urn:microsoft.com/office/officeart/2005/8/layout/hProcess6"/>
    <dgm:cxn modelId="{21CC3418-5957-475C-843A-D9524E1626E3}" type="presOf" srcId="{0A25EF39-5882-476E-BF17-62E64A8D0C82}" destId="{B77175CD-7768-44D5-8C48-B80A42C9B37F}" srcOrd="0" destOrd="1" presId="urn:microsoft.com/office/officeart/2005/8/layout/hProcess6"/>
    <dgm:cxn modelId="{4DBFD564-27C6-4565-BEBC-924404FD5A45}" type="presOf" srcId="{0CCF230B-0289-48AB-937A-DA877F42D058}" destId="{B77175CD-7768-44D5-8C48-B80A42C9B37F}" srcOrd="0" destOrd="3" presId="urn:microsoft.com/office/officeart/2005/8/layout/hProcess6"/>
    <dgm:cxn modelId="{8BD7B649-EF92-498F-864F-30B50DF7EA5F}" srcId="{7B1D146F-D1DF-4617-B045-ED598D3EF726}" destId="{67D09828-65DF-4650-AFF9-E1DD183ED7D3}" srcOrd="2" destOrd="0" parTransId="{C8C0BD34-A1B5-4A7C-BE4F-9B97980ADCA9}" sibTransId="{5FE7767E-D63C-4D26-80AF-41866063BA5D}"/>
    <dgm:cxn modelId="{B2106054-B5CD-489E-A7F3-1C7C85859DD3}" type="presOf" srcId="{7B1D146F-D1DF-4617-B045-ED598D3EF726}" destId="{64A766E4-7F63-4395-AD06-C700A3C1C49C}" srcOrd="0" destOrd="0" presId="urn:microsoft.com/office/officeart/2005/8/layout/hProcess6"/>
    <dgm:cxn modelId="{37179086-FF6E-4919-9CF8-415FC75AA19A}" type="presOf" srcId="{67D09828-65DF-4650-AFF9-E1DD183ED7D3}" destId="{FB3C4814-4369-4CB8-871E-A06CE17420DB}" srcOrd="1" destOrd="2" presId="urn:microsoft.com/office/officeart/2005/8/layout/hProcess6"/>
    <dgm:cxn modelId="{B89CE087-157E-454B-92D5-E4BBD2574B7C}" type="presOf" srcId="{9C7094A5-6D57-4983-B5DD-B16A9A8CE763}" destId="{FB3C4814-4369-4CB8-871E-A06CE17420DB}" srcOrd="1" destOrd="0" presId="urn:microsoft.com/office/officeart/2005/8/layout/hProcess6"/>
    <dgm:cxn modelId="{E43C7492-8C51-4E8D-AD97-8D0AFD89C354}" type="presOf" srcId="{A52EC686-CC3A-4A2D-B451-206E165C86E7}" destId="{B4CFE75B-C130-4BB2-890E-CF14D5F858B8}" srcOrd="0" destOrd="0" presId="urn:microsoft.com/office/officeart/2005/8/layout/hProcess6"/>
    <dgm:cxn modelId="{72C26294-BD26-4FD2-8364-FC1D94142D48}" srcId="{7B1D146F-D1DF-4617-B045-ED598D3EF726}" destId="{0A25EF39-5882-476E-BF17-62E64A8D0C82}" srcOrd="1" destOrd="0" parTransId="{484355FC-4AD2-42F8-96D7-62BEECBBE5A3}" sibTransId="{65337F9F-E243-464A-997E-F0D9A836DA5E}"/>
    <dgm:cxn modelId="{958DE599-8054-4D01-B02C-29A15B4CB578}" type="presOf" srcId="{0CCF230B-0289-48AB-937A-DA877F42D058}" destId="{FB3C4814-4369-4CB8-871E-A06CE17420DB}" srcOrd="1" destOrd="3" presId="urn:microsoft.com/office/officeart/2005/8/layout/hProcess6"/>
    <dgm:cxn modelId="{E735A29E-C09E-4BC4-A92D-2E2A68AE5DC1}" srcId="{7B1D146F-D1DF-4617-B045-ED598D3EF726}" destId="{0CCF230B-0289-48AB-937A-DA877F42D058}" srcOrd="3" destOrd="0" parTransId="{CAD0436F-F7B5-4187-80C0-804912A0E5B8}" sibTransId="{17E0D0D8-223D-4BC3-8388-89AF3BC92044}"/>
    <dgm:cxn modelId="{2B13DCBD-759F-441D-B291-73CF4C79864A}" srcId="{C73BFC84-3AF0-4718-A4EC-1610C18E60F4}" destId="{A52EC686-CC3A-4A2D-B451-206E165C86E7}" srcOrd="0" destOrd="0" parTransId="{0EC8CDEE-675B-4C60-B858-DA530329D85F}" sibTransId="{DC6FF4CA-69EA-4A1D-BFDF-20E1559B89A0}"/>
    <dgm:cxn modelId="{7B78F1CD-4022-4F16-A608-6D18CD756830}" type="presOf" srcId="{C73BFC84-3AF0-4718-A4EC-1610C18E60F4}" destId="{791B39A9-D579-4CCA-B257-A50B6A213E14}" srcOrd="0" destOrd="0" presId="urn:microsoft.com/office/officeart/2005/8/layout/hProcess6"/>
    <dgm:cxn modelId="{3BAF6AD6-B3E3-4B2F-88FE-0E3D085F25F9}" type="presOf" srcId="{E2BA6317-3614-4591-824C-29C36B145CAF}" destId="{270EAEE7-2CBF-4948-A40B-EF6FFDEA423E}" srcOrd="1" destOrd="1" presId="urn:microsoft.com/office/officeart/2005/8/layout/hProcess6"/>
    <dgm:cxn modelId="{8AFC7BD8-C80F-43B9-B136-D7C13921037D}" type="presOf" srcId="{67D09828-65DF-4650-AFF9-E1DD183ED7D3}" destId="{B77175CD-7768-44D5-8C48-B80A42C9B37F}" srcOrd="0" destOrd="2" presId="urn:microsoft.com/office/officeart/2005/8/layout/hProcess6"/>
    <dgm:cxn modelId="{9E5271D9-215D-45D5-8616-DC4B5B4B5BD4}" type="presOf" srcId="{9C7094A5-6D57-4983-B5DD-B16A9A8CE763}" destId="{B77175CD-7768-44D5-8C48-B80A42C9B37F}" srcOrd="0" destOrd="0" presId="urn:microsoft.com/office/officeart/2005/8/layout/hProcess6"/>
    <dgm:cxn modelId="{9E442EEA-0D2C-41BB-BA92-99B1F5717B94}" type="presOf" srcId="{0A25EF39-5882-476E-BF17-62E64A8D0C82}" destId="{FB3C4814-4369-4CB8-871E-A06CE17420DB}" srcOrd="1" destOrd="1" presId="urn:microsoft.com/office/officeart/2005/8/layout/hProcess6"/>
    <dgm:cxn modelId="{56617CEB-6451-4BE1-B913-A109F0ED5072}" type="presOf" srcId="{B6613448-DF63-4AF4-919F-3F118F76B280}" destId="{153DAB98-1725-425C-9460-3F266F56707A}" srcOrd="0" destOrd="0" presId="urn:microsoft.com/office/officeart/2005/8/layout/hProcess6"/>
    <dgm:cxn modelId="{DA80CAF3-3129-4622-9DE7-4CCCE9A2BC5A}" srcId="{B6613448-DF63-4AF4-919F-3F118F76B280}" destId="{C73BFC84-3AF0-4718-A4EC-1610C18E60F4}" srcOrd="0" destOrd="0" parTransId="{D88FE245-2BEC-4C31-9E2A-165513D372E7}" sibTransId="{F0DB6FC9-0449-479A-A23F-740036EDF008}"/>
    <dgm:cxn modelId="{DA4928F4-2008-474F-94EE-9E2E5DA7828D}" srcId="{7B1D146F-D1DF-4617-B045-ED598D3EF726}" destId="{9C7094A5-6D57-4983-B5DD-B16A9A8CE763}" srcOrd="0" destOrd="0" parTransId="{09E4AA1C-04D8-419C-B0BE-B55B3BBAF7F0}" sibTransId="{A11132DC-867F-47D0-A170-D3483390C8AC}"/>
    <dgm:cxn modelId="{F71325ED-DCBA-48F9-BE8D-612694C5FDD8}" type="presParOf" srcId="{153DAB98-1725-425C-9460-3F266F56707A}" destId="{644A1B65-0189-4896-9757-303172753AD9}" srcOrd="0" destOrd="0" presId="urn:microsoft.com/office/officeart/2005/8/layout/hProcess6"/>
    <dgm:cxn modelId="{D0C6F602-2049-4110-9315-33D6E96BD579}" type="presParOf" srcId="{644A1B65-0189-4896-9757-303172753AD9}" destId="{3075DF2F-790B-4CED-8A14-65E9B8716635}" srcOrd="0" destOrd="0" presId="urn:microsoft.com/office/officeart/2005/8/layout/hProcess6"/>
    <dgm:cxn modelId="{C7CBBC74-5958-4E6C-8884-C1CF7E01F7A1}" type="presParOf" srcId="{644A1B65-0189-4896-9757-303172753AD9}" destId="{B4CFE75B-C130-4BB2-890E-CF14D5F858B8}" srcOrd="1" destOrd="0" presId="urn:microsoft.com/office/officeart/2005/8/layout/hProcess6"/>
    <dgm:cxn modelId="{B4983F2E-C10F-4FC5-AEDC-D9220EE58772}" type="presParOf" srcId="{644A1B65-0189-4896-9757-303172753AD9}" destId="{270EAEE7-2CBF-4948-A40B-EF6FFDEA423E}" srcOrd="2" destOrd="0" presId="urn:microsoft.com/office/officeart/2005/8/layout/hProcess6"/>
    <dgm:cxn modelId="{5B7FB6E4-1C01-4ACA-81A4-8972192029ED}" type="presParOf" srcId="{644A1B65-0189-4896-9757-303172753AD9}" destId="{791B39A9-D579-4CCA-B257-A50B6A213E14}" srcOrd="3" destOrd="0" presId="urn:microsoft.com/office/officeart/2005/8/layout/hProcess6"/>
    <dgm:cxn modelId="{702D7A30-F8FA-427B-AB4F-E3BECD0E8CBA}" type="presParOf" srcId="{153DAB98-1725-425C-9460-3F266F56707A}" destId="{E1B5C66D-9084-4E8F-B2F1-29014AE5B40E}" srcOrd="1" destOrd="0" presId="urn:microsoft.com/office/officeart/2005/8/layout/hProcess6"/>
    <dgm:cxn modelId="{69B7CD8B-734B-40CE-9D4F-8E45DF3E703B}" type="presParOf" srcId="{153DAB98-1725-425C-9460-3F266F56707A}" destId="{AF86ACB3-6720-46DB-B9A3-7EC64172FD11}" srcOrd="2" destOrd="0" presId="urn:microsoft.com/office/officeart/2005/8/layout/hProcess6"/>
    <dgm:cxn modelId="{2BAD8544-4A3D-4576-9DF4-FA1BDB51EED9}" type="presParOf" srcId="{AF86ACB3-6720-46DB-B9A3-7EC64172FD11}" destId="{74798180-B1A8-4E56-92DF-5B60C353C13D}" srcOrd="0" destOrd="0" presId="urn:microsoft.com/office/officeart/2005/8/layout/hProcess6"/>
    <dgm:cxn modelId="{9D2B3C2B-1B99-4521-AF7B-D03D7CA34487}" type="presParOf" srcId="{AF86ACB3-6720-46DB-B9A3-7EC64172FD11}" destId="{B77175CD-7768-44D5-8C48-B80A42C9B37F}" srcOrd="1" destOrd="0" presId="urn:microsoft.com/office/officeart/2005/8/layout/hProcess6"/>
    <dgm:cxn modelId="{40942C70-0BD2-48CE-861F-DDD523984E82}" type="presParOf" srcId="{AF86ACB3-6720-46DB-B9A3-7EC64172FD11}" destId="{FB3C4814-4369-4CB8-871E-A06CE17420DB}" srcOrd="2" destOrd="0" presId="urn:microsoft.com/office/officeart/2005/8/layout/hProcess6"/>
    <dgm:cxn modelId="{A49C564D-4BDD-48E1-A3AE-BEF8774A1B65}" type="presParOf" srcId="{AF86ACB3-6720-46DB-B9A3-7EC64172FD11}" destId="{64A766E4-7F63-4395-AD06-C700A3C1C49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D06FE-449C-4504-B4F8-5AFAA689E01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C9A18C-5F78-44E6-8F16-EF7B6D04E5BD}">
      <dgm:prSet phldrT="[Texto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500"/>
            <a:t>Município </a:t>
          </a:r>
        </a:p>
        <a:p>
          <a:r>
            <a:rPr lang="pt-BR" sz="1500"/>
            <a:t>(Sistema de gestão)</a:t>
          </a:r>
        </a:p>
        <a:p>
          <a:r>
            <a:rPr lang="pt-BR" sz="1500"/>
            <a:t>Remete dados ao TCE</a:t>
          </a:r>
        </a:p>
      </dgm:t>
    </dgm:pt>
    <dgm:pt modelId="{95999097-9E61-4670-88AB-00FDA1B4B11D}" type="parTrans" cxnId="{DDB6A2B9-0207-4A87-95A6-2B9D97CE2950}">
      <dgm:prSet/>
      <dgm:spPr/>
      <dgm:t>
        <a:bodyPr/>
        <a:lstStyle/>
        <a:p>
          <a:endParaRPr lang="pt-BR"/>
        </a:p>
      </dgm:t>
    </dgm:pt>
    <dgm:pt modelId="{16527BE7-8925-4B00-9A3D-D8C98467FDC3}" type="sibTrans" cxnId="{DDB6A2B9-0207-4A87-95A6-2B9D97CE2950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pt-BR">
            <a:solidFill>
              <a:schemeClr val="tx1"/>
            </a:solidFill>
            <a:highlight>
              <a:srgbClr val="008080"/>
            </a:highlight>
          </a:endParaRPr>
        </a:p>
      </dgm:t>
    </dgm:pt>
    <dgm:pt modelId="{4997ACDB-522A-43E4-ADDC-BE9BC653C8A9}">
      <dgm:prSet phldrT="[Texto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500"/>
            <a:t>TCE</a:t>
          </a:r>
        </a:p>
        <a:p>
          <a:r>
            <a:rPr lang="pt-BR" sz="1500"/>
            <a:t>(</a:t>
          </a:r>
          <a:r>
            <a:rPr lang="pt-BR" sz="1500" err="1"/>
            <a:t>e-Sfinge</a:t>
          </a:r>
          <a:r>
            <a:rPr lang="pt-BR" sz="1500"/>
            <a:t>)</a:t>
          </a:r>
        </a:p>
        <a:p>
          <a:r>
            <a:rPr lang="pt-BR" sz="1500"/>
            <a:t>consistência</a:t>
          </a:r>
        </a:p>
      </dgm:t>
    </dgm:pt>
    <dgm:pt modelId="{71F1EBD5-B911-453B-B650-AF1FFE694FC3}" type="parTrans" cxnId="{0CBCA72D-6067-4FA0-9236-E5F8711B17FA}">
      <dgm:prSet/>
      <dgm:spPr/>
      <dgm:t>
        <a:bodyPr/>
        <a:lstStyle/>
        <a:p>
          <a:endParaRPr lang="pt-BR"/>
        </a:p>
      </dgm:t>
    </dgm:pt>
    <dgm:pt modelId="{868EE2EA-7054-4BEB-A359-DD613CC04580}" type="sibTrans" cxnId="{0CBCA72D-6067-4FA0-9236-E5F8711B17FA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pt-BR"/>
        </a:p>
      </dgm:t>
    </dgm:pt>
    <dgm:pt modelId="{3C1ADA07-EF4E-41B1-8481-F076F723623B}">
      <dgm:prSet phldrT="[Texto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marL="0" defTabSz="622300"/>
          <a:r>
            <a:rPr lang="pt-BR" sz="1500"/>
            <a:t>TCE </a:t>
          </a:r>
        </a:p>
        <a:p>
          <a:pPr marL="0" indent="0" defTabSz="1438275"/>
          <a:r>
            <a:rPr lang="pt-BR" sz="1500"/>
            <a:t>(Sigma) </a:t>
          </a:r>
        </a:p>
        <a:p>
          <a:pPr marL="0" defTabSz="622300"/>
          <a:r>
            <a:rPr lang="pt-BR" sz="1500"/>
            <a:t>Cruzamentos - Vigia e trilhas</a:t>
          </a:r>
        </a:p>
      </dgm:t>
    </dgm:pt>
    <dgm:pt modelId="{6FA0046A-F271-4D16-BED8-C176C2EF4E44}" type="parTrans" cxnId="{977C953E-4421-49E7-AF14-D07747B7605C}">
      <dgm:prSet/>
      <dgm:spPr/>
      <dgm:t>
        <a:bodyPr/>
        <a:lstStyle/>
        <a:p>
          <a:endParaRPr lang="pt-BR"/>
        </a:p>
      </dgm:t>
    </dgm:pt>
    <dgm:pt modelId="{1B8AE18E-89A5-4BAB-BCB5-E8DB90D05E7F}" type="sibTrans" cxnId="{977C953E-4421-49E7-AF14-D07747B7605C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pt-BR"/>
        </a:p>
      </dgm:t>
    </dgm:pt>
    <dgm:pt modelId="{90E2365F-D43F-45D8-B5A5-D14B91DFF8A8}">
      <dgm:prSet phldrT="[Texto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500"/>
            <a:t>TCE </a:t>
          </a:r>
        </a:p>
        <a:p>
          <a:r>
            <a:rPr lang="pt-BR" sz="1500"/>
            <a:t>(Comunicação) encaminha indício</a:t>
          </a:r>
        </a:p>
      </dgm:t>
    </dgm:pt>
    <dgm:pt modelId="{75424EED-AB85-49E1-9399-A9E2985DF7E1}" type="parTrans" cxnId="{982A2C9E-B4F2-451B-AA5F-931847708F0C}">
      <dgm:prSet/>
      <dgm:spPr/>
      <dgm:t>
        <a:bodyPr/>
        <a:lstStyle/>
        <a:p>
          <a:endParaRPr lang="pt-BR"/>
        </a:p>
      </dgm:t>
    </dgm:pt>
    <dgm:pt modelId="{9426C5F0-63F4-4A89-A1AB-BAD200DA6C9A}" type="sibTrans" cxnId="{982A2C9E-B4F2-451B-AA5F-931847708F0C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pt-BR"/>
        </a:p>
      </dgm:t>
    </dgm:pt>
    <dgm:pt modelId="{0E73048B-B8F0-4489-B3DA-D10D84E9AE51}">
      <dgm:prSet phldrT="[Texto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500"/>
            <a:t>Município (Comunicação) Analisa indício e responde ao TCE</a:t>
          </a:r>
        </a:p>
      </dgm:t>
    </dgm:pt>
    <dgm:pt modelId="{F1A0C489-1A63-49C5-B46E-F42BF8374045}" type="parTrans" cxnId="{62B9D574-81F2-4796-A380-688DCF4FCEFB}">
      <dgm:prSet/>
      <dgm:spPr/>
      <dgm:t>
        <a:bodyPr/>
        <a:lstStyle/>
        <a:p>
          <a:endParaRPr lang="pt-BR"/>
        </a:p>
      </dgm:t>
    </dgm:pt>
    <dgm:pt modelId="{F5DFA58A-5146-48A3-94A7-B36263360448}" type="sibTrans" cxnId="{62B9D574-81F2-4796-A380-688DCF4FCEFB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pt-BR"/>
        </a:p>
      </dgm:t>
    </dgm:pt>
    <dgm:pt modelId="{09EC0D59-9411-4393-BB93-5B58D2DFC9A8}">
      <dgm:prSet custT="1"/>
      <dgm:spPr>
        <a:solidFill>
          <a:schemeClr val="accent5">
            <a:lumMod val="5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500"/>
            <a:t>TCE</a:t>
          </a:r>
        </a:p>
        <a:p>
          <a:r>
            <a:rPr lang="pt-BR" sz="1500"/>
            <a:t>(Comunicação)</a:t>
          </a:r>
        </a:p>
        <a:p>
          <a:r>
            <a:rPr lang="pt-BR" sz="1500"/>
            <a:t>Arquiva ou solicita complementação</a:t>
          </a:r>
        </a:p>
      </dgm:t>
    </dgm:pt>
    <dgm:pt modelId="{70459219-BB6F-41A3-BEEC-D872DBDA2D47}" type="parTrans" cxnId="{B090B5FF-FF9B-4955-8883-A40F0CCD13D5}">
      <dgm:prSet/>
      <dgm:spPr/>
      <dgm:t>
        <a:bodyPr/>
        <a:lstStyle/>
        <a:p>
          <a:endParaRPr lang="pt-BR"/>
        </a:p>
      </dgm:t>
    </dgm:pt>
    <dgm:pt modelId="{5BB74BC2-242E-483F-BC4F-93C1F0D38195}" type="sibTrans" cxnId="{B090B5FF-FF9B-4955-8883-A40F0CCD13D5}">
      <dgm:prSet/>
      <dgm:spPr>
        <a:solidFill>
          <a:schemeClr val="tx2">
            <a:lumMod val="5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endParaRPr lang="pt-BR"/>
        </a:p>
      </dgm:t>
    </dgm:pt>
    <dgm:pt modelId="{6B7FCCB7-85EB-45FE-8680-5D5A70E2A91B}" type="pres">
      <dgm:prSet presAssocID="{DD2D06FE-449C-4504-B4F8-5AFAA689E01B}" presName="cycle" presStyleCnt="0">
        <dgm:presLayoutVars>
          <dgm:dir/>
          <dgm:resizeHandles val="exact"/>
        </dgm:presLayoutVars>
      </dgm:prSet>
      <dgm:spPr/>
    </dgm:pt>
    <dgm:pt modelId="{942B3231-34A5-4EF8-87B2-0E386D2CD567}" type="pres">
      <dgm:prSet presAssocID="{79C9A18C-5F78-44E6-8F16-EF7B6D04E5BD}" presName="node" presStyleLbl="node1" presStyleIdx="0" presStyleCnt="6" custRadScaleRad="100007" custRadScaleInc="-3360">
        <dgm:presLayoutVars>
          <dgm:bulletEnabled val="1"/>
        </dgm:presLayoutVars>
      </dgm:prSet>
      <dgm:spPr/>
    </dgm:pt>
    <dgm:pt modelId="{3A396D2B-E97E-40EF-8657-A17112877809}" type="pres">
      <dgm:prSet presAssocID="{79C9A18C-5F78-44E6-8F16-EF7B6D04E5BD}" presName="spNode" presStyleCnt="0"/>
      <dgm:spPr/>
    </dgm:pt>
    <dgm:pt modelId="{204AFDE4-DB42-4BE0-A772-BED386572DEA}" type="pres">
      <dgm:prSet presAssocID="{16527BE7-8925-4B00-9A3D-D8C98467FDC3}" presName="sibTrans" presStyleLbl="sibTrans1D1" presStyleIdx="0" presStyleCnt="6"/>
      <dgm:spPr/>
    </dgm:pt>
    <dgm:pt modelId="{22683F51-668E-4408-8DC0-D92FE342EB38}" type="pres">
      <dgm:prSet presAssocID="{4997ACDB-522A-43E4-ADDC-BE9BC653C8A9}" presName="node" presStyleLbl="node1" presStyleIdx="1" presStyleCnt="6" custRadScaleRad="98986" custRadScaleInc="-1697">
        <dgm:presLayoutVars>
          <dgm:bulletEnabled val="1"/>
        </dgm:presLayoutVars>
      </dgm:prSet>
      <dgm:spPr/>
    </dgm:pt>
    <dgm:pt modelId="{6306FE53-DE63-4F52-9975-853946168438}" type="pres">
      <dgm:prSet presAssocID="{4997ACDB-522A-43E4-ADDC-BE9BC653C8A9}" presName="spNode" presStyleCnt="0"/>
      <dgm:spPr/>
    </dgm:pt>
    <dgm:pt modelId="{6C3BE6B4-8948-4316-A491-DC700FB511FD}" type="pres">
      <dgm:prSet presAssocID="{868EE2EA-7054-4BEB-A359-DD613CC04580}" presName="sibTrans" presStyleLbl="sibTrans1D1" presStyleIdx="1" presStyleCnt="6"/>
      <dgm:spPr/>
    </dgm:pt>
    <dgm:pt modelId="{76125504-6A2E-41C8-B0E4-7B95223EACFD}" type="pres">
      <dgm:prSet presAssocID="{3C1ADA07-EF4E-41B1-8481-F076F723623B}" presName="node" presStyleLbl="node1" presStyleIdx="2" presStyleCnt="6" custRadScaleRad="98986" custRadScaleInc="1697">
        <dgm:presLayoutVars>
          <dgm:bulletEnabled val="1"/>
        </dgm:presLayoutVars>
      </dgm:prSet>
      <dgm:spPr/>
    </dgm:pt>
    <dgm:pt modelId="{D8C8A6E4-0139-4EE8-8333-6CE23B62A7E2}" type="pres">
      <dgm:prSet presAssocID="{3C1ADA07-EF4E-41B1-8481-F076F723623B}" presName="spNode" presStyleCnt="0"/>
      <dgm:spPr/>
    </dgm:pt>
    <dgm:pt modelId="{D78D7E2C-8486-4708-B497-A954F96D96AF}" type="pres">
      <dgm:prSet presAssocID="{1B8AE18E-89A5-4BAB-BCB5-E8DB90D05E7F}" presName="sibTrans" presStyleLbl="sibTrans1D1" presStyleIdx="2" presStyleCnt="6"/>
      <dgm:spPr/>
    </dgm:pt>
    <dgm:pt modelId="{FE0A84DC-5B22-4D12-B20E-E4A6706FB7EA}" type="pres">
      <dgm:prSet presAssocID="{90E2365F-D43F-45D8-B5A5-D14B91DFF8A8}" presName="node" presStyleLbl="node1" presStyleIdx="3" presStyleCnt="6" custRadScaleRad="100007" custRadScaleInc="3360">
        <dgm:presLayoutVars>
          <dgm:bulletEnabled val="1"/>
        </dgm:presLayoutVars>
      </dgm:prSet>
      <dgm:spPr/>
    </dgm:pt>
    <dgm:pt modelId="{674B6AE6-AE06-4E9B-B498-DBDC413F422A}" type="pres">
      <dgm:prSet presAssocID="{90E2365F-D43F-45D8-B5A5-D14B91DFF8A8}" presName="spNode" presStyleCnt="0"/>
      <dgm:spPr/>
    </dgm:pt>
    <dgm:pt modelId="{F719BA34-14F8-4FC0-85EC-78065C978E52}" type="pres">
      <dgm:prSet presAssocID="{9426C5F0-63F4-4A89-A1AB-BAD200DA6C9A}" presName="sibTrans" presStyleLbl="sibTrans1D1" presStyleIdx="3" presStyleCnt="6"/>
      <dgm:spPr/>
    </dgm:pt>
    <dgm:pt modelId="{54AF7D95-3FF6-40BE-AF14-935349F42877}" type="pres">
      <dgm:prSet presAssocID="{0E73048B-B8F0-4489-B3DA-D10D84E9AE51}" presName="node" presStyleLbl="node1" presStyleIdx="4" presStyleCnt="6">
        <dgm:presLayoutVars>
          <dgm:bulletEnabled val="1"/>
        </dgm:presLayoutVars>
      </dgm:prSet>
      <dgm:spPr/>
    </dgm:pt>
    <dgm:pt modelId="{F76B10E0-5CBD-49D8-A435-29ECFFEDC4EC}" type="pres">
      <dgm:prSet presAssocID="{0E73048B-B8F0-4489-B3DA-D10D84E9AE51}" presName="spNode" presStyleCnt="0"/>
      <dgm:spPr/>
    </dgm:pt>
    <dgm:pt modelId="{124CA3EA-8712-42B3-8595-C3ACCA35B9A2}" type="pres">
      <dgm:prSet presAssocID="{F5DFA58A-5146-48A3-94A7-B36263360448}" presName="sibTrans" presStyleLbl="sibTrans1D1" presStyleIdx="4" presStyleCnt="6"/>
      <dgm:spPr/>
    </dgm:pt>
    <dgm:pt modelId="{33347737-4D4D-4870-8200-AC788A34A02D}" type="pres">
      <dgm:prSet presAssocID="{09EC0D59-9411-4393-BB93-5B58D2DFC9A8}" presName="node" presStyleLbl="node1" presStyleIdx="5" presStyleCnt="6">
        <dgm:presLayoutVars>
          <dgm:bulletEnabled val="1"/>
        </dgm:presLayoutVars>
      </dgm:prSet>
      <dgm:spPr/>
    </dgm:pt>
    <dgm:pt modelId="{7FF69ED7-55D7-40FE-A8DF-E810D573B02E}" type="pres">
      <dgm:prSet presAssocID="{09EC0D59-9411-4393-BB93-5B58D2DFC9A8}" presName="spNode" presStyleCnt="0"/>
      <dgm:spPr/>
    </dgm:pt>
    <dgm:pt modelId="{EAEE8AB3-5B6A-427E-95A0-A47FB79BDC1F}" type="pres">
      <dgm:prSet presAssocID="{5BB74BC2-242E-483F-BC4F-93C1F0D38195}" presName="sibTrans" presStyleLbl="sibTrans1D1" presStyleIdx="5" presStyleCnt="6"/>
      <dgm:spPr/>
    </dgm:pt>
  </dgm:ptLst>
  <dgm:cxnLst>
    <dgm:cxn modelId="{A3835118-FBA7-4730-A0A9-E441469EE18D}" type="presOf" srcId="{16527BE7-8925-4B00-9A3D-D8C98467FDC3}" destId="{204AFDE4-DB42-4BE0-A772-BED386572DEA}" srcOrd="0" destOrd="0" presId="urn:microsoft.com/office/officeart/2005/8/layout/cycle5"/>
    <dgm:cxn modelId="{35686319-D3B7-4F81-A0AB-A30B71AB4F2B}" type="presOf" srcId="{09EC0D59-9411-4393-BB93-5B58D2DFC9A8}" destId="{33347737-4D4D-4870-8200-AC788A34A02D}" srcOrd="0" destOrd="0" presId="urn:microsoft.com/office/officeart/2005/8/layout/cycle5"/>
    <dgm:cxn modelId="{4837D128-9A96-4AF7-9F06-F3D7586DA4E0}" type="presOf" srcId="{3C1ADA07-EF4E-41B1-8481-F076F723623B}" destId="{76125504-6A2E-41C8-B0E4-7B95223EACFD}" srcOrd="0" destOrd="0" presId="urn:microsoft.com/office/officeart/2005/8/layout/cycle5"/>
    <dgm:cxn modelId="{0CBCA72D-6067-4FA0-9236-E5F8711B17FA}" srcId="{DD2D06FE-449C-4504-B4F8-5AFAA689E01B}" destId="{4997ACDB-522A-43E4-ADDC-BE9BC653C8A9}" srcOrd="1" destOrd="0" parTransId="{71F1EBD5-B911-453B-B650-AF1FFE694FC3}" sibTransId="{868EE2EA-7054-4BEB-A359-DD613CC04580}"/>
    <dgm:cxn modelId="{3AA70633-9272-4D50-8AAF-A3C40332D08B}" type="presOf" srcId="{0E73048B-B8F0-4489-B3DA-D10D84E9AE51}" destId="{54AF7D95-3FF6-40BE-AF14-935349F42877}" srcOrd="0" destOrd="0" presId="urn:microsoft.com/office/officeart/2005/8/layout/cycle5"/>
    <dgm:cxn modelId="{977C953E-4421-49E7-AF14-D07747B7605C}" srcId="{DD2D06FE-449C-4504-B4F8-5AFAA689E01B}" destId="{3C1ADA07-EF4E-41B1-8481-F076F723623B}" srcOrd="2" destOrd="0" parTransId="{6FA0046A-F271-4D16-BED8-C176C2EF4E44}" sibTransId="{1B8AE18E-89A5-4BAB-BCB5-E8DB90D05E7F}"/>
    <dgm:cxn modelId="{09AB7564-42CE-4420-B6A7-88070EF0B922}" type="presOf" srcId="{868EE2EA-7054-4BEB-A359-DD613CC04580}" destId="{6C3BE6B4-8948-4316-A491-DC700FB511FD}" srcOrd="0" destOrd="0" presId="urn:microsoft.com/office/officeart/2005/8/layout/cycle5"/>
    <dgm:cxn modelId="{E91EAF73-6670-456C-BBAC-C1DA68A976E5}" type="presOf" srcId="{F5DFA58A-5146-48A3-94A7-B36263360448}" destId="{124CA3EA-8712-42B3-8595-C3ACCA35B9A2}" srcOrd="0" destOrd="0" presId="urn:microsoft.com/office/officeart/2005/8/layout/cycle5"/>
    <dgm:cxn modelId="{62B9D574-81F2-4796-A380-688DCF4FCEFB}" srcId="{DD2D06FE-449C-4504-B4F8-5AFAA689E01B}" destId="{0E73048B-B8F0-4489-B3DA-D10D84E9AE51}" srcOrd="4" destOrd="0" parTransId="{F1A0C489-1A63-49C5-B46E-F42BF8374045}" sibTransId="{F5DFA58A-5146-48A3-94A7-B36263360448}"/>
    <dgm:cxn modelId="{40B8BF96-68F0-4906-B286-0209ADFE483B}" type="presOf" srcId="{5BB74BC2-242E-483F-BC4F-93C1F0D38195}" destId="{EAEE8AB3-5B6A-427E-95A0-A47FB79BDC1F}" srcOrd="0" destOrd="0" presId="urn:microsoft.com/office/officeart/2005/8/layout/cycle5"/>
    <dgm:cxn modelId="{982A2C9E-B4F2-451B-AA5F-931847708F0C}" srcId="{DD2D06FE-449C-4504-B4F8-5AFAA689E01B}" destId="{90E2365F-D43F-45D8-B5A5-D14B91DFF8A8}" srcOrd="3" destOrd="0" parTransId="{75424EED-AB85-49E1-9399-A9E2985DF7E1}" sibTransId="{9426C5F0-63F4-4A89-A1AB-BAD200DA6C9A}"/>
    <dgm:cxn modelId="{EEB8E4AA-102F-40F0-B2C6-83A65A6B058A}" type="presOf" srcId="{4997ACDB-522A-43E4-ADDC-BE9BC653C8A9}" destId="{22683F51-668E-4408-8DC0-D92FE342EB38}" srcOrd="0" destOrd="0" presId="urn:microsoft.com/office/officeart/2005/8/layout/cycle5"/>
    <dgm:cxn modelId="{DDB6A2B9-0207-4A87-95A6-2B9D97CE2950}" srcId="{DD2D06FE-449C-4504-B4F8-5AFAA689E01B}" destId="{79C9A18C-5F78-44E6-8F16-EF7B6D04E5BD}" srcOrd="0" destOrd="0" parTransId="{95999097-9E61-4670-88AB-00FDA1B4B11D}" sibTransId="{16527BE7-8925-4B00-9A3D-D8C98467FDC3}"/>
    <dgm:cxn modelId="{81DCEBC0-A05B-48B7-8AC0-6D7C6E180B1D}" type="presOf" srcId="{79C9A18C-5F78-44E6-8F16-EF7B6D04E5BD}" destId="{942B3231-34A5-4EF8-87B2-0E386D2CD567}" srcOrd="0" destOrd="0" presId="urn:microsoft.com/office/officeart/2005/8/layout/cycle5"/>
    <dgm:cxn modelId="{962D11D4-146A-4BE6-8F0F-708AD084EDB1}" type="presOf" srcId="{90E2365F-D43F-45D8-B5A5-D14B91DFF8A8}" destId="{FE0A84DC-5B22-4D12-B20E-E4A6706FB7EA}" srcOrd="0" destOrd="0" presId="urn:microsoft.com/office/officeart/2005/8/layout/cycle5"/>
    <dgm:cxn modelId="{039D7FDA-8DB1-4E26-B5FF-7545323E314D}" type="presOf" srcId="{DD2D06FE-449C-4504-B4F8-5AFAA689E01B}" destId="{6B7FCCB7-85EB-45FE-8680-5D5A70E2A91B}" srcOrd="0" destOrd="0" presId="urn:microsoft.com/office/officeart/2005/8/layout/cycle5"/>
    <dgm:cxn modelId="{89CDEEDB-C333-4A68-B1A9-39ABF8E7393C}" type="presOf" srcId="{1B8AE18E-89A5-4BAB-BCB5-E8DB90D05E7F}" destId="{D78D7E2C-8486-4708-B497-A954F96D96AF}" srcOrd="0" destOrd="0" presId="urn:microsoft.com/office/officeart/2005/8/layout/cycle5"/>
    <dgm:cxn modelId="{A3F58DF6-7E75-438C-9FC0-1140F6827F83}" type="presOf" srcId="{9426C5F0-63F4-4A89-A1AB-BAD200DA6C9A}" destId="{F719BA34-14F8-4FC0-85EC-78065C978E52}" srcOrd="0" destOrd="0" presId="urn:microsoft.com/office/officeart/2005/8/layout/cycle5"/>
    <dgm:cxn modelId="{B090B5FF-FF9B-4955-8883-A40F0CCD13D5}" srcId="{DD2D06FE-449C-4504-B4F8-5AFAA689E01B}" destId="{09EC0D59-9411-4393-BB93-5B58D2DFC9A8}" srcOrd="5" destOrd="0" parTransId="{70459219-BB6F-41A3-BEEC-D872DBDA2D47}" sibTransId="{5BB74BC2-242E-483F-BC4F-93C1F0D38195}"/>
    <dgm:cxn modelId="{08D9665F-9125-4967-AE47-1B279EF812D8}" type="presParOf" srcId="{6B7FCCB7-85EB-45FE-8680-5D5A70E2A91B}" destId="{942B3231-34A5-4EF8-87B2-0E386D2CD567}" srcOrd="0" destOrd="0" presId="urn:microsoft.com/office/officeart/2005/8/layout/cycle5"/>
    <dgm:cxn modelId="{7D80F348-4792-47C8-93D3-325DE02CB69A}" type="presParOf" srcId="{6B7FCCB7-85EB-45FE-8680-5D5A70E2A91B}" destId="{3A396D2B-E97E-40EF-8657-A17112877809}" srcOrd="1" destOrd="0" presId="urn:microsoft.com/office/officeart/2005/8/layout/cycle5"/>
    <dgm:cxn modelId="{C76DA55A-472F-446F-AC43-D19DF1FFB761}" type="presParOf" srcId="{6B7FCCB7-85EB-45FE-8680-5D5A70E2A91B}" destId="{204AFDE4-DB42-4BE0-A772-BED386572DEA}" srcOrd="2" destOrd="0" presId="urn:microsoft.com/office/officeart/2005/8/layout/cycle5"/>
    <dgm:cxn modelId="{76DA9BBE-C170-4F89-ADA6-B05D1A309136}" type="presParOf" srcId="{6B7FCCB7-85EB-45FE-8680-5D5A70E2A91B}" destId="{22683F51-668E-4408-8DC0-D92FE342EB38}" srcOrd="3" destOrd="0" presId="urn:microsoft.com/office/officeart/2005/8/layout/cycle5"/>
    <dgm:cxn modelId="{B8D69C71-8DA1-4A2C-BA3C-AAE97CCE0331}" type="presParOf" srcId="{6B7FCCB7-85EB-45FE-8680-5D5A70E2A91B}" destId="{6306FE53-DE63-4F52-9975-853946168438}" srcOrd="4" destOrd="0" presId="urn:microsoft.com/office/officeart/2005/8/layout/cycle5"/>
    <dgm:cxn modelId="{366CF4C7-D77C-4781-9E0F-7D010C153E90}" type="presParOf" srcId="{6B7FCCB7-85EB-45FE-8680-5D5A70E2A91B}" destId="{6C3BE6B4-8948-4316-A491-DC700FB511FD}" srcOrd="5" destOrd="0" presId="urn:microsoft.com/office/officeart/2005/8/layout/cycle5"/>
    <dgm:cxn modelId="{F38F6E0E-178D-4C81-BCF4-A89A51FB4C2F}" type="presParOf" srcId="{6B7FCCB7-85EB-45FE-8680-5D5A70E2A91B}" destId="{76125504-6A2E-41C8-B0E4-7B95223EACFD}" srcOrd="6" destOrd="0" presId="urn:microsoft.com/office/officeart/2005/8/layout/cycle5"/>
    <dgm:cxn modelId="{4E2A3A0A-2D54-4E68-9989-826777DB1C3E}" type="presParOf" srcId="{6B7FCCB7-85EB-45FE-8680-5D5A70E2A91B}" destId="{D8C8A6E4-0139-4EE8-8333-6CE23B62A7E2}" srcOrd="7" destOrd="0" presId="urn:microsoft.com/office/officeart/2005/8/layout/cycle5"/>
    <dgm:cxn modelId="{EB0FBB4A-AD84-4E6F-AB52-9766A4569BD3}" type="presParOf" srcId="{6B7FCCB7-85EB-45FE-8680-5D5A70E2A91B}" destId="{D78D7E2C-8486-4708-B497-A954F96D96AF}" srcOrd="8" destOrd="0" presId="urn:microsoft.com/office/officeart/2005/8/layout/cycle5"/>
    <dgm:cxn modelId="{63C7CC54-96E7-4CB6-AD8A-46E4BD464B27}" type="presParOf" srcId="{6B7FCCB7-85EB-45FE-8680-5D5A70E2A91B}" destId="{FE0A84DC-5B22-4D12-B20E-E4A6706FB7EA}" srcOrd="9" destOrd="0" presId="urn:microsoft.com/office/officeart/2005/8/layout/cycle5"/>
    <dgm:cxn modelId="{D0F21295-AAB1-4127-A26C-D9E2D8985C59}" type="presParOf" srcId="{6B7FCCB7-85EB-45FE-8680-5D5A70E2A91B}" destId="{674B6AE6-AE06-4E9B-B498-DBDC413F422A}" srcOrd="10" destOrd="0" presId="urn:microsoft.com/office/officeart/2005/8/layout/cycle5"/>
    <dgm:cxn modelId="{A0038FB6-A3D6-434B-9C81-DBDD9ECA30E2}" type="presParOf" srcId="{6B7FCCB7-85EB-45FE-8680-5D5A70E2A91B}" destId="{F719BA34-14F8-4FC0-85EC-78065C978E52}" srcOrd="11" destOrd="0" presId="urn:microsoft.com/office/officeart/2005/8/layout/cycle5"/>
    <dgm:cxn modelId="{CE785D52-432F-4392-8478-53E157BA8858}" type="presParOf" srcId="{6B7FCCB7-85EB-45FE-8680-5D5A70E2A91B}" destId="{54AF7D95-3FF6-40BE-AF14-935349F42877}" srcOrd="12" destOrd="0" presId="urn:microsoft.com/office/officeart/2005/8/layout/cycle5"/>
    <dgm:cxn modelId="{06D22159-0EA5-4834-AC0A-B635101B5A11}" type="presParOf" srcId="{6B7FCCB7-85EB-45FE-8680-5D5A70E2A91B}" destId="{F76B10E0-5CBD-49D8-A435-29ECFFEDC4EC}" srcOrd="13" destOrd="0" presId="urn:microsoft.com/office/officeart/2005/8/layout/cycle5"/>
    <dgm:cxn modelId="{F53C70BA-8980-4707-8549-7500F3C23F06}" type="presParOf" srcId="{6B7FCCB7-85EB-45FE-8680-5D5A70E2A91B}" destId="{124CA3EA-8712-42B3-8595-C3ACCA35B9A2}" srcOrd="14" destOrd="0" presId="urn:microsoft.com/office/officeart/2005/8/layout/cycle5"/>
    <dgm:cxn modelId="{5ED8C029-7534-4770-A3F0-0F17F7050773}" type="presParOf" srcId="{6B7FCCB7-85EB-45FE-8680-5D5A70E2A91B}" destId="{33347737-4D4D-4870-8200-AC788A34A02D}" srcOrd="15" destOrd="0" presId="urn:microsoft.com/office/officeart/2005/8/layout/cycle5"/>
    <dgm:cxn modelId="{537C8479-E646-4604-8F73-2C842E51FA68}" type="presParOf" srcId="{6B7FCCB7-85EB-45FE-8680-5D5A70E2A91B}" destId="{7FF69ED7-55D7-40FE-A8DF-E810D573B02E}" srcOrd="16" destOrd="0" presId="urn:microsoft.com/office/officeart/2005/8/layout/cycle5"/>
    <dgm:cxn modelId="{028E8E60-FED2-4617-9243-02785DD64E7D}" type="presParOf" srcId="{6B7FCCB7-85EB-45FE-8680-5D5A70E2A91B}" destId="{EAEE8AB3-5B6A-427E-95A0-A47FB79BDC1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60AC8-994F-492E-ABC1-11DD8A76B815}">
      <dsp:nvSpPr>
        <dsp:cNvPr id="0" name=""/>
        <dsp:cNvSpPr/>
      </dsp:nvSpPr>
      <dsp:spPr>
        <a:xfrm rot="5400000">
          <a:off x="4440941" y="115448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295</a:t>
          </a:r>
          <a:r>
            <a:rPr lang="pt-BR" sz="1600" kern="1200">
              <a:solidFill>
                <a:schemeClr val="bg1"/>
              </a:solidFill>
            </a:rPr>
            <a:t> Câmaras</a:t>
          </a:r>
        </a:p>
      </dsp:txBody>
      <dsp:txXfrm rot="-5400000">
        <a:off x="4783191" y="270442"/>
        <a:ext cx="1021846" cy="1174535"/>
      </dsp:txXfrm>
    </dsp:sp>
    <dsp:sp modelId="{1B79A175-2F03-4D68-8296-B1168CF29039}">
      <dsp:nvSpPr>
        <dsp:cNvPr id="0" name=""/>
        <dsp:cNvSpPr/>
      </dsp:nvSpPr>
      <dsp:spPr>
        <a:xfrm>
          <a:off x="6081423" y="345805"/>
          <a:ext cx="1904284" cy="102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418F-242E-4377-83AF-EE8572C6E1A7}">
      <dsp:nvSpPr>
        <dsp:cNvPr id="0" name=""/>
        <dsp:cNvSpPr/>
      </dsp:nvSpPr>
      <dsp:spPr>
        <a:xfrm rot="5400000">
          <a:off x="2837656" y="115448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295</a:t>
          </a:r>
          <a:r>
            <a:rPr lang="pt-BR" sz="1600" kern="1200">
              <a:solidFill>
                <a:schemeClr val="bg1"/>
              </a:solidFill>
            </a:rPr>
            <a:t> Prefeituras</a:t>
          </a:r>
        </a:p>
      </dsp:txBody>
      <dsp:txXfrm rot="-5400000">
        <a:off x="3179906" y="270442"/>
        <a:ext cx="1021846" cy="1174535"/>
      </dsp:txXfrm>
    </dsp:sp>
    <dsp:sp modelId="{6B9CF51E-410B-4079-802A-252A11305A3F}">
      <dsp:nvSpPr>
        <dsp:cNvPr id="0" name=""/>
        <dsp:cNvSpPr/>
      </dsp:nvSpPr>
      <dsp:spPr>
        <a:xfrm rot="5400000">
          <a:off x="3636227" y="1537260"/>
          <a:ext cx="1706347" cy="1537594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147</a:t>
          </a:r>
          <a:r>
            <a:rPr lang="pt-BR" sz="1600" kern="1200">
              <a:solidFill>
                <a:schemeClr val="bg1"/>
              </a:solidFill>
            </a:rPr>
            <a:t> Autarquias</a:t>
          </a:r>
        </a:p>
      </dsp:txBody>
      <dsp:txXfrm rot="-5400000">
        <a:off x="3964197" y="1723212"/>
        <a:ext cx="1050406" cy="1165691"/>
      </dsp:txXfrm>
    </dsp:sp>
    <dsp:sp modelId="{D5FAEB92-E842-4142-B2F2-B030047170DB}">
      <dsp:nvSpPr>
        <dsp:cNvPr id="0" name=""/>
        <dsp:cNvSpPr/>
      </dsp:nvSpPr>
      <dsp:spPr>
        <a:xfrm>
          <a:off x="1842855" y="1794153"/>
          <a:ext cx="1842855" cy="102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8E2FA-5416-4C42-A60E-4396C0BE24EE}">
      <dsp:nvSpPr>
        <dsp:cNvPr id="0" name=""/>
        <dsp:cNvSpPr/>
      </dsp:nvSpPr>
      <dsp:spPr>
        <a:xfrm rot="5400000">
          <a:off x="5988364" y="183139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72</a:t>
          </a:r>
          <a:r>
            <a:rPr lang="pt-BR" sz="1600" kern="1200">
              <a:solidFill>
                <a:schemeClr val="bg1"/>
              </a:solidFill>
            </a:rPr>
            <a:t> Consórcios</a:t>
          </a:r>
        </a:p>
      </dsp:txBody>
      <dsp:txXfrm rot="-5400000">
        <a:off x="6330614" y="338133"/>
        <a:ext cx="1021846" cy="1174535"/>
      </dsp:txXfrm>
    </dsp:sp>
    <dsp:sp modelId="{E9B4BF39-E9D6-4630-AA4A-5121E291626E}">
      <dsp:nvSpPr>
        <dsp:cNvPr id="0" name=""/>
        <dsp:cNvSpPr/>
      </dsp:nvSpPr>
      <dsp:spPr>
        <a:xfrm rot="5400000">
          <a:off x="6749418" y="1600994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59</a:t>
          </a:r>
          <a:r>
            <a:rPr lang="pt-BR" sz="1600" kern="1200">
              <a:solidFill>
                <a:schemeClr val="bg1"/>
              </a:solidFill>
            </a:rPr>
            <a:t> Empresas</a:t>
          </a:r>
        </a:p>
      </dsp:txBody>
      <dsp:txXfrm rot="-5400000">
        <a:off x="7091668" y="1755988"/>
        <a:ext cx="1021846" cy="1174535"/>
      </dsp:txXfrm>
    </dsp:sp>
    <dsp:sp modelId="{B37AA80E-2572-4555-B93A-140CFC10979F}">
      <dsp:nvSpPr>
        <dsp:cNvPr id="0" name=""/>
        <dsp:cNvSpPr/>
      </dsp:nvSpPr>
      <dsp:spPr>
        <a:xfrm>
          <a:off x="395935" y="1428389"/>
          <a:ext cx="1904284" cy="160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ECCBF-A523-45D4-AEAF-CCBC8B3E756E}">
      <dsp:nvSpPr>
        <dsp:cNvPr id="0" name=""/>
        <dsp:cNvSpPr/>
      </dsp:nvSpPr>
      <dsp:spPr>
        <a:xfrm rot="5400000">
          <a:off x="7507014" y="189469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123</a:t>
          </a:r>
          <a:r>
            <a:rPr lang="pt-BR" sz="1600" kern="1200">
              <a:solidFill>
                <a:schemeClr val="bg1"/>
              </a:solidFill>
            </a:rPr>
            <a:t> Fundações</a:t>
          </a:r>
        </a:p>
      </dsp:txBody>
      <dsp:txXfrm rot="-5400000">
        <a:off x="7849264" y="344463"/>
        <a:ext cx="1021846" cy="1174535"/>
      </dsp:txXfrm>
    </dsp:sp>
    <dsp:sp modelId="{ACC38726-9946-4771-94FE-E880E8CF5101}">
      <dsp:nvSpPr>
        <dsp:cNvPr id="0" name=""/>
        <dsp:cNvSpPr/>
      </dsp:nvSpPr>
      <dsp:spPr>
        <a:xfrm rot="5400000">
          <a:off x="5198390" y="1593367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773</a:t>
          </a:r>
          <a:r>
            <a:rPr lang="pt-BR" sz="1600" kern="1200">
              <a:solidFill>
                <a:schemeClr val="bg1"/>
              </a:solidFill>
            </a:rPr>
            <a:t> Fundos</a:t>
          </a:r>
        </a:p>
      </dsp:txBody>
      <dsp:txXfrm rot="-5400000">
        <a:off x="5540640" y="1748361"/>
        <a:ext cx="1021846" cy="1174535"/>
      </dsp:txXfrm>
    </dsp:sp>
    <dsp:sp modelId="{EA465376-C32F-4223-93EE-140C9F51A570}">
      <dsp:nvSpPr>
        <dsp:cNvPr id="0" name=""/>
        <dsp:cNvSpPr/>
      </dsp:nvSpPr>
      <dsp:spPr>
        <a:xfrm>
          <a:off x="1842855" y="4690849"/>
          <a:ext cx="1842855" cy="102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1942-66AF-428A-A055-BBC337E6CE60}">
      <dsp:nvSpPr>
        <dsp:cNvPr id="0" name=""/>
        <dsp:cNvSpPr/>
      </dsp:nvSpPr>
      <dsp:spPr>
        <a:xfrm rot="5400000">
          <a:off x="8233128" y="1589835"/>
          <a:ext cx="1706347" cy="148452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bg1"/>
              </a:solidFill>
            </a:rPr>
            <a:t>40</a:t>
          </a:r>
          <a:r>
            <a:rPr lang="pt-BR" sz="1600" kern="1200">
              <a:solidFill>
                <a:schemeClr val="bg1"/>
              </a:solidFill>
            </a:rPr>
            <a:t> Poderes, órgãos autônomos e outros</a:t>
          </a:r>
        </a:p>
      </dsp:txBody>
      <dsp:txXfrm rot="-5400000">
        <a:off x="8575378" y="1744829"/>
        <a:ext cx="1021846" cy="1174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FE75B-C130-4BB2-890E-CF14D5F858B8}">
      <dsp:nvSpPr>
        <dsp:cNvPr id="0" name=""/>
        <dsp:cNvSpPr/>
      </dsp:nvSpPr>
      <dsp:spPr>
        <a:xfrm>
          <a:off x="914450" y="275976"/>
          <a:ext cx="3657346" cy="3196980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Necessidade de evoluir layouts e regras;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Defasagem de até 95 dias nos dados</a:t>
          </a:r>
        </a:p>
      </dsp:txBody>
      <dsp:txXfrm>
        <a:off x="1828787" y="755523"/>
        <a:ext cx="1782956" cy="2237886"/>
      </dsp:txXfrm>
    </dsp:sp>
    <dsp:sp modelId="{791B39A9-D579-4CCA-B257-A50B6A213E14}">
      <dsp:nvSpPr>
        <dsp:cNvPr id="0" name=""/>
        <dsp:cNvSpPr/>
      </dsp:nvSpPr>
      <dsp:spPr>
        <a:xfrm>
          <a:off x="114" y="960129"/>
          <a:ext cx="1828673" cy="1828673"/>
        </a:xfrm>
        <a:prstGeom prst="ellips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Bimestral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2005</a:t>
          </a:r>
        </a:p>
      </dsp:txBody>
      <dsp:txXfrm>
        <a:off x="267917" y="1227932"/>
        <a:ext cx="1293067" cy="1293067"/>
      </dsp:txXfrm>
    </dsp:sp>
    <dsp:sp modelId="{B77175CD-7768-44D5-8C48-B80A42C9B37F}">
      <dsp:nvSpPr>
        <dsp:cNvPr id="0" name=""/>
        <dsp:cNvSpPr/>
      </dsp:nvSpPr>
      <dsp:spPr>
        <a:xfrm>
          <a:off x="5714717" y="275976"/>
          <a:ext cx="3657346" cy="3196980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Revisão dos layouts;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Novas tecnologias;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Novos módulos;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Remessas diárias</a:t>
          </a:r>
        </a:p>
      </dsp:txBody>
      <dsp:txXfrm>
        <a:off x="6629054" y="755523"/>
        <a:ext cx="1782956" cy="2237886"/>
      </dsp:txXfrm>
    </dsp:sp>
    <dsp:sp modelId="{64A766E4-7F63-4395-AD06-C700A3C1C49C}">
      <dsp:nvSpPr>
        <dsp:cNvPr id="0" name=""/>
        <dsp:cNvSpPr/>
      </dsp:nvSpPr>
      <dsp:spPr>
        <a:xfrm>
          <a:off x="4800381" y="960129"/>
          <a:ext cx="1828673" cy="1828673"/>
        </a:xfrm>
        <a:prstGeom prst="ellips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Online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2021</a:t>
          </a:r>
        </a:p>
      </dsp:txBody>
      <dsp:txXfrm>
        <a:off x="5068184" y="1227932"/>
        <a:ext cx="1293067" cy="1293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B3231-34A5-4EF8-87B2-0E386D2CD567}">
      <dsp:nvSpPr>
        <dsp:cNvPr id="0" name=""/>
        <dsp:cNvSpPr/>
      </dsp:nvSpPr>
      <dsp:spPr>
        <a:xfrm>
          <a:off x="5002431" y="4567"/>
          <a:ext cx="1765189" cy="1147372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Município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(Sistema de gestão)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Remete dados ao TCE</a:t>
          </a:r>
        </a:p>
      </dsp:txBody>
      <dsp:txXfrm>
        <a:off x="5058441" y="60577"/>
        <a:ext cx="1653169" cy="1035352"/>
      </dsp:txXfrm>
    </dsp:sp>
    <dsp:sp modelId="{204AFDE4-DB42-4BE0-A772-BED386572DEA}">
      <dsp:nvSpPr>
        <dsp:cNvPr id="0" name=""/>
        <dsp:cNvSpPr/>
      </dsp:nvSpPr>
      <dsp:spPr>
        <a:xfrm>
          <a:off x="3155428" y="557232"/>
          <a:ext cx="5401866" cy="5401866"/>
        </a:xfrm>
        <a:custGeom>
          <a:avLst/>
          <a:gdLst/>
          <a:ahLst/>
          <a:cxnLst/>
          <a:rect l="0" t="0" r="0" b="0"/>
          <a:pathLst>
            <a:path>
              <a:moveTo>
                <a:pt x="3832670" y="248544"/>
              </a:moveTo>
              <a:arcTo wR="2700933" hR="2700933" stAng="17686353" swAng="92243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83F51-668E-4408-8DC0-D92FE342EB38}">
      <dsp:nvSpPr>
        <dsp:cNvPr id="0" name=""/>
        <dsp:cNvSpPr/>
      </dsp:nvSpPr>
      <dsp:spPr>
        <a:xfrm>
          <a:off x="7341511" y="1355039"/>
          <a:ext cx="1765189" cy="1147372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TCE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(</a:t>
          </a:r>
          <a:r>
            <a:rPr lang="pt-BR" sz="1500" kern="1200" err="1"/>
            <a:t>e-Sfinge</a:t>
          </a:r>
          <a:r>
            <a:rPr lang="pt-BR" sz="1500" kern="1200"/>
            <a:t>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consistência</a:t>
          </a:r>
        </a:p>
      </dsp:txBody>
      <dsp:txXfrm>
        <a:off x="7397521" y="1411049"/>
        <a:ext cx="1653169" cy="1035352"/>
      </dsp:txXfrm>
    </dsp:sp>
    <dsp:sp modelId="{6C3BE6B4-8948-4316-A491-DC700FB511FD}">
      <dsp:nvSpPr>
        <dsp:cNvPr id="0" name=""/>
        <dsp:cNvSpPr/>
      </dsp:nvSpPr>
      <dsp:spPr>
        <a:xfrm>
          <a:off x="3187163" y="578257"/>
          <a:ext cx="5401866" cy="5401866"/>
        </a:xfrm>
        <a:custGeom>
          <a:avLst/>
          <a:gdLst/>
          <a:ahLst/>
          <a:cxnLst/>
          <a:rect l="0" t="0" r="0" b="0"/>
          <a:pathLst>
            <a:path>
              <a:moveTo>
                <a:pt x="5359821" y="2226217"/>
              </a:moveTo>
              <a:arcTo wR="2700933" hR="2700933" stAng="20992627" swAng="1214746"/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25504-6A2E-41C8-B0E4-7B95223EACFD}">
      <dsp:nvSpPr>
        <dsp:cNvPr id="0" name=""/>
        <dsp:cNvSpPr/>
      </dsp:nvSpPr>
      <dsp:spPr>
        <a:xfrm>
          <a:off x="7341511" y="4055969"/>
          <a:ext cx="1765189" cy="1147372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TCE </a:t>
          </a:r>
        </a:p>
        <a:p>
          <a:pPr marL="0" lvl="0" indent="0" algn="ctr" defTabSz="1438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(Sigma)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Cruzamentos - Vigia e trilhas</a:t>
          </a:r>
        </a:p>
      </dsp:txBody>
      <dsp:txXfrm>
        <a:off x="7397521" y="4111979"/>
        <a:ext cx="1653169" cy="1035352"/>
      </dsp:txXfrm>
    </dsp:sp>
    <dsp:sp modelId="{D78D7E2C-8486-4708-B497-A954F96D96AF}">
      <dsp:nvSpPr>
        <dsp:cNvPr id="0" name=""/>
        <dsp:cNvSpPr/>
      </dsp:nvSpPr>
      <dsp:spPr>
        <a:xfrm>
          <a:off x="3155428" y="599282"/>
          <a:ext cx="5401866" cy="5401866"/>
        </a:xfrm>
        <a:custGeom>
          <a:avLst/>
          <a:gdLst/>
          <a:ahLst/>
          <a:cxnLst/>
          <a:rect l="0" t="0" r="0" b="0"/>
          <a:pathLst>
            <a:path>
              <a:moveTo>
                <a:pt x="4442344" y="4765522"/>
              </a:moveTo>
              <a:arcTo wR="2700933" hR="2700933" stAng="2991210" swAng="92243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A84DC-5B22-4D12-B20E-E4A6706FB7EA}">
      <dsp:nvSpPr>
        <dsp:cNvPr id="0" name=""/>
        <dsp:cNvSpPr/>
      </dsp:nvSpPr>
      <dsp:spPr>
        <a:xfrm>
          <a:off x="5002431" y="5406441"/>
          <a:ext cx="1765189" cy="1147372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TCE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(Comunicação) encaminha indício</a:t>
          </a:r>
        </a:p>
      </dsp:txBody>
      <dsp:txXfrm>
        <a:off x="5058441" y="5462451"/>
        <a:ext cx="1653169" cy="1035352"/>
      </dsp:txXfrm>
    </dsp:sp>
    <dsp:sp modelId="{F719BA34-14F8-4FC0-85EC-78065C978E52}">
      <dsp:nvSpPr>
        <dsp:cNvPr id="0" name=""/>
        <dsp:cNvSpPr/>
      </dsp:nvSpPr>
      <dsp:spPr>
        <a:xfrm>
          <a:off x="3216093" y="578574"/>
          <a:ext cx="5401866" cy="5401866"/>
        </a:xfrm>
        <a:custGeom>
          <a:avLst/>
          <a:gdLst/>
          <a:ahLst/>
          <a:cxnLst/>
          <a:rect l="0" t="0" r="0" b="0"/>
          <a:pathLst>
            <a:path>
              <a:moveTo>
                <a:pt x="1571807" y="5154526"/>
              </a:moveTo>
              <a:arcTo wR="2700933" hR="2700933" stAng="6882693" swAng="89691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F7D95-3FF6-40BE-AF14-935349F42877}">
      <dsp:nvSpPr>
        <dsp:cNvPr id="0" name=""/>
        <dsp:cNvSpPr/>
      </dsp:nvSpPr>
      <dsp:spPr>
        <a:xfrm>
          <a:off x="2695034" y="4055971"/>
          <a:ext cx="1765189" cy="1147372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Município (Comunicação) Analisa indício e responde ao TCE</a:t>
          </a:r>
        </a:p>
      </dsp:txBody>
      <dsp:txXfrm>
        <a:off x="2751044" y="4111981"/>
        <a:ext cx="1653169" cy="1035352"/>
      </dsp:txXfrm>
    </dsp:sp>
    <dsp:sp modelId="{124CA3EA-8712-42B3-8595-C3ACCA35B9A2}">
      <dsp:nvSpPr>
        <dsp:cNvPr id="0" name=""/>
        <dsp:cNvSpPr/>
      </dsp:nvSpPr>
      <dsp:spPr>
        <a:xfrm>
          <a:off x="3215772" y="578257"/>
          <a:ext cx="5401866" cy="5401866"/>
        </a:xfrm>
        <a:custGeom>
          <a:avLst/>
          <a:gdLst/>
          <a:ahLst/>
          <a:cxnLst/>
          <a:rect l="0" t="0" r="0" b="0"/>
          <a:pathLst>
            <a:path>
              <a:moveTo>
                <a:pt x="42045" y="3175650"/>
              </a:moveTo>
              <a:arcTo wR="2700933" hR="2700933" stAng="10192626" swAng="1214749"/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47737-4D4D-4870-8200-AC788A34A02D}">
      <dsp:nvSpPr>
        <dsp:cNvPr id="0" name=""/>
        <dsp:cNvSpPr/>
      </dsp:nvSpPr>
      <dsp:spPr>
        <a:xfrm>
          <a:off x="2695034" y="1355037"/>
          <a:ext cx="1765189" cy="1147372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TCE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(Comunicação)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Arquiva ou solicita complementação</a:t>
          </a:r>
        </a:p>
      </dsp:txBody>
      <dsp:txXfrm>
        <a:off x="2751044" y="1411047"/>
        <a:ext cx="1653169" cy="1035352"/>
      </dsp:txXfrm>
    </dsp:sp>
    <dsp:sp modelId="{EAEE8AB3-5B6A-427E-95A0-A47FB79BDC1F}">
      <dsp:nvSpPr>
        <dsp:cNvPr id="0" name=""/>
        <dsp:cNvSpPr/>
      </dsp:nvSpPr>
      <dsp:spPr>
        <a:xfrm>
          <a:off x="3216093" y="577941"/>
          <a:ext cx="5401866" cy="5401866"/>
        </a:xfrm>
        <a:custGeom>
          <a:avLst/>
          <a:gdLst/>
          <a:ahLst/>
          <a:cxnLst/>
          <a:rect l="0" t="0" r="0" b="0"/>
          <a:pathLst>
            <a:path>
              <a:moveTo>
                <a:pt x="977108" y="621638"/>
              </a:moveTo>
              <a:arcTo wR="2700933" hR="2700933" stAng="13820389" swAng="89691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12CDD-1F60-4812-A08A-647E334E0758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84B04-3808-45A9-BBCC-DBCEF467C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12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442" y="6494371"/>
            <a:ext cx="2743200" cy="365125"/>
          </a:xfrm>
        </p:spPr>
        <p:txBody>
          <a:bodyPr/>
          <a:lstStyle/>
          <a:p>
            <a:fld id="{3CF8E9B3-CFB9-4C98-8CDE-7D6407AD583F}" type="datetime10">
              <a:rPr lang="pt-BR" smtClean="0"/>
              <a:t>11:40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6474304"/>
            <a:ext cx="2743200" cy="365125"/>
          </a:xfrm>
        </p:spPr>
        <p:txBody>
          <a:bodyPr/>
          <a:lstStyle/>
          <a:p>
            <a:fld id="{D4A84CC5-37D4-4FC7-9E6F-47873654FBDD}" type="datetime10">
              <a:rPr lang="pt-BR" smtClean="0"/>
              <a:t>11:40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6457051"/>
            <a:ext cx="2743200" cy="365125"/>
          </a:xfrm>
        </p:spPr>
        <p:txBody>
          <a:bodyPr/>
          <a:lstStyle/>
          <a:p>
            <a:fld id="{92D19BA9-5F4A-4BB4-84B5-A902AE49AFA7}" type="datetime10">
              <a:rPr lang="pt-BR" smtClean="0"/>
              <a:t>11:40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9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4A3A2AD6-2E2E-49D3-8DBA-47F55F3F1606}" type="datetime10">
              <a:rPr lang="pt-BR" smtClean="0"/>
              <a:t>11:40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11694B1D-06AD-4A12-B191-9AC27E131638}" type="datetime10">
              <a:rPr lang="pt-BR" smtClean="0"/>
              <a:t>11:40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3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4FFD762C-CEAD-49E4-98E7-6AB5A464C64D}" type="datetime10">
              <a:rPr lang="pt-BR" smtClean="0"/>
              <a:t>11:40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5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-67574" y="6492875"/>
            <a:ext cx="2743200" cy="365125"/>
          </a:xfrm>
        </p:spPr>
        <p:txBody>
          <a:bodyPr/>
          <a:lstStyle/>
          <a:p>
            <a:fld id="{4E1594E1-2AEB-461C-A567-D8DA94D0C7DE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0" y="6482931"/>
            <a:ext cx="2743200" cy="365125"/>
          </a:xfrm>
        </p:spPr>
        <p:txBody>
          <a:bodyPr/>
          <a:lstStyle/>
          <a:p>
            <a:fld id="{325ED3CD-1354-4EDB-B64F-4362607EFC0E}" type="datetime10">
              <a:rPr lang="pt-BR" smtClean="0"/>
              <a:t>11:40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D41D61C8-D6C3-4B6E-A863-D27FB492D918}" type="datetime10">
              <a:rPr lang="pt-BR" smtClean="0"/>
              <a:t>11:40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F7F77B0-60B1-45F2-952D-E4B82DE77061}" type="datetime10">
              <a:rPr lang="pt-BR" smtClean="0"/>
              <a:t>11:40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5E0-D5D2-4BEF-A87B-63908216818C}" type="datetime10">
              <a:rPr lang="pt-BR" smtClean="0"/>
              <a:t>11:40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1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925F-CA21-41BA-9128-8414C8020866}" type="datetime10">
              <a:rPr lang="pt-BR" smtClean="0"/>
              <a:t>11:40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cesc.tc.br/sites/default/files/leis_normas/INSTRU%C3%87%C3%83O%20NORMATIVA%20N.%20TC%2034-2024%20CONSOLIDADA.pdf" TargetMode="Externa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ie@tcesc.tc.b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cesc.tc.br/sites/default/files/leis_normas/INSTRU%C3%87%C3%83O%20NORMATIVA%20N%2028-2021%20CONSOLIDADA.pdf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3"/>
          <a:stretch/>
        </p:blipFill>
        <p:spPr>
          <a:xfrm>
            <a:off x="434" y="5543550"/>
            <a:ext cx="12191131" cy="13144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5248275"/>
            <a:ext cx="9677400" cy="2762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40417" r="12420" b="55139"/>
          <a:stretch/>
        </p:blipFill>
        <p:spPr>
          <a:xfrm>
            <a:off x="9077324" y="2781300"/>
            <a:ext cx="1590675" cy="304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3"/>
          <a:stretch/>
        </p:blipFill>
        <p:spPr>
          <a:xfrm>
            <a:off x="10668000" y="0"/>
            <a:ext cx="1523565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 r="54766" b="25139"/>
          <a:stretch/>
        </p:blipFill>
        <p:spPr>
          <a:xfrm>
            <a:off x="434" y="2686050"/>
            <a:ext cx="5514541" cy="244792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7824037" y="5992344"/>
            <a:ext cx="2624436" cy="464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850" b="1" spc="100">
                <a:solidFill>
                  <a:schemeClr val="tx1">
                    <a:lumMod val="50000"/>
                    <a:lumOff val="50000"/>
                  </a:schemeClr>
                </a:solidFill>
              </a:rPr>
              <a:t>© 2025 - ICON - TCESC</a:t>
            </a:r>
            <a:r>
              <a:rPr lang="pt-BR" sz="850" spc="100">
                <a:solidFill>
                  <a:schemeClr val="tx1">
                    <a:lumMod val="50000"/>
                    <a:lumOff val="50000"/>
                  </a:schemeClr>
                </a:solidFill>
              </a:rPr>
              <a:t>, Instituto de Contas</a:t>
            </a:r>
          </a:p>
          <a:p>
            <a:pPr algn="r">
              <a:lnSpc>
                <a:spcPct val="150000"/>
              </a:lnSpc>
            </a:pPr>
            <a:r>
              <a:rPr lang="pt-BR" sz="850" spc="100">
                <a:solidFill>
                  <a:schemeClr val="tx1">
                    <a:lumMod val="50000"/>
                    <a:lumOff val="50000"/>
                  </a:schemeClr>
                </a:solidFill>
              </a:rPr>
              <a:t>Diretoria de Informações Estratégicas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8" t="9306" r="12341" b="80972"/>
          <a:stretch/>
        </p:blipFill>
        <p:spPr>
          <a:xfrm>
            <a:off x="8601075" y="638175"/>
            <a:ext cx="2085975" cy="66675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1" t="18611" r="12341" b="75000"/>
          <a:stretch/>
        </p:blipFill>
        <p:spPr>
          <a:xfrm>
            <a:off x="9048750" y="1276350"/>
            <a:ext cx="1638300" cy="4381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5" t="47778" r="12341" b="26667"/>
          <a:stretch/>
        </p:blipFill>
        <p:spPr>
          <a:xfrm>
            <a:off x="9077325" y="3276600"/>
            <a:ext cx="1609725" cy="1752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4"/>
          <a:stretch/>
        </p:blipFill>
        <p:spPr>
          <a:xfrm>
            <a:off x="10754160" y="0"/>
            <a:ext cx="1437840" cy="6858000"/>
          </a:xfrm>
          <a:prstGeom prst="rect">
            <a:avLst/>
          </a:prstGeom>
        </p:spPr>
      </p:pic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ED6E4A-151D-5FE5-34B4-EC533604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49C9-B471-42B4-8B53-2B724AEEFE52}" type="datetime10">
              <a:rPr lang="pt-BR" smtClean="0"/>
              <a:t>11:40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E2443A-2C6B-902C-2E4C-1ADCF848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6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6D721-10B3-2CC4-E66C-10CC4CA7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D77B3-A7E0-01E5-8F4A-3C62A47B2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8" y="345936"/>
            <a:ext cx="11436522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500">
                <a:solidFill>
                  <a:schemeClr val="tx1">
                    <a:lumMod val="50000"/>
                    <a:lumOff val="50000"/>
                  </a:schemeClr>
                </a:solidFill>
              </a:rPr>
              <a:t>O que são as regras de consistência (</a:t>
            </a:r>
            <a:r>
              <a:rPr lang="pt-BR" sz="4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</a:t>
            </a:r>
            <a:r>
              <a:rPr lang="pt-BR" sz="4500">
                <a:solidFill>
                  <a:schemeClr val="tx1">
                    <a:lumMod val="50000"/>
                    <a:lumOff val="50000"/>
                  </a:schemeClr>
                </a:solidFill>
              </a:rPr>
              <a:t>)?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AB8E79-2992-9895-1377-6C29E8946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270460" y="109441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87EF423-6A5A-9848-EBA4-132C65DB6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8" name="Picture 4" descr="Design PNG E SVG De Sinal De Pare Para Camisetas">
            <a:extLst>
              <a:ext uri="{FF2B5EF4-FFF2-40B4-BE49-F238E27FC236}">
                <a16:creationId xmlns:a16="http://schemas.microsoft.com/office/drawing/2014/main" id="{31BDE81A-6177-9AEE-67F9-1A332435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8" y="2473897"/>
            <a:ext cx="1627214" cy="16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DC2D1D3-9E07-0F04-A9FF-82CD7E0A19E1}"/>
              </a:ext>
            </a:extLst>
          </p:cNvPr>
          <p:cNvSpPr txBox="1"/>
          <p:nvPr/>
        </p:nvSpPr>
        <p:spPr>
          <a:xfrm>
            <a:off x="7512022" y="2379809"/>
            <a:ext cx="33011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kern="0">
                <a:solidFill>
                  <a:schemeClr val="tx1"/>
                </a:solidFill>
                <a:ea typeface="+mn-lt"/>
                <a:cs typeface="+mn-lt"/>
              </a:rPr>
              <a:t>Alerta: </a:t>
            </a:r>
            <a:r>
              <a:rPr lang="pt-BR" sz="2000" kern="0">
                <a:ea typeface="+mn-lt"/>
                <a:cs typeface="+mn-lt"/>
              </a:rPr>
              <a:t>N</a:t>
            </a:r>
            <a:r>
              <a:rPr lang="pt-BR" sz="2000" kern="0">
                <a:solidFill>
                  <a:schemeClr val="tx1"/>
                </a:solidFill>
                <a:ea typeface="+mn-lt"/>
                <a:cs typeface="+mn-lt"/>
              </a:rPr>
              <a:t>ão foi informado Parecer do Controle Interno para Contratação por Tempo Determinado, no prazo de 60 dias após o início da vigência do ato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F15E15-8437-E672-BE83-1C7D787877A8}"/>
              </a:ext>
            </a:extLst>
          </p:cNvPr>
          <p:cNvSpPr txBox="1"/>
          <p:nvPr/>
        </p:nvSpPr>
        <p:spPr>
          <a:xfrm>
            <a:off x="1815930" y="2469895"/>
            <a:ext cx="32932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kern="0">
                <a:solidFill>
                  <a:schemeClr val="tx1"/>
                </a:solidFill>
                <a:ea typeface="+mn-lt"/>
                <a:cs typeface="+mn-lt"/>
              </a:rPr>
              <a:t>Impeditivo: Caso a soma do valor a Débito seja diferente da soma do valor a Crédito para o mesmo Tipo de Movimento Contábil</a:t>
            </a:r>
          </a:p>
        </p:txBody>
      </p:sp>
      <p:pic>
        <p:nvPicPr>
          <p:cNvPr id="11" name="Picture 4" descr="Warning PNGs para download gratuito">
            <a:extLst>
              <a:ext uri="{FF2B5EF4-FFF2-40B4-BE49-F238E27FC236}">
                <a16:creationId xmlns:a16="http://schemas.microsoft.com/office/drawing/2014/main" id="{C5415888-E345-A0C0-2E73-EF8D96E8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41" y="23330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11CB90-4698-8FA5-9266-1D0677904773}"/>
              </a:ext>
            </a:extLst>
          </p:cNvPr>
          <p:cNvSpPr txBox="1"/>
          <p:nvPr/>
        </p:nvSpPr>
        <p:spPr>
          <a:xfrm>
            <a:off x="1813732" y="1885771"/>
            <a:ext cx="1985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kern="0">
                <a:solidFill>
                  <a:schemeClr val="tx1"/>
                </a:solidFill>
                <a:ea typeface="+mn-lt"/>
                <a:cs typeface="+mn-lt"/>
              </a:rPr>
              <a:t>Exemplo: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F52EF80-781B-E181-D647-7CCFD7844654}"/>
              </a:ext>
            </a:extLst>
          </p:cNvPr>
          <p:cNvSpPr txBox="1"/>
          <p:nvPr/>
        </p:nvSpPr>
        <p:spPr>
          <a:xfrm>
            <a:off x="7516784" y="1838869"/>
            <a:ext cx="1985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kern="0">
                <a:solidFill>
                  <a:schemeClr val="tx1"/>
                </a:solidFill>
                <a:ea typeface="+mn-lt"/>
                <a:cs typeface="+mn-lt"/>
              </a:rPr>
              <a:t>Exemplo: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2EA230-CE4D-16C6-AD95-EC515F46E553}"/>
              </a:ext>
            </a:extLst>
          </p:cNvPr>
          <p:cNvSpPr txBox="1"/>
          <p:nvPr/>
        </p:nvSpPr>
        <p:spPr>
          <a:xfrm>
            <a:off x="186518" y="4718203"/>
            <a:ext cx="10626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IN 28/2021 Art. 29[...]</a:t>
            </a:r>
          </a:p>
          <a:p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VI – obrigatoriedade de implementar nos sistemas contratados as regras de consistência (</a:t>
            </a:r>
            <a:r>
              <a:rPr lang="pt-BR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</a:t>
            </a: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) impeditivas e de alerta divulgadas pelo TCE/SC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3725528-3D00-6CAB-F56C-7AAB8312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6D64-7F51-48F5-9006-94CC292A22AC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6D7B5-798D-0CF1-BAA5-C67A679F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3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1477C-045C-A7BB-68CA-D6C9DE56E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D544-5CC6-D2D9-C57D-A338701E0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8" y="292274"/>
            <a:ext cx="10626625" cy="2689872"/>
          </a:xfrm>
        </p:spPr>
        <p:txBody>
          <a:bodyPr anchor="t">
            <a:normAutofit/>
          </a:bodyPr>
          <a:lstStyle/>
          <a:p>
            <a:pPr algn="l"/>
            <a:r>
              <a:rPr lang="pt-BR" sz="3800">
                <a:solidFill>
                  <a:schemeClr val="tx1">
                    <a:lumMod val="50000"/>
                    <a:lumOff val="50000"/>
                  </a:schemeClr>
                </a:solidFill>
              </a:rPr>
              <a:t>Decreto 10.540/2020 - Dispõe sobre o padrão mínimo de qualidade do Sistema Único e Integrado de Execução Orçamentária, Administração Financeira e Controle - SIAFIC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5030F2D-D3DE-407D-4E00-12E8842BBA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389782-4D3E-929B-38C1-FE72D27E1869}"/>
              </a:ext>
            </a:extLst>
          </p:cNvPr>
          <p:cNvSpPr txBox="1"/>
          <p:nvPr/>
        </p:nvSpPr>
        <p:spPr>
          <a:xfrm>
            <a:off x="286635" y="2490860"/>
            <a:ext cx="10245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Plano de ação com prazos finais de implantação</a:t>
            </a:r>
            <a:b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Total de 58 itens que precisam ser atendidos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B8FF6C-DDB4-E466-EA3E-2926F9C2F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9" y="4064648"/>
            <a:ext cx="10626625" cy="1892413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8EBBF6-2FB0-FB31-35D9-855D472A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88C-673E-420F-A50C-F2260716BB75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1CAFCDC5-3385-B054-47D5-B95A0E2F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7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FDBC1-34AF-6EDD-4A86-5D151FC00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103A-8799-50F5-4673-03A91C65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" y="237199"/>
            <a:ext cx="10626625" cy="68549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500">
                <a:solidFill>
                  <a:schemeClr val="tx1">
                    <a:lumMod val="50000"/>
                    <a:lumOff val="50000"/>
                  </a:schemeClr>
                </a:solidFill>
              </a:rPr>
              <a:t>Decreto 10.540/2020 - SIAFIC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C8EEAE3-5AD8-3347-749C-7851AEA0B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71FFD4-1CE2-0A64-D662-E2B506C8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" y="1829836"/>
            <a:ext cx="10443007" cy="7072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9F262F3-FDC1-E117-7B6B-90489EA95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0" y="1031433"/>
            <a:ext cx="10501162" cy="78011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00E1F94-EE70-FAA4-78FD-92D80296B4F0}"/>
              </a:ext>
            </a:extLst>
          </p:cNvPr>
          <p:cNvSpPr/>
          <p:nvPr/>
        </p:nvSpPr>
        <p:spPr>
          <a:xfrm>
            <a:off x="129539" y="1421492"/>
            <a:ext cx="10420147" cy="1115594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2F93103-8752-5201-80F8-C16CF09BC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809" y="2714522"/>
            <a:ext cx="8133407" cy="1628839"/>
          </a:xfrm>
          <a:prstGeom prst="rect">
            <a:avLst/>
          </a:prstGeom>
          <a:ln>
            <a:solidFill>
              <a:srgbClr val="7833AB"/>
            </a:solidFill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5C67620-E189-95DB-22A7-D02CB546D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0763" y="4576966"/>
            <a:ext cx="8133407" cy="1719083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80EF17F-1A54-AAB0-6E6A-E9BF45155C62}"/>
              </a:ext>
            </a:extLst>
          </p:cNvPr>
          <p:cNvSpPr txBox="1"/>
          <p:nvPr/>
        </p:nvSpPr>
        <p:spPr>
          <a:xfrm>
            <a:off x="95078" y="3567588"/>
            <a:ext cx="2370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Solicitações de Cancelamento da Ratificação Geral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486F961B-8BE5-4CC3-2953-775307D2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C0DF-BFA4-4B9A-9975-CD2741D3D214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92BCAB-9C2D-B5DB-380B-F784B47F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3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41626-0CEB-C127-B182-B06100813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3CF15-245E-0A2B-968C-CEB8F24C8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91" y="223265"/>
            <a:ext cx="10639829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Quem faz a assinatura dos balancetes?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9A961F-2A53-6263-74AB-E3229F4E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705485" y="94380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0944D13-259D-697D-7E34-7EED8B3E0C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DE266D-1BA4-CAE1-046F-55A1D98C8A58}"/>
              </a:ext>
            </a:extLst>
          </p:cNvPr>
          <p:cNvSpPr txBox="1"/>
          <p:nvPr/>
        </p:nvSpPr>
        <p:spPr>
          <a:xfrm>
            <a:off x="421257" y="1183697"/>
            <a:ext cx="10245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Mensalmente, o </a:t>
            </a:r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Gestor e o Contador responsável </a:t>
            </a: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devem assinar, no ambiente do e-SFINGE WEB, os balancetes gerados após o envio dos dados contábeis.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3F03EF-1D3C-24C7-3708-29C27B91A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93" y="2657016"/>
            <a:ext cx="9985929" cy="1926833"/>
          </a:xfrm>
          <a:prstGeom prst="rect">
            <a:avLst/>
          </a:prstGeom>
          <a:ln>
            <a:solidFill>
              <a:srgbClr val="7833AB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0D9C957-DAAD-F97A-F989-D69C0021D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89" y="4718339"/>
            <a:ext cx="8162223" cy="1547130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14" name="Seta: Dobrada 13">
            <a:extLst>
              <a:ext uri="{FF2B5EF4-FFF2-40B4-BE49-F238E27FC236}">
                <a16:creationId xmlns:a16="http://schemas.microsoft.com/office/drawing/2014/main" id="{FFE2E9E2-47BA-EFA2-EE4A-01CDCA0B164E}"/>
              </a:ext>
            </a:extLst>
          </p:cNvPr>
          <p:cNvSpPr/>
          <p:nvPr/>
        </p:nvSpPr>
        <p:spPr>
          <a:xfrm rot="10800000">
            <a:off x="9423380" y="5088072"/>
            <a:ext cx="619495" cy="599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FCF6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0BC4E5C-666E-BCBD-CABE-6204EBFA9CDF}"/>
              </a:ext>
            </a:extLst>
          </p:cNvPr>
          <p:cNvSpPr/>
          <p:nvPr/>
        </p:nvSpPr>
        <p:spPr>
          <a:xfrm>
            <a:off x="607290" y="5751576"/>
            <a:ext cx="4175021" cy="358445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BCA82F5-F38E-291C-312F-C5AC9427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91CD-C576-4F08-A0F4-FCE95B3FE600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C953D6-A548-4605-9AD3-B93963F5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0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A6B37-F143-DA70-7F34-A0D7B74F9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356B1-DD7B-508B-120A-5A39E9531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91" y="223265"/>
            <a:ext cx="10639829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Quem faz a assinatura dos balancetes?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E111B8-A520-7A06-2F73-2A41E6E33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705485" y="94380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54751B-2179-D462-A68B-381F6AE4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6EF1021-2189-F120-2B40-4420171565D7}"/>
              </a:ext>
            </a:extLst>
          </p:cNvPr>
          <p:cNvSpPr txBox="1"/>
          <p:nvPr/>
        </p:nvSpPr>
        <p:spPr>
          <a:xfrm>
            <a:off x="421257" y="1293425"/>
            <a:ext cx="10245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Mensalmente, o </a:t>
            </a:r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Gestor e o Contador responsável </a:t>
            </a: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devem assinar, no ambiente do e-SFINGE WEB, os balancetes gerados após o envio dos dados contábeis.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562C03-7ECD-DB83-0DC6-C16CD276A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57" y="2751817"/>
            <a:ext cx="10090403" cy="3507927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4DFBEA-F626-7D0F-AC24-A483EFA9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FAE1-AF92-4316-AE6A-FFB93C06DFF5}" type="datetime10">
              <a:rPr lang="pt-BR" smtClean="0"/>
              <a:t>11:40</a:t>
            </a:fld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678D1E-5E50-B043-9DE2-0A098770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F87CA-B656-6337-DEBA-2B595CC6B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6AC02-B70E-9157-E9F2-5F23D997D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91" y="223265"/>
            <a:ext cx="10639829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Quem faz a assinatura dos balanços?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93BE34-57AE-3D79-F0D5-5D3C609B8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705485" y="94380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A3BA659-3D77-D657-F457-7BFB13E6F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63959AE-178F-65D6-B18D-9B68C830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24" y="3346189"/>
            <a:ext cx="3376890" cy="1979556"/>
          </a:xfrm>
          <a:prstGeom prst="rect">
            <a:avLst/>
          </a:prstGeom>
          <a:noFill/>
          <a:ln>
            <a:solidFill>
              <a:srgbClr val="7833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2EEADDB-40D5-465F-D040-8B7155FC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10" y="2472109"/>
            <a:ext cx="3843452" cy="1790461"/>
          </a:xfrm>
          <a:prstGeom prst="rect">
            <a:avLst/>
          </a:prstGeom>
          <a:noFill/>
          <a:ln>
            <a:solidFill>
              <a:srgbClr val="7833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CA6357-4758-F543-44AB-60D72819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10" y="4335967"/>
            <a:ext cx="3843452" cy="1961349"/>
          </a:xfrm>
          <a:prstGeom prst="rect">
            <a:avLst/>
          </a:prstGeom>
          <a:noFill/>
          <a:ln>
            <a:solidFill>
              <a:srgbClr val="7833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: Dobrada 6">
            <a:extLst>
              <a:ext uri="{FF2B5EF4-FFF2-40B4-BE49-F238E27FC236}">
                <a16:creationId xmlns:a16="http://schemas.microsoft.com/office/drawing/2014/main" id="{38D6CC20-4707-8EB9-1EA6-5F6C0B4DAF9B}"/>
              </a:ext>
            </a:extLst>
          </p:cNvPr>
          <p:cNvSpPr/>
          <p:nvPr/>
        </p:nvSpPr>
        <p:spPr>
          <a:xfrm rot="5400000">
            <a:off x="7034530" y="2666774"/>
            <a:ext cx="549501" cy="57279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FCF6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obrada 8">
            <a:extLst>
              <a:ext uri="{FF2B5EF4-FFF2-40B4-BE49-F238E27FC236}">
                <a16:creationId xmlns:a16="http://schemas.microsoft.com/office/drawing/2014/main" id="{4A234B1C-1F62-E153-1614-D8CADE2812B8}"/>
              </a:ext>
            </a:extLst>
          </p:cNvPr>
          <p:cNvSpPr/>
          <p:nvPr/>
        </p:nvSpPr>
        <p:spPr>
          <a:xfrm rot="10800000">
            <a:off x="6999534" y="5517840"/>
            <a:ext cx="619495" cy="599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FCF6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9EEBBE-AD08-ADD5-4FB5-10F9ACA58E61}"/>
              </a:ext>
            </a:extLst>
          </p:cNvPr>
          <p:cNvSpPr txBox="1"/>
          <p:nvPr/>
        </p:nvSpPr>
        <p:spPr>
          <a:xfrm>
            <a:off x="421257" y="1293425"/>
            <a:ext cx="10245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Anualmente, o </a:t>
            </a:r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Gestor e o Contador responsável </a:t>
            </a: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devem assinar, no ambiente da Sala Virtual, os balanços gerados após a ratificação geral de dezembro.</a:t>
            </a:r>
          </a:p>
        </p:txBody>
      </p:sp>
      <p:sp>
        <p:nvSpPr>
          <p:cNvPr id="12" name="Espaço Reservado para Data 11">
            <a:extLst>
              <a:ext uri="{FF2B5EF4-FFF2-40B4-BE49-F238E27FC236}">
                <a16:creationId xmlns:a16="http://schemas.microsoft.com/office/drawing/2014/main" id="{6B00FF6D-B95A-BA25-330B-3E1E54B2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047-2D23-4008-842E-97B6C00D41A8}" type="datetime10">
              <a:rPr lang="pt-BR" smtClean="0"/>
              <a:t>11:40</a:t>
            </a:fld>
            <a:endParaRPr lang="pt-BR"/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7F91A380-742D-9713-65E7-910BE526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6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091811-16C4-E5D9-76F0-60185570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E8566-C0DC-F9CB-35CA-7BA08AAFA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0" y="714150"/>
            <a:ext cx="9439276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Destaques da IN 28/2021 (e-Sfinge online)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7DB8C7-5E48-8AE6-D733-893E60BC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F0945CF-9AB3-6026-C2B4-8A12A5B2C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ED481F-64F5-295F-BE18-6589BCC7511B}"/>
              </a:ext>
            </a:extLst>
          </p:cNvPr>
          <p:cNvSpPr txBox="1"/>
          <p:nvPr/>
        </p:nvSpPr>
        <p:spPr>
          <a:xfrm>
            <a:off x="592229" y="2085826"/>
            <a:ext cx="997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Art. 29. A fim de garantir a tempestividade das remessas e a qualidade dos dados, informações e prestações de contas, as unidades jurisdicionadas deverão [...]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E9930E-3DE2-DF06-5A5F-257B5A3E13CB}"/>
              </a:ext>
            </a:extLst>
          </p:cNvPr>
          <p:cNvSpPr txBox="1"/>
          <p:nvPr/>
        </p:nvSpPr>
        <p:spPr>
          <a:xfrm>
            <a:off x="592228" y="2927226"/>
            <a:ext cx="9860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/>
              <a:t>VI – obrigatoriedade de implementar nos sistemas contratados as regras de consistência (</a:t>
            </a:r>
            <a:r>
              <a:rPr lang="pt-BR" sz="2000" err="1"/>
              <a:t>CONs</a:t>
            </a:r>
            <a:r>
              <a:rPr lang="pt-BR" sz="2000"/>
              <a:t>) impeditivas e de alerta divulgadas pelo TCE/SC.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9D3FD3-1016-1778-6BE8-2D2B4BCE487A}"/>
              </a:ext>
            </a:extLst>
          </p:cNvPr>
          <p:cNvSpPr txBox="1"/>
          <p:nvPr/>
        </p:nvSpPr>
        <p:spPr>
          <a:xfrm>
            <a:off x="592229" y="3768626"/>
            <a:ext cx="9860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/>
              <a:t>VII – vedação à disponibilização de funcionalidade que propicie inserir, apagar ou modificar informações contábeis e/ou de auditoria, em desacordo com as técnicas e princípios contábeis e as demais normas aplicáveis.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06CD1C-1EFF-61D2-44D2-49D40B008207}"/>
              </a:ext>
            </a:extLst>
          </p:cNvPr>
          <p:cNvSpPr txBox="1"/>
          <p:nvPr/>
        </p:nvSpPr>
        <p:spPr>
          <a:xfrm>
            <a:off x="592228" y="4943521"/>
            <a:ext cx="99771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/>
              <a:t>§ 1º A </a:t>
            </a:r>
            <a:r>
              <a:rPr lang="pt-BR" sz="2000">
                <a:solidFill>
                  <a:srgbClr val="FF0000"/>
                </a:solidFill>
              </a:rPr>
              <a:t>implementação das regras de consistência </a:t>
            </a:r>
            <a:r>
              <a:rPr lang="pt-BR" sz="2000"/>
              <a:t>impeditivas, prevista no inciso VI deste artigo, </a:t>
            </a:r>
            <a:r>
              <a:rPr lang="pt-BR" sz="2000">
                <a:solidFill>
                  <a:srgbClr val="FF0000"/>
                </a:solidFill>
              </a:rPr>
              <a:t>deve assegurar que os usuários dos sistemas fiquem impossibilitados de realizar os procedimentos</a:t>
            </a:r>
            <a:r>
              <a:rPr lang="pt-BR" sz="2000"/>
              <a:t> previstos.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499B16-C78E-DBEF-5255-11996E3E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1090-F034-410B-8303-7306CCE5B898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CB85419-BB6D-9827-F4AD-671F9C7B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8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AE671-AE19-1BEE-984D-3C9DFE981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5A86FF1-A2EC-D5B9-EC56-81BA61C9A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6383E7B-1EE0-F7B3-6386-5CA451F4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7C24478-AB85-4EA2-756E-A964801A7E03}"/>
              </a:ext>
            </a:extLst>
          </p:cNvPr>
          <p:cNvSpPr txBox="1"/>
          <p:nvPr/>
        </p:nvSpPr>
        <p:spPr>
          <a:xfrm>
            <a:off x="592230" y="2197548"/>
            <a:ext cx="99233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Art. 34</a:t>
            </a:r>
          </a:p>
          <a:p>
            <a:pPr algn="just"/>
            <a:endParaRPr lang="pt-BR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§ 2º O titular da unidade jurisdicionada deve assegurar-se da manutenção de </a:t>
            </a:r>
            <a:r>
              <a:rPr lang="pt-BR" sz="2800">
                <a:solidFill>
                  <a:srgbClr val="FF0000"/>
                </a:solidFill>
              </a:rPr>
              <a:t>cópia de segurança </a:t>
            </a: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de arquivos atualizados contendo os demonstrativos contábeis, financeiros, orçamentários, patrimoniais e demais dados indispensáveis à fiscalização do TCE/SC, nos termos do § 2º do art. 70 da Lei Complementar (estadual) n. 202/200, bem como dos demais arquivos eletrônicos da administração.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AAAAE78-6F19-8CD2-9814-554459B7320A}"/>
              </a:ext>
            </a:extLst>
          </p:cNvPr>
          <p:cNvSpPr txBox="1">
            <a:spLocks/>
          </p:cNvSpPr>
          <p:nvPr/>
        </p:nvSpPr>
        <p:spPr>
          <a:xfrm>
            <a:off x="592230" y="714150"/>
            <a:ext cx="9439276" cy="839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Destaques da IN 28/2021 (e-Sfinge online)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33DBFB-193F-657B-F179-3F716FD2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D024-3CC8-4B67-8377-C9D01EA0BBB6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C637A7-FD0C-698C-3FF4-D1E926F2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5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13C49-86ED-6F02-4780-ABC04541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9D2C8C-7546-EB7F-B64C-F538B42F2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266761" y="1345975"/>
            <a:ext cx="10056577" cy="2870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91D8B1C-2FBF-C251-6E56-776411F690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5EAF6C-8687-7989-5A2E-5A950CB32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83" y="2635062"/>
            <a:ext cx="4441257" cy="25899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3FF85A-ED3F-0147-CF52-5CE98BBE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32" y="2635062"/>
            <a:ext cx="2589913" cy="25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44BBDE-CF5B-97A2-B667-E1F499CE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91" y="2632354"/>
            <a:ext cx="2574552" cy="25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7EEF491-5B7D-A2E6-F41D-454E28913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em dia com o Tribunal?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B3F11BE4-3CEE-59BD-83F4-E08025B499CA}"/>
              </a:ext>
            </a:extLst>
          </p:cNvPr>
          <p:cNvSpPr/>
          <p:nvPr/>
        </p:nvSpPr>
        <p:spPr>
          <a:xfrm>
            <a:off x="4702050" y="3558988"/>
            <a:ext cx="403412" cy="75303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63DB5725-6A85-A066-A562-C9DC9ECC3DF9}"/>
              </a:ext>
            </a:extLst>
          </p:cNvPr>
          <p:cNvSpPr/>
          <p:nvPr/>
        </p:nvSpPr>
        <p:spPr>
          <a:xfrm>
            <a:off x="7790921" y="3558988"/>
            <a:ext cx="403412" cy="75303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112079-19A0-18D3-989B-8AE37A40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50A8-734A-4222-B9E7-DE5C9A5C6225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790B73-F156-22B8-050D-D6794B4B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0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6189C-EC29-48D7-15A6-4330BB3E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42BA78C-6ABA-04A6-0CBD-4D5F1899E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483" y="128762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A965697-3D63-F14F-0B4F-E0CEB4A75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412D34-6226-AF7E-5794-FBE2508FE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9" y="1695928"/>
            <a:ext cx="10636661" cy="4618032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B7A37BE-1757-0D02-FB27-12F112987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em dia com o Tribunal?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030113B-8EBC-BF33-2CC0-BA71D165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6728-AEC2-469D-A90D-463C0C4A3F21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F53248-72C1-4339-9DF1-A0336C3A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9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2078038"/>
            <a:ext cx="7996518" cy="2296738"/>
          </a:xfrm>
        </p:spPr>
        <p:txBody>
          <a:bodyPr>
            <a:normAutofit/>
          </a:bodyPr>
          <a:lstStyle/>
          <a:p>
            <a:pPr algn="l"/>
            <a:r>
              <a:rPr lang="pt-BR" sz="4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Remessa de dados ao TCE/SC: instrumento de prestação de contas para uma gestão segura e transparente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4DF9A154-C7BC-8623-676A-EF2A31DB0C6C}"/>
              </a:ext>
            </a:extLst>
          </p:cNvPr>
          <p:cNvSpPr txBox="1">
            <a:spLocks/>
          </p:cNvSpPr>
          <p:nvPr/>
        </p:nvSpPr>
        <p:spPr>
          <a:xfrm>
            <a:off x="5029200" y="5257895"/>
            <a:ext cx="5648325" cy="1112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Alessandro Marcon de Souza</a:t>
            </a:r>
          </a:p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Diretoria de Informações Estratégicas – DIE</a:t>
            </a:r>
          </a:p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Auditor Fiscal de Controle Externo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8292969-D68A-7221-2300-71FBC0608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92163"/>
            <a:ext cx="5648325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Introdução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9DFA5C-EDFE-A4FD-2C97-478814C9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964A-D796-4E6D-9835-25EEF464D283}" type="datetime10">
              <a:rPr lang="pt-BR" smtClean="0"/>
              <a:t>11:40</a:t>
            </a:fld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183EE0E-128D-EBF6-87EB-62C98B6C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6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05F05-47CC-37A1-BC99-111B35C2C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41B18-4296-D2C4-8939-0E6AF973F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em dia com o Tribunal?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AC5BBE-556C-7790-DE54-DECB0B6E8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141" y="13689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654C658-080D-2019-B068-FD70685E46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088C8E-670F-8D39-7033-812ABC31B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91" y="1858617"/>
            <a:ext cx="10569193" cy="3590150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04BD5D0-DE9B-4F81-EAFC-599F1F5D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629C-2704-4020-BC02-CAA8D9C7DE89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24DBBE-F041-1264-BEBE-0630D494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0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94AE2-EC6B-0C71-1362-53181FD1B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A993BA3-21B4-238E-B9FA-9A38C3D03E5D}"/>
              </a:ext>
            </a:extLst>
          </p:cNvPr>
          <p:cNvSpPr/>
          <p:nvPr/>
        </p:nvSpPr>
        <p:spPr>
          <a:xfrm>
            <a:off x="4617720" y="3282788"/>
            <a:ext cx="2048256" cy="1545243"/>
          </a:xfrm>
          <a:prstGeom prst="rect">
            <a:avLst/>
          </a:prstGeom>
          <a:solidFill>
            <a:schemeClr val="bg1"/>
          </a:solidFill>
          <a:ln>
            <a:solidFill>
              <a:srgbClr val="783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3F867B-03B3-0CAD-2419-786683DDA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em dia com o Tribunal?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21098B-FD8F-F943-6738-4596A2298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141" y="13689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DAD5016-D80B-1B39-B038-9C2866C50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47CD26-9969-82E5-2C49-9656E5E0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459" y="1572465"/>
            <a:ext cx="7029860" cy="5212873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4FB0DE0-A009-11D0-3E77-6E6C4251E038}"/>
              </a:ext>
            </a:extLst>
          </p:cNvPr>
          <p:cNvSpPr/>
          <p:nvPr/>
        </p:nvSpPr>
        <p:spPr>
          <a:xfrm>
            <a:off x="4700017" y="3282789"/>
            <a:ext cx="1965960" cy="1444660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A86C3F7E-D2D5-BED6-211E-F032A471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5A4D-2506-43E0-9F3E-33A60A57258C}" type="datetime10">
              <a:rPr lang="pt-BR" smtClean="0"/>
              <a:t>11:40</a:t>
            </a:fld>
            <a:endParaRPr lang="pt-BR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D94B4D66-8DA3-3DA1-0DE9-953E52F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6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22766-5D6A-4BF5-3B99-3BEF5385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1E1D4-15B3-18DC-7B89-2107EB36A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em dia com o Tribunal?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4A13DD-3A23-376A-71AA-6F9360C9B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141" y="13689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F037A79-29C5-BA6B-2530-F0790B1ED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6248EFA5-2E14-3EBA-BA06-A469EF25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275-BED6-429F-B0F5-64AB6D9EF53C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C662E-359C-45E5-B784-7DF7CCA1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CA3B9F-0D92-CDD7-A76F-FE6F4993F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463" y="2150409"/>
            <a:ext cx="10813143" cy="31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CAA9F-6610-B885-152F-E1E0F2D8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873A0-E0C1-3B3D-7182-105B1225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110378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E se meu município não encaminha os dados em dia?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F3B0F1-2BDC-988A-FF9C-E12D931B9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483" y="12673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6C8D9DC-A589-0D01-B6A1-67FF307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882CE47-EB49-CEFC-F8FF-D9030823EDC1}"/>
              </a:ext>
            </a:extLst>
          </p:cNvPr>
          <p:cNvSpPr txBox="1"/>
          <p:nvPr/>
        </p:nvSpPr>
        <p:spPr>
          <a:xfrm>
            <a:off x="176483" y="1797667"/>
            <a:ext cx="10485073" cy="417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Impossibilidade de geração do processo de Prestação de Contas de Prefeito – PCP;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Não obtenção de Certidões emitidas pelo TCE/SC;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Incrementa a pontuação na matriz de seletividade;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Maior probabilidade de ações de fiscalização;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pt-BR" sz="2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anções administrativas (Multa), conforme o artigo 70, inciso VII, da Lei Complementar n. 202/2000 e o artigo 109, inciso VII, da Resolução TC-06/2001.</a:t>
            </a:r>
            <a:endParaRPr lang="pt-BR" sz="2800" kern="100">
              <a:solidFill>
                <a:schemeClr val="tx1">
                  <a:lumMod val="65000"/>
                  <a:lumOff val="3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D103CC-E7D5-23D7-C437-06B6FAAD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6E2-012D-4FDF-A0BD-28E6ACAABB53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9E5734E-74CC-6C1B-D533-3B2C0AA1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7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B6CAD-9151-16F8-74D8-46A6DBF0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EED71-E4D3-62E2-4E97-23D7EAA6E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43" y="303418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Certidões emitidas pelo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F15591-1324-35B1-201C-8B594944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339043" y="9946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ED1EE2F-24F3-D04A-AC22-980F24414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C1FB11-F089-6C4D-8110-DA50FE7EAB5F}"/>
              </a:ext>
            </a:extLst>
          </p:cNvPr>
          <p:cNvSpPr txBox="1"/>
          <p:nvPr/>
        </p:nvSpPr>
        <p:spPr>
          <a:xfrm>
            <a:off x="339043" y="1402877"/>
            <a:ext cx="1040556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0">
                <a:solidFill>
                  <a:srgbClr val="292A2E"/>
                </a:solidFill>
                <a:effectLst/>
                <a:latin typeface="ui-sans-serif"/>
              </a:rPr>
              <a:t>As certidões atestam o cumprimento ou não de exigências legais por unidades que pleiteiam operações de crédito junto a instituições financeiras e para celebrar convênios com a Administração Estadual, em atenção à Lei de Responsabilidade Fiscal.</a:t>
            </a:r>
          </a:p>
          <a:p>
            <a:pPr algn="just"/>
            <a:endParaRPr lang="pt-BR" b="0">
              <a:solidFill>
                <a:srgbClr val="292A2E"/>
              </a:solidFill>
              <a:effectLst/>
              <a:latin typeface="ui-sans-serif"/>
            </a:endParaRPr>
          </a:p>
          <a:p>
            <a:pPr algn="just"/>
            <a:r>
              <a:rPr lang="pt-BR" b="1">
                <a:solidFill>
                  <a:srgbClr val="292A2E"/>
                </a:solidFill>
                <a:effectLst/>
                <a:latin typeface="ui-sans-serif"/>
              </a:rPr>
              <a:t>Certidão LRF</a:t>
            </a:r>
            <a:r>
              <a:rPr lang="pt-BR">
                <a:solidFill>
                  <a:srgbClr val="292A2E"/>
                </a:solidFill>
                <a:latin typeface="ui-sans-serif"/>
              </a:rPr>
              <a:t> - </a:t>
            </a:r>
            <a:r>
              <a:rPr lang="pt-BR" b="0">
                <a:solidFill>
                  <a:srgbClr val="292A2E"/>
                </a:solidFill>
                <a:effectLst/>
                <a:latin typeface="ui-sans-serif"/>
              </a:rPr>
              <a:t>Atesta o atendimento ou não das exigências previstas no art. 21 da Resolução 43/2001, do Senado Federal, que trata dos pleitos para realização de operações de crédito, combinado com a Lei Complementar 101/2000.</a:t>
            </a:r>
          </a:p>
          <a:p>
            <a:pPr algn="just"/>
            <a:r>
              <a:rPr lang="pt-BR" b="0">
                <a:solidFill>
                  <a:srgbClr val="292A2E"/>
                </a:solidFill>
                <a:effectLst/>
                <a:latin typeface="ui-sans-serif"/>
              </a:rPr>
              <a:t> </a:t>
            </a:r>
          </a:p>
          <a:p>
            <a:pPr algn="just"/>
            <a:r>
              <a:rPr lang="pt-BR" b="1">
                <a:solidFill>
                  <a:srgbClr val="292A2E"/>
                </a:solidFill>
                <a:effectLst/>
                <a:latin typeface="ui-sans-serif"/>
              </a:rPr>
              <a:t>Certidão SEF</a:t>
            </a:r>
            <a:r>
              <a:rPr lang="pt-BR">
                <a:solidFill>
                  <a:srgbClr val="292A2E"/>
                </a:solidFill>
                <a:latin typeface="ui-sans-serif"/>
              </a:rPr>
              <a:t> - </a:t>
            </a:r>
            <a:r>
              <a:rPr lang="pt-BR" b="0">
                <a:solidFill>
                  <a:srgbClr val="292A2E"/>
                </a:solidFill>
                <a:effectLst/>
                <a:latin typeface="ui-sans-serif"/>
              </a:rPr>
              <a:t>Atesta o atendimento ou não das exigências previstas no art. 25 do Decreto Estadual 27/2011, que disciplina a celebração de convênios, em cumprimento à Lei Complementar 101/2000 e limites constitucionais legais.</a:t>
            </a:r>
          </a:p>
          <a:p>
            <a:pPr algn="just"/>
            <a:r>
              <a:rPr lang="pt-BR" b="0">
                <a:solidFill>
                  <a:srgbClr val="292A2E"/>
                </a:solidFill>
                <a:effectLst/>
                <a:latin typeface="ui-sans-serif"/>
              </a:rPr>
              <a:t> </a:t>
            </a:r>
          </a:p>
          <a:p>
            <a:pPr algn="just"/>
            <a:r>
              <a:rPr lang="pt-BR" b="1">
                <a:solidFill>
                  <a:srgbClr val="292A2E"/>
                </a:solidFill>
                <a:effectLst/>
                <a:latin typeface="ui-sans-serif"/>
              </a:rPr>
              <a:t>Certidão OCI</a:t>
            </a:r>
            <a:r>
              <a:rPr lang="pt-BR">
                <a:solidFill>
                  <a:srgbClr val="292A2E"/>
                </a:solidFill>
                <a:latin typeface="ui-sans-serif"/>
              </a:rPr>
              <a:t> - </a:t>
            </a:r>
            <a:r>
              <a:rPr lang="pt-BR" b="0">
                <a:solidFill>
                  <a:srgbClr val="292A2E"/>
                </a:solidFill>
                <a:effectLst/>
                <a:latin typeface="ui-sans-serif"/>
              </a:rPr>
              <a:t>Atesta o atendimento ou não das exigências previstas no art. 21 da Resolução 43/2001, do Senado Federal, que trata dos pleitos para realização de operações de crédito internacional, em cumprimento à Lei Complementar 101/2000.</a:t>
            </a:r>
          </a:p>
          <a:p>
            <a:pPr algn="just"/>
            <a:r>
              <a:rPr lang="pt-BR" b="0">
                <a:solidFill>
                  <a:srgbClr val="292A2E"/>
                </a:solidFill>
                <a:effectLst/>
                <a:latin typeface="ui-sans-serif"/>
              </a:rPr>
              <a:t> </a:t>
            </a:r>
            <a:endParaRPr lang="pt-BR" sz="3000" kern="1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C48817-B439-EE3F-829B-8C3DFDAD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94F0-DB6D-404C-9F47-6D14686F952B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E82D94FF-A910-6F5F-CE4C-C1FCE5D2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2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922AE-EAD8-9C93-B26C-C811CE0D8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05AAD-2A0F-B1B4-E489-A5B7AADAB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43" y="303418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Certidões emitidas pelo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AD3015-8825-F297-65E0-CA069FE46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339043" y="9946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2F67B0A-D89F-5B83-F192-85BF20C5B2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14EB6D3-9A87-72F0-0E41-031BB4C83125}"/>
              </a:ext>
            </a:extLst>
          </p:cNvPr>
          <p:cNvSpPr txBox="1"/>
          <p:nvPr/>
        </p:nvSpPr>
        <p:spPr>
          <a:xfrm>
            <a:off x="339043" y="1265717"/>
            <a:ext cx="104055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0">
                <a:solidFill>
                  <a:srgbClr val="292A2E"/>
                </a:solidFill>
                <a:effectLst/>
              </a:rPr>
              <a:t>Geradas de forma automática a partir da Ratificação Geral das remessas ao e-SFINGE.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0">
              <a:solidFill>
                <a:srgbClr val="292A2E"/>
              </a:solidFill>
              <a:effectLst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292A2E"/>
                </a:solidFill>
              </a:rPr>
              <a:t>Inexistência da Ratificação Geral acarreta na certidão “Falta de Dados”.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0">
              <a:solidFill>
                <a:srgbClr val="292A2E"/>
              </a:solidFill>
              <a:effectLst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0">
                <a:solidFill>
                  <a:srgbClr val="292A2E"/>
                </a:solidFill>
                <a:effectLst/>
              </a:rPr>
              <a:t>Disponibilizadas no site do TCE/SC, atrav</a:t>
            </a:r>
            <a:r>
              <a:rPr lang="pt-BR" sz="2800">
                <a:solidFill>
                  <a:srgbClr val="292A2E"/>
                </a:solidFill>
              </a:rPr>
              <a:t>és do menu Serviços / </a:t>
            </a:r>
            <a:r>
              <a:rPr lang="pt-BR" sz="2800">
                <a:solidFill>
                  <a:srgbClr val="292A2E"/>
                </a:solidFill>
                <a:sym typeface="Wingdings" panose="05000000000000000000" pitchFamily="2" charset="2"/>
              </a:rPr>
              <a:t>Certidões.</a:t>
            </a:r>
            <a:endParaRPr lang="pt-BR" sz="2800" kern="100">
              <a:solidFill>
                <a:schemeClr val="tx1">
                  <a:lumMod val="65000"/>
                  <a:lumOff val="3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E2F644-D748-7FE4-5B03-E39AD6E18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90" y="4873088"/>
            <a:ext cx="10636660" cy="1704986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91247011-EF72-93EC-37AA-17A7053A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A167-4A16-4E69-986B-B8F871EDE497}" type="datetime10">
              <a:rPr lang="pt-BR" smtClean="0"/>
              <a:t>11:40</a:t>
            </a:fld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94EF5D-EA54-086E-FC05-0FED5463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6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12C5D-E91B-8E5B-9081-4658BF83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121C-78BD-8D52-ACBE-3A66EDEB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43" y="303418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Certidões emitidas pelo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2CF7D-7403-972A-5A3C-A60D0F79D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339043" y="9946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B2F5DBC-4CDC-3B81-83F4-F85C97A4F0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EA3D49-C85A-85D5-254B-56F76A86C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091" y="1180839"/>
            <a:ext cx="6004563" cy="5617563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4F4B751-10CC-57B8-1EC9-6A13150A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9BE4-128C-4878-9C5D-7713E5582BF6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A85B98-CE00-AB1E-84D1-03F4C715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6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79E622-DA7A-9A28-7CE7-F2E95112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375633-6B96-AB8D-B07C-694862553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483" y="128762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E8C9A1E-040D-244D-CBA2-6724E0E4C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823CEBD-CEAD-5B77-A07F-4F425C872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cumprindo os limites constitucionais e legais?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E3E04A-14D5-8F02-A789-C63B50C04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83" y="2635062"/>
            <a:ext cx="4441257" cy="25899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02954B-20E7-4612-D584-B3A44373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32" y="2635062"/>
            <a:ext cx="2589913" cy="25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DCB9785-7AA4-E35A-C47B-8AD85BCB0632}"/>
              </a:ext>
            </a:extLst>
          </p:cNvPr>
          <p:cNvSpPr/>
          <p:nvPr/>
        </p:nvSpPr>
        <p:spPr>
          <a:xfrm>
            <a:off x="4702050" y="3558988"/>
            <a:ext cx="403412" cy="75303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1B4B399A-73EA-D2E6-BFFB-A01F15FB76C3}"/>
              </a:ext>
            </a:extLst>
          </p:cNvPr>
          <p:cNvSpPr/>
          <p:nvPr/>
        </p:nvSpPr>
        <p:spPr>
          <a:xfrm>
            <a:off x="7752821" y="3558988"/>
            <a:ext cx="403412" cy="75303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B0D39C-8E1E-40E4-70AB-E920B92F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10" y="2635062"/>
            <a:ext cx="2589912" cy="25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05655D-D0FE-DC87-800E-A85F945B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7AD2-46E8-4317-B225-8593B07455AA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A5C4E921-F7E8-DF73-BA25-88907DA6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7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CA42A-9F6B-C29E-3D2A-432FE13E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8FE9D2-16CB-EFD2-8B8F-1DC6F6D53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483" y="128762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B1A7B3B-5452-E597-B6A5-528F702AE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AB1F00E-A664-32D1-2801-64D8B64A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cumprindo os limites constitucionais e legais?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F24714-84C2-A9E0-5C45-35AA9D80D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0" y="1612816"/>
            <a:ext cx="10607038" cy="4633981"/>
          </a:xfrm>
          <a:prstGeom prst="rect">
            <a:avLst/>
          </a:prstGeom>
          <a:ln>
            <a:solidFill>
              <a:srgbClr val="7833AB"/>
            </a:solidFill>
          </a:ln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5C7D5853-AE28-8A4E-FF84-06BF5944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9C87-7E47-49BA-96E3-4F6CD8FEE77B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A19A77-E6B9-1F27-4DE7-93FC59D4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6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FDDF3B-3956-E594-F570-0D183EEB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686E181-2DA6-D410-23C3-817F1454F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483" y="128762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CCCAF4D-0FF1-732C-9817-75FF5DA739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082DA7E-4BB4-8DA6-067F-3D7D832F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cumprindo os limites constitucionais e legais?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90DB69-ED75-9091-7D9B-697EFCA86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6" y="1474464"/>
            <a:ext cx="10726994" cy="4527386"/>
          </a:xfrm>
          <a:prstGeom prst="rect">
            <a:avLst/>
          </a:prstGeom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50020C2F-EF6F-CBDB-C0F7-D3A51524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87BD-D2A8-40B7-ABA3-E728900807C1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EADD96-BEFC-4C33-4DFC-7772398D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5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B93D8-87D9-E192-8B50-E81C4CC2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A87FA38-9280-0EDD-CAA7-E5833DF7D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125" y="1769176"/>
            <a:ext cx="9430871" cy="4143468"/>
          </a:xfrm>
        </p:spPr>
        <p:txBody>
          <a:bodyPr>
            <a:normAutofit fontScale="92500"/>
          </a:bodyPr>
          <a:lstStyle/>
          <a:p>
            <a:pPr indent="540385" algn="just">
              <a:lnSpc>
                <a:spcPct val="115000"/>
              </a:lnSpc>
              <a:spcAft>
                <a:spcPts val="800"/>
              </a:spcAft>
            </a:pPr>
            <a:r>
              <a:rPr lang="pt-BR" sz="3600" i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3600" b="1" i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Prestará contas qualquer pessoa física ou jurídica, pública ou privada, que utilize, arrecade, guarde, gerencie ou administre dinheiros, bens e valores públicos ou pelos quais o Estado responda, ou que, em nome deste, assuma obrigações de natureza pecuniária</a:t>
            </a:r>
            <a:r>
              <a:rPr lang="pt-BR" sz="3600" i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r>
              <a:rPr lang="pt-BR" sz="3600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Parágrafo único do artigo 58 da Constituição do Estado de Santa Catarina.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7DEC53-7D2D-0C3B-BB78-7BD12FEC6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403145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8A49D19-9054-5820-1EA6-A6870244E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5C3BC5A-56CA-4F8B-F03C-C41DE871C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563358"/>
            <a:ext cx="5648325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Introdução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088EF87-EB9C-7930-35B2-DBED2F2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9E97-9F37-496D-9B68-E32E3EA2A31B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A4CD2F-2C5D-0827-E829-24F5C511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3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480B6-802C-F663-79CB-E5545EE7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65FF77-E7AD-0539-B264-710CC11BA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76483" y="128762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3DBEA97-265F-F31B-EF71-ACB8DEA8AE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6643CD3-6CA8-CB20-E838-13202529F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" y="200025"/>
            <a:ext cx="10636660" cy="1658592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posso saber se meu município está cumprindo os limites constitucionais e legais?</a:t>
            </a:r>
          </a:p>
        </p:txBody>
      </p:sp>
      <p:pic>
        <p:nvPicPr>
          <p:cNvPr id="4" name="Imagem 3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9B1FB387-3022-E5C3-AEF4-02A0D49CF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" y="3802641"/>
            <a:ext cx="10491537" cy="23934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F4AF45D-9DAE-FEC4-E7B1-C3592FC3FDF2}"/>
              </a:ext>
            </a:extLst>
          </p:cNvPr>
          <p:cNvSpPr txBox="1"/>
          <p:nvPr/>
        </p:nvSpPr>
        <p:spPr>
          <a:xfrm>
            <a:off x="6633971" y="1584602"/>
            <a:ext cx="3790189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Aplicação Mínima em Educação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Aplicação Mínima em Saúde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Aplicação Mínima do FUNDEB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Despesa Total com Pessoal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Dívida Consolidada Líquida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4508C0-CCFA-6FB4-31D4-71467538305E}"/>
              </a:ext>
            </a:extLst>
          </p:cNvPr>
          <p:cNvSpPr txBox="1"/>
          <p:nvPr/>
        </p:nvSpPr>
        <p:spPr>
          <a:xfrm>
            <a:off x="275692" y="2105282"/>
            <a:ext cx="521070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Relatórios do e-SFINGE WEB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AD27545-7B48-64F3-AC5C-400AE991F887}"/>
              </a:ext>
            </a:extLst>
          </p:cNvPr>
          <p:cNvSpPr/>
          <p:nvPr/>
        </p:nvSpPr>
        <p:spPr>
          <a:xfrm>
            <a:off x="5589018" y="2041084"/>
            <a:ext cx="403412" cy="75303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4251A859-7B04-084A-0D1B-46142363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0A61-FC42-43B0-B2A2-0EFDF997230D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7CB365FC-7F02-C676-09FE-8A0C4D62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8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2BA1C-9EBF-A03C-DF7A-4F4AA8DF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EB729-6CB4-3815-7B26-0C9FD439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0" y="714150"/>
            <a:ext cx="9677400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 Remota Concomitante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FF4910-DFAD-A37E-45A8-1757630A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5777A40-C315-D4A5-1D45-657CBCDE78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7633C0-CB15-1938-0DC7-D34FA5C8DA60}"/>
              </a:ext>
            </a:extLst>
          </p:cNvPr>
          <p:cNvSpPr txBox="1"/>
          <p:nvPr/>
        </p:nvSpPr>
        <p:spPr>
          <a:xfrm>
            <a:off x="592230" y="2130651"/>
            <a:ext cx="10154121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u="sng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Instrução Normativa N. TC-34/2024</a:t>
            </a:r>
            <a:endParaRPr lang="pt-BR" sz="40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Regulamenta a Fiscalização Remota, no âmbito do Tribunal de Contas do Estado de Santa Catarina (TCE/SC).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AFAAD2-8353-3DCC-B20B-4FB2053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48BF-B227-4231-B81E-18C45A30EACD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5CE2F2C-1CCD-D328-10DD-20A4D948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5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BB801D-DB7B-2D50-72EF-D621DED7A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76910-9032-6DC6-2AAD-2DDAF477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0" y="714150"/>
            <a:ext cx="9677400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 Remota Concomitante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4C1726-0CED-96D2-90D9-6EBD26CA6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0DFA774-D79D-C12C-6DBB-D55CF0D7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7CFD8B2-CADC-26EE-DE8D-22DC093337CA}"/>
              </a:ext>
            </a:extLst>
          </p:cNvPr>
          <p:cNvSpPr txBox="1"/>
          <p:nvPr/>
        </p:nvSpPr>
        <p:spPr>
          <a:xfrm>
            <a:off x="592230" y="2066364"/>
            <a:ext cx="986061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1º O Tribunal de Contas poderá realizar fiscalização remota para desempenho das atribuições de controle externo, com a finalidade de identificar e de tratar: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– atos, fatos e informações, que consistam em indícios de incorreções;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II – riscos à gestão;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III – indícios de irregularidades ou de ilegalidades que indiquem desconformidade com os preceitos constitucionais, legais e regulamentares.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Parágrafo único. O disposto no caput não obsta a possibilidade de realização de auditorias e de inspeções </a:t>
            </a:r>
            <a:r>
              <a:rPr lang="pt-BR" sz="20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loco</a:t>
            </a:r>
            <a:r>
              <a:rPr lang="pt-BR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nem o uso de outros mecanismos de fiscalização previstos na Lei Orgânica, no Regimento Interno e nos demais atos normativos deste Tribunal de Contas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A4FF0F-0BB7-AEA5-3DDF-E949688C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1259-E554-45AD-8982-9C2C15713525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3513ECC-246E-9DC9-7CB6-C183B93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4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94824C-36B4-1F8A-5C08-37529B4F3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3BE76-C986-DA61-F169-8FE9758C9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7353"/>
            <a:ext cx="4005082" cy="1547112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 concomitante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A1A44AB-16D4-0D4F-FA54-7E745B899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7DBB19C-387B-F0E2-A5A3-A67B1AEC7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764192"/>
              </p:ext>
            </p:extLst>
          </p:nvPr>
        </p:nvGraphicFramePr>
        <p:xfrm>
          <a:off x="1120588" y="71718"/>
          <a:ext cx="11833412" cy="655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86EF804-DD8A-32A5-C858-6762D5F8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8B72-F49B-4189-A66D-CBFABBC20005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41F0E2-9A59-0100-F27E-36FCDBA4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B2842-F702-631B-2645-4DD0DE1C8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495A0-9EAB-25B3-E990-24BEE41A7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49" y="216754"/>
            <a:ext cx="9448800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 concomitante - Vigia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C3A95-807B-2EA9-7DAD-76053C83F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17A4ED6-D797-A11A-75C9-ECB72F524E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36D261E-C973-5717-29DD-835C2305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324076"/>
            <a:ext cx="4835438" cy="202746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istema de Comunicação on-line será o canal do TCE/SC para envio de  notificações sobre processos a procuradores e a gestores públicos, a partir  de 1º de junho | Tribunal de Contas SC">
            <a:extLst>
              <a:ext uri="{FF2B5EF4-FFF2-40B4-BE49-F238E27FC236}">
                <a16:creationId xmlns:a16="http://schemas.microsoft.com/office/drawing/2014/main" id="{C1F67188-3B17-31FD-C302-00DBAF94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6" y="4178386"/>
            <a:ext cx="4030134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334A3B6-A0A6-B618-7862-77720D6E4F1E}"/>
              </a:ext>
            </a:extLst>
          </p:cNvPr>
          <p:cNvSpPr/>
          <p:nvPr/>
        </p:nvSpPr>
        <p:spPr>
          <a:xfrm>
            <a:off x="4853840" y="4936476"/>
            <a:ext cx="984985" cy="75077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BCEE11B9-C076-6EDC-628D-F613AAE1CEFA}"/>
              </a:ext>
            </a:extLst>
          </p:cNvPr>
          <p:cNvSpPr/>
          <p:nvPr/>
        </p:nvSpPr>
        <p:spPr>
          <a:xfrm>
            <a:off x="1647574" y="1904633"/>
            <a:ext cx="468000" cy="1040202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20D18B0-C723-44A3-1194-0E57B7D4E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09" y="1353438"/>
            <a:ext cx="10155437" cy="2511036"/>
          </a:xfrm>
          <a:prstGeom prst="rect">
            <a:avLst/>
          </a:prstGeom>
        </p:spPr>
      </p:pic>
      <p:sp>
        <p:nvSpPr>
          <p:cNvPr id="12" name="Seta: Curva para a Direita 11">
            <a:extLst>
              <a:ext uri="{FF2B5EF4-FFF2-40B4-BE49-F238E27FC236}">
                <a16:creationId xmlns:a16="http://schemas.microsoft.com/office/drawing/2014/main" id="{EA2C9B7E-1753-9E23-A7E7-C7785B62F799}"/>
              </a:ext>
            </a:extLst>
          </p:cNvPr>
          <p:cNvSpPr/>
          <p:nvPr/>
        </p:nvSpPr>
        <p:spPr>
          <a:xfrm>
            <a:off x="525509" y="3304510"/>
            <a:ext cx="1568917" cy="3336736"/>
          </a:xfrm>
          <a:prstGeom prst="curved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C75C707-285E-1552-CD3B-183026A8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B95A-66AD-46F8-9CF9-F6BCA1D6BE38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385750C-F244-1A51-8C2F-BA6694C3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2CBDD-CE1B-B65A-CE8C-2603C970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88206-0297-DC52-4CFF-4D910B3D9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77" y="375444"/>
            <a:ext cx="9677399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 concomitante - Vigia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DA4CDB-A6F5-22FD-0843-FD959C21B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297977" y="1114423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34E50C2-7C8D-74F8-EF3F-A9615AE09E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2E2694-D043-72E1-2FCD-67FED5148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77" y="1390649"/>
            <a:ext cx="6542840" cy="42315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FF9EC11-6A8F-7AD9-C740-C809CD056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363" y="3337560"/>
            <a:ext cx="6929700" cy="3420333"/>
          </a:xfrm>
          <a:prstGeom prst="rect">
            <a:avLst/>
          </a:prstGeom>
        </p:spPr>
      </p:pic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8E14C6-5E12-3477-D651-EB696D6C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AB1A-95EE-44BF-B28D-C59842053704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73EBAD8-522E-E3B1-3B65-3856ECC5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2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13131-6D0B-F0E4-EDE6-6F1C06EA9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5E565-9371-DA69-117A-9ED152490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77" y="375444"/>
            <a:ext cx="9677399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Por fim, um ponto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fundamental</a:t>
            </a: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CA0224-D210-4782-9718-12C9F7AAF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297977" y="1114423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BB54355-F402-1BEC-AD7A-86DA923B9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A967FE-4FD3-D5E8-CEC3-B18CD729CB75}"/>
              </a:ext>
            </a:extLst>
          </p:cNvPr>
          <p:cNvSpPr txBox="1">
            <a:spLocks/>
          </p:cNvSpPr>
          <p:nvPr/>
        </p:nvSpPr>
        <p:spPr>
          <a:xfrm>
            <a:off x="432089" y="2036604"/>
            <a:ext cx="9677399" cy="37069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500">
                <a:solidFill>
                  <a:schemeClr val="tx1">
                    <a:lumMod val="50000"/>
                    <a:lumOff val="50000"/>
                  </a:schemeClr>
                </a:solidFill>
              </a:rPr>
              <a:t>Dimensionar a estrutura administrativa de seu município (contabilidade, controle interno, tributação, recursos humanos, planejamento e orçamento, licitações, etc.) com pessoal e capacidade suficientes para alcançar uma gestão eficaz, segura e perene ao longo do tempo.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8A05BA-A650-D727-378E-1E18A0AC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384-E684-47A3-9C1C-9F479EBA86DA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A9D72DF-19B6-CC7F-2856-1092B080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F3970-6D50-5599-4C5D-965A72AA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49754-6149-47EF-D327-0F8C2FA03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77" y="375444"/>
            <a:ext cx="9677399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Por fim, um ponto fundamental: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7FE631-C467-8B95-AF04-23B94FF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297977" y="1114423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771A52E-CC9E-7ED9-485E-F453844D8F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3564C8C-2228-DA67-F474-2A3349F94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" y="3062316"/>
            <a:ext cx="12046610" cy="33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9A47886-7A94-303E-5814-F8E3EFDD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401-5E10-4312-90EB-03802E47A1FB}" type="datetime10">
              <a:rPr lang="pt-BR" smtClean="0"/>
              <a:t>11:40</a:t>
            </a:fld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0D24D1-5FA4-B12E-E533-76B898DC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37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C986BC-85CF-AA16-6BFC-A73DBDCB7646}"/>
              </a:ext>
            </a:extLst>
          </p:cNvPr>
          <p:cNvSpPr txBox="1"/>
          <p:nvPr/>
        </p:nvSpPr>
        <p:spPr>
          <a:xfrm>
            <a:off x="184740" y="1806462"/>
            <a:ext cx="9992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Respostas recebidas pelo Sistema de Comunicação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925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6DB80E-8B3A-4EC4-AC07-80D9D23F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C6C15-8EF7-E4BA-552D-F41F35AF9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60" y="864394"/>
            <a:ext cx="5648325" cy="839787"/>
          </a:xfrm>
        </p:spPr>
        <p:txBody>
          <a:bodyPr anchor="t">
            <a:normAutofit fontScale="90000"/>
          </a:bodyPr>
          <a:lstStyle/>
          <a:p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Muito 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F70D11-E121-14E7-D45A-7841F1C5C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543968"/>
            <a:ext cx="7105650" cy="1112837"/>
          </a:xfrm>
        </p:spPr>
        <p:txBody>
          <a:bodyPr>
            <a:noAutofit/>
          </a:bodyPr>
          <a:lstStyle/>
          <a:p>
            <a:pPr algn="l"/>
            <a:r>
              <a:rPr lang="pt-B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Diretoria de Informações Estratégicas – DIE</a:t>
            </a:r>
          </a:p>
          <a:p>
            <a:pPr algn="l"/>
            <a:r>
              <a:rPr lang="pt-B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pt-BR" sz="280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die@tcesc.tc.br</a:t>
            </a:r>
            <a:endParaRPr lang="pt-BR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pt-B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Fone: (48) 3221-3808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11BD4F-0233-C939-7BF5-88059E01A7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E4831CC-DE81-DA0D-3DD9-F14AFBC2C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13222A-3E6F-4A15-AD29-39644E78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D919-65DB-409D-8D4F-1BFDEDFCF353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EE88A44-E3DC-6FD3-E115-927A0091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74429-E489-167C-9DA6-25EC7C498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5041D-9724-F68B-B342-E2B93CB35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88" y="538871"/>
            <a:ext cx="5674098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Desafio de fiscalização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FE1EB9-DF63-E6FF-050E-AE22B2456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546715" y="1424827"/>
            <a:ext cx="5864245" cy="16738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45D3EBD-1A65-E680-B0E7-9D780E43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94E4ECE-27A7-29CA-1CBA-E47F447E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579309"/>
              </p:ext>
            </p:extLst>
          </p:nvPr>
        </p:nvGraphicFramePr>
        <p:xfrm>
          <a:off x="-2669878" y="2984207"/>
          <a:ext cx="9828564" cy="606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C6E91E8E-9318-3D3C-88AB-A991FB946692}"/>
              </a:ext>
            </a:extLst>
          </p:cNvPr>
          <p:cNvGrpSpPr/>
          <p:nvPr/>
        </p:nvGrpSpPr>
        <p:grpSpPr>
          <a:xfrm>
            <a:off x="983870" y="1219989"/>
            <a:ext cx="5305545" cy="2136442"/>
            <a:chOff x="1333558" y="1322098"/>
            <a:chExt cx="3715540" cy="149158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27A617B-3B20-CEF4-D39C-305E2FABD6EB}"/>
                </a:ext>
              </a:extLst>
            </p:cNvPr>
            <p:cNvSpPr/>
            <p:nvPr/>
          </p:nvSpPr>
          <p:spPr>
            <a:xfrm>
              <a:off x="1333558" y="1322098"/>
              <a:ext cx="1765536" cy="1491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89F66BD-AB06-B945-4020-64FE57B0D523}"/>
                </a:ext>
              </a:extLst>
            </p:cNvPr>
            <p:cNvSpPr txBox="1"/>
            <p:nvPr/>
          </p:nvSpPr>
          <p:spPr>
            <a:xfrm>
              <a:off x="1467638" y="1322098"/>
              <a:ext cx="3581460" cy="1491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pt-BR" sz="60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1803</a:t>
              </a: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Unidades Gestoras ativas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665167-C171-66CE-429F-C69491713DF1}"/>
              </a:ext>
            </a:extLst>
          </p:cNvPr>
          <p:cNvSpPr txBox="1"/>
          <p:nvPr/>
        </p:nvSpPr>
        <p:spPr>
          <a:xfrm>
            <a:off x="6667062" y="538871"/>
            <a:ext cx="4772431" cy="49366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40" tIns="167640" rIns="167640" bIns="167640" numCol="1" spcCol="1270" anchor="t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Em 2024, na esfera municipal:</a:t>
            </a:r>
          </a:p>
          <a:p>
            <a:pPr marL="0" lvl="0" indent="0" algn="ctr" defTabSz="1955800">
              <a:spcBef>
                <a:spcPct val="0"/>
              </a:spcBef>
              <a:spcAft>
                <a:spcPts val="600"/>
              </a:spcAft>
              <a:buNone/>
            </a:pPr>
            <a:endParaRPr lang="pt-BR" sz="3000" b="1" kern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1955800">
              <a:spcBef>
                <a:spcPct val="0"/>
              </a:spcBef>
              <a:buNone/>
            </a:pPr>
            <a:r>
              <a:rPr lang="pt-BR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Empenhos:</a:t>
            </a:r>
          </a:p>
          <a:p>
            <a:pPr marL="0" lvl="0" indent="0" algn="ctr" defTabSz="1955800">
              <a:spcBef>
                <a:spcPct val="0"/>
              </a:spcBef>
              <a:buNone/>
            </a:pPr>
            <a:r>
              <a:rPr lang="pt-BR" sz="5000" b="1">
                <a:solidFill>
                  <a:schemeClr val="tx1">
                    <a:lumMod val="75000"/>
                    <a:lumOff val="25000"/>
                  </a:schemeClr>
                </a:solidFill>
              </a:rPr>
              <a:t>R$56 bi</a:t>
            </a:r>
          </a:p>
          <a:p>
            <a:pPr marL="0" lvl="0" indent="0" algn="ctr" defTabSz="1955800">
              <a:spcBef>
                <a:spcPct val="0"/>
              </a:spcBef>
              <a:buNone/>
            </a:pPr>
            <a:r>
              <a:rPr lang="pt-BR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Licitações: </a:t>
            </a:r>
          </a:p>
          <a:p>
            <a:pPr marL="0" lvl="0" indent="0" algn="ctr" defTabSz="1955800">
              <a:spcBef>
                <a:spcPct val="0"/>
              </a:spcBef>
              <a:buNone/>
            </a:pPr>
            <a:r>
              <a:rPr lang="pt-BR" sz="50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63 mil</a:t>
            </a:r>
          </a:p>
          <a:p>
            <a:pPr marL="0" lvl="0" indent="0" algn="ctr" defTabSz="1955800">
              <a:spcBef>
                <a:spcPct val="0"/>
              </a:spcBef>
              <a:buNone/>
            </a:pPr>
            <a:r>
              <a:rPr lang="pt-BR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Folhas de Pagamento:</a:t>
            </a:r>
          </a:p>
          <a:p>
            <a:pPr marL="0" lvl="0" indent="0" algn="ctr" defTabSz="1955800">
              <a:spcBef>
                <a:spcPct val="0"/>
              </a:spcBef>
              <a:buNone/>
            </a:pPr>
            <a:r>
              <a:rPr lang="pt-BR" sz="5000" b="1">
                <a:solidFill>
                  <a:schemeClr val="tx1">
                    <a:lumMod val="75000"/>
                    <a:lumOff val="25000"/>
                  </a:schemeClr>
                </a:solidFill>
              </a:rPr>
              <a:t>4.3 milhões </a:t>
            </a:r>
          </a:p>
        </p:txBody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65B217B6-60F5-D4C8-AF7B-F08281C1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3AC2-AA73-4E21-9D58-06519FEF795D}" type="datetime10">
              <a:rPr lang="pt-BR" smtClean="0"/>
              <a:t>11:40</a:t>
            </a:fld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B97239B4-329C-7416-4359-83861EC4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7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468E4-5C23-4FBD-D485-2128CFBB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3CF47-0381-F64B-F664-2A6A91820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29" y="307750"/>
            <a:ext cx="10085295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minha prestação de contas é encaminhada ao Tribunal?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2C6C6E-6927-5890-776A-8DBE1C8E1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517093" y="170127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EAB5087-5576-35E5-5DCD-0D0735B42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54D97BE-8373-5AE1-F56E-E39135BAAFFD}"/>
              </a:ext>
            </a:extLst>
          </p:cNvPr>
          <p:cNvSpPr txBox="1"/>
          <p:nvPr/>
        </p:nvSpPr>
        <p:spPr>
          <a:xfrm>
            <a:off x="557815" y="3429000"/>
            <a:ext cx="10154121" cy="2552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Instrução Normativa N. TC-28/2021</a:t>
            </a:r>
            <a:endParaRPr lang="pt-B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Institui a versão on-line do Sistema de Fiscalização Integrada de Gestão (e-SFINGE on-line), e dispõe sobre a remessa de dados e informações por meio informatizado, pelas unidades gestoras do Estado e dos Municípios de Santa Catarina, pertinentes ao controle externo exercido pelo Tribunal de Contas do Estado (TCE/SC), e dá outras providências.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DF2977-D825-68EB-65BC-AE83F8D64FFC}"/>
              </a:ext>
            </a:extLst>
          </p:cNvPr>
          <p:cNvSpPr txBox="1"/>
          <p:nvPr/>
        </p:nvSpPr>
        <p:spPr>
          <a:xfrm>
            <a:off x="592228" y="2250813"/>
            <a:ext cx="9527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R: Por meio do sistema </a:t>
            </a:r>
            <a:r>
              <a:rPr lang="pt-BR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e-Sfinge</a:t>
            </a: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online.</a:t>
            </a:r>
            <a:endParaRPr lang="pt-BR" sz="3600" b="1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F805C6-0C20-E5BF-41CB-13D88935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6049-BD44-4CDB-A47B-BE09A1C8ED04}" type="datetime10">
              <a:rPr lang="pt-BR" smtClean="0"/>
              <a:t>11:40</a:t>
            </a:fld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764CCF-ED7E-C763-901B-29591AAC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3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6BC65-A6C1-800F-8455-55E76E07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14B3-7892-1020-CEB9-10B5D9C0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0" y="369378"/>
            <a:ext cx="10220913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Quando a minha prestação de contas é encaminhada?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99D89F-194C-9A6A-2C01-A07AB7E58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592230" y="171434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DE15BF1-E925-D9DE-A9B4-85D39A42F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6B8B50B-A193-4FBA-A6B9-80C6C875B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166603"/>
              </p:ext>
            </p:extLst>
          </p:nvPr>
        </p:nvGraphicFramePr>
        <p:xfrm>
          <a:off x="897452" y="2760008"/>
          <a:ext cx="9372178" cy="374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1E3C5D0-2EEF-7FB3-BB1F-7647D9229625}"/>
              </a:ext>
            </a:extLst>
          </p:cNvPr>
          <p:cNvSpPr txBox="1"/>
          <p:nvPr/>
        </p:nvSpPr>
        <p:spPr>
          <a:xfrm>
            <a:off x="667364" y="2113677"/>
            <a:ext cx="9527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R: Diariamente, na maior parte dos casos.</a:t>
            </a:r>
            <a:endParaRPr lang="pt-BR" sz="3600" b="1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5CA7DF2-7D19-8B82-F88B-2BC6B5F7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5BAD-577A-42B1-806C-05E24BBD21C7}" type="datetime10">
              <a:rPr lang="pt-BR" smtClean="0"/>
              <a:t>11:40</a:t>
            </a:fld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A378E77-F837-2DF6-AB10-5845519A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9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416E4-8182-65DB-8031-8864C0CBE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CB5FE-AFCB-0AB2-6080-995908445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0" y="324258"/>
            <a:ext cx="10220913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Quais informações devem ser enviadas?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D30BB3-1082-1500-6738-24D4CB8A8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75005" y="102593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ED27DB8-F61B-0F28-DC6C-32808FD7C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D7B280A-F208-E636-0598-E2BD37B4F69A}"/>
              </a:ext>
            </a:extLst>
          </p:cNvPr>
          <p:cNvSpPr txBox="1">
            <a:spLocks/>
          </p:cNvSpPr>
          <p:nvPr/>
        </p:nvSpPr>
        <p:spPr>
          <a:xfrm>
            <a:off x="675005" y="1714090"/>
            <a:ext cx="9065709" cy="4352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Art. 3º O e-SFINGE é composto pelos seguintes módulos:</a:t>
            </a:r>
          </a:p>
          <a:p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I – Planejamento; 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II – Execução Orçamentária; 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III – Registros Contábeis; 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IV – Tributário; 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V – Atos Jurídicos; 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VI – Atos de Pessoal;</a:t>
            </a:r>
          </a:p>
          <a:p>
            <a:pPr>
              <a:lnSpc>
                <a:spcPct val="120000"/>
              </a:lnSpc>
            </a:pPr>
            <a:r>
              <a:rPr lang="pt-BR" sz="10800">
                <a:solidFill>
                  <a:schemeClr val="tx1">
                    <a:lumMod val="75000"/>
                    <a:lumOff val="25000"/>
                  </a:schemeClr>
                </a:solidFill>
              </a:rPr>
              <a:t>VII – Gestão Fiscal;  </a:t>
            </a:r>
          </a:p>
          <a:p>
            <a:pPr>
              <a:lnSpc>
                <a:spcPct val="120000"/>
              </a:lnSpc>
            </a:pPr>
            <a:r>
              <a:rPr lang="pt-BR" sz="10800" i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VIII – Transferências;</a:t>
            </a:r>
          </a:p>
          <a:p>
            <a:pPr>
              <a:lnSpc>
                <a:spcPct val="120000"/>
              </a:lnSpc>
            </a:pPr>
            <a:r>
              <a:rPr lang="pt-BR" sz="10800" i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IX – Informações complementares.</a:t>
            </a:r>
          </a:p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917C36-195F-9852-59F6-5684A490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2D8-561E-4681-91F5-01AB76DC9C1B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C048574-116F-3E40-0513-55D3DCC1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9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0E8FC-ED94-5B78-798A-E9835AF94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CB531-6F4F-F623-B9B7-A01A78B6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0" y="298258"/>
            <a:ext cx="10220913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Quando a minha prestação de contas é encaminhada?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A7A67A-7F41-FC1A-3E5B-EA5AD885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592230" y="167370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F3F53FE-BF16-509F-36C6-6CC28F3D3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AB9892-98D1-A0D1-F9CF-2DE72AAB446B}"/>
              </a:ext>
            </a:extLst>
          </p:cNvPr>
          <p:cNvSpPr txBox="1"/>
          <p:nvPr/>
        </p:nvSpPr>
        <p:spPr>
          <a:xfrm>
            <a:off x="592230" y="2083754"/>
            <a:ext cx="10068560" cy="446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Envio diário, na data em que forem editados os atos: </a:t>
            </a:r>
            <a:r>
              <a:rPr lang="pt-BR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Execução Orçamentária</a:t>
            </a:r>
            <a:r>
              <a:rPr lang="pt-BR" sz="2200" kern="10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Atos de Pessoal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Atos Jurídicos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No caso de editais de licitação, o envio deve ser prévio, e deve constar o código de registro de envio no extrato publicado em órgão oficial.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sz="22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2200" kern="10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nvio mensal, até o vigésimo dia do mês subsequente: </a:t>
            </a:r>
            <a:r>
              <a:rPr lang="pt-BR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Registros Contábeis e Tributário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sz="2200" b="1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200" kern="10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nvio bimestral</a:t>
            </a:r>
            <a:r>
              <a:rPr lang="pt-BR" sz="2200" kern="10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até 35 dias após o encerramento do período de referência</a:t>
            </a:r>
            <a:r>
              <a:rPr lang="pt-BR" sz="2200" kern="100"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Gestão Fiscal</a:t>
            </a: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Até o último dia do exercício anterior ao de sua vigência: </a:t>
            </a:r>
            <a:r>
              <a:rPr lang="pt-BR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Planejamento</a:t>
            </a:r>
            <a:r>
              <a:rPr lang="pt-BR" sz="2200" b="1" kern="10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2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6C4F1A25-8B78-82B0-03A6-89A59F02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F8A3-1A42-4B92-A596-51E59333F1B1}" type="datetime10">
              <a:rPr lang="pt-BR" smtClean="0"/>
              <a:t>11:40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67A2F92-5665-594E-C166-B88D61B4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4DAA1-C2AB-80B4-2158-ED524B2CA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5598E-21BA-0949-52CC-0C8965315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29" y="252121"/>
            <a:ext cx="1105054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Como estes dados são utilizados pelo Tribunal?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825E2F-A708-4A1B-1D9E-281CEA9C4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704181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84F662C-3240-1D0F-DD28-81241DABC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A7A14B1-0956-B519-25BF-1D3BCDC2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4029"/>
            <a:ext cx="10677525" cy="50637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76574C-234C-39F3-E4ED-E8762558E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452029" y="917728"/>
            <a:ext cx="9677400" cy="276226"/>
          </a:xfrm>
          <a:prstGeom prst="rect">
            <a:avLst/>
          </a:prstGeom>
        </p:spPr>
      </p:pic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67CF8D9-5B31-06F3-C849-F88B48DC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6D56-6272-4B1C-A652-89C174095F23}" type="datetime10">
              <a:rPr lang="pt-BR" smtClean="0"/>
              <a:t>11:40</a:t>
            </a:fld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1D2E18-3541-596A-3DCF-72F65DAA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1741</Words>
  <Application>Microsoft Office PowerPoint</Application>
  <PresentationFormat>Widescreen</PresentationFormat>
  <Paragraphs>238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Garamond</vt:lpstr>
      <vt:lpstr>Symbol</vt:lpstr>
      <vt:lpstr>ui-sans-serif</vt:lpstr>
      <vt:lpstr>Wingdings</vt:lpstr>
      <vt:lpstr>Tema do Office</vt:lpstr>
      <vt:lpstr>Apresentação do PowerPoint</vt:lpstr>
      <vt:lpstr>Introdução</vt:lpstr>
      <vt:lpstr>Introdução</vt:lpstr>
      <vt:lpstr>Desafio de fiscalização</vt:lpstr>
      <vt:lpstr>Como minha prestação de contas é encaminhada ao Tribunal?</vt:lpstr>
      <vt:lpstr>Quando a minha prestação de contas é encaminhada?</vt:lpstr>
      <vt:lpstr>Quais informações devem ser enviadas?</vt:lpstr>
      <vt:lpstr>Quando a minha prestação de contas é encaminhada?</vt:lpstr>
      <vt:lpstr>Como estes dados são utilizados pelo Tribunal?</vt:lpstr>
      <vt:lpstr>O que são as regras de consistência (CONs)?</vt:lpstr>
      <vt:lpstr>Decreto 10.540/2020 - Dispõe sobre o padrão mínimo de qualidade do Sistema Único e Integrado de Execução Orçamentária, Administração Financeira e Controle - SIAFIC</vt:lpstr>
      <vt:lpstr>Decreto 10.540/2020 - SIAFIC</vt:lpstr>
      <vt:lpstr>Quem faz a assinatura dos balancetes? </vt:lpstr>
      <vt:lpstr>Quem faz a assinatura dos balancetes? </vt:lpstr>
      <vt:lpstr>Quem faz a assinatura dos balanços? </vt:lpstr>
      <vt:lpstr>Destaques da IN 28/2021 (e-Sfinge online)</vt:lpstr>
      <vt:lpstr>Apresentação do PowerPoint</vt:lpstr>
      <vt:lpstr>Como posso saber se meu município está em dia com o Tribunal?</vt:lpstr>
      <vt:lpstr>Como posso saber se meu município está em dia com o Tribunal?</vt:lpstr>
      <vt:lpstr>Como posso saber se meu município está em dia com o Tribunal?</vt:lpstr>
      <vt:lpstr>Como posso saber se meu município está em dia com o Tribunal?</vt:lpstr>
      <vt:lpstr>Como posso saber se meu município está em dia com o Tribunal?</vt:lpstr>
      <vt:lpstr>E se meu município não encaminha os dados em dia?</vt:lpstr>
      <vt:lpstr>Certidões emitidas pelo TCE/SC</vt:lpstr>
      <vt:lpstr>Certidões emitidas pelo TCE/SC</vt:lpstr>
      <vt:lpstr>Certidões emitidas pelo TCE/SC</vt:lpstr>
      <vt:lpstr>Como posso saber se meu município está cumprindo os limites constitucionais e legais?</vt:lpstr>
      <vt:lpstr>Como posso saber se meu município está cumprindo os limites constitucionais e legais?</vt:lpstr>
      <vt:lpstr>Como posso saber se meu município está cumprindo os limites constitucionais e legais?</vt:lpstr>
      <vt:lpstr>Como posso saber se meu município está cumprindo os limites constitucionais e legais?</vt:lpstr>
      <vt:lpstr>Fiscalização Remota Concomitante</vt:lpstr>
      <vt:lpstr>Fiscalização Remota Concomitante</vt:lpstr>
      <vt:lpstr>Fiscalização concomitante</vt:lpstr>
      <vt:lpstr>Fiscalização concomitante - Vigia</vt:lpstr>
      <vt:lpstr>Fiscalização concomitante - Vigia</vt:lpstr>
      <vt:lpstr>Por fim, um ponto fundamental:</vt:lpstr>
      <vt:lpstr>Por fim, um ponto fundamental:</vt:lpstr>
      <vt:lpstr>Muito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ALESSANDRO MARCON DE SOUZA</cp:lastModifiedBy>
  <cp:revision>1</cp:revision>
  <dcterms:created xsi:type="dcterms:W3CDTF">2025-01-29T19:25:51Z</dcterms:created>
  <dcterms:modified xsi:type="dcterms:W3CDTF">2025-03-07T14:42:24Z</dcterms:modified>
</cp:coreProperties>
</file>