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482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58">
          <p15:clr>
            <a:srgbClr val="A4A3A4"/>
          </p15:clr>
        </p15:guide>
        <p15:guide id="2" pos="512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hTJT5GOJpKoFLV9+lhkeKwwNaN4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14"/>
      </p:cViewPr>
      <p:guideLst>
        <p:guide orient="horz" pos="2158"/>
        <p:guide pos="5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pt-BR"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7" name="Google Shape;19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8" name="Google Shape;198;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38a581c285_0_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g138a581c285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38a581c285_0_1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g138a581c285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38a581c285_0_3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g138a581c285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138a581c285_0_4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g138a581c285_0_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138a581c285_0_2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g138a581c285_0_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138a581c285_0_6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 name="Google Shape;189;g138a581c285_0_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5"/>
        <p:cNvGrpSpPr/>
        <p:nvPr/>
      </p:nvGrpSpPr>
      <p:grpSpPr>
        <a:xfrm>
          <a:off x="0" y="0"/>
          <a:ext cx="0" cy="0"/>
          <a:chOff x="0" y="0"/>
          <a:chExt cx="0" cy="0"/>
        </a:xfrm>
      </p:grpSpPr>
      <p:sp>
        <p:nvSpPr>
          <p:cNvPr id="16" name="Google Shape;16;p39"/>
          <p:cNvSpPr txBox="1">
            <a:spLocks noGrp="1"/>
          </p:cNvSpPr>
          <p:nvPr>
            <p:ph type="ctrTitle"/>
          </p:nvPr>
        </p:nvSpPr>
        <p:spPr>
          <a:xfrm>
            <a:off x="1524000" y="1121843"/>
            <a:ext cx="9144000" cy="2386495"/>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3F3F3F"/>
              </a:buClr>
              <a:buSzPts val="6000"/>
              <a:buFont typeface="Calibri"/>
              <a:buNone/>
              <a:defRPr sz="6000">
                <a:solidFill>
                  <a:srgbClr val="3F3F3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9"/>
          <p:cNvSpPr txBox="1">
            <a:spLocks noGrp="1"/>
          </p:cNvSpPr>
          <p:nvPr>
            <p:ph type="subTitle" idx="1"/>
          </p:nvPr>
        </p:nvSpPr>
        <p:spPr>
          <a:xfrm>
            <a:off x="1524000" y="3600371"/>
            <a:ext cx="9144000" cy="165499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9"/>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9"/>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9"/>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81"/>
        <p:cNvGrpSpPr/>
        <p:nvPr/>
      </p:nvGrpSpPr>
      <p:grpSpPr>
        <a:xfrm>
          <a:off x="0" y="0"/>
          <a:ext cx="0" cy="0"/>
          <a:chOff x="0" y="0"/>
          <a:chExt cx="0" cy="0"/>
        </a:xfrm>
      </p:grpSpPr>
      <p:sp>
        <p:nvSpPr>
          <p:cNvPr id="82" name="Google Shape;82;p53"/>
          <p:cNvSpPr txBox="1">
            <a:spLocks noGrp="1"/>
          </p:cNvSpPr>
          <p:nvPr>
            <p:ph type="title"/>
          </p:nvPr>
        </p:nvSpPr>
        <p:spPr>
          <a:xfrm>
            <a:off x="839788" y="364957"/>
            <a:ext cx="10515600" cy="132494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53"/>
          <p:cNvSpPr txBox="1">
            <a:spLocks noGrp="1"/>
          </p:cNvSpPr>
          <p:nvPr>
            <p:ph type="body" idx="1"/>
          </p:nvPr>
        </p:nvSpPr>
        <p:spPr>
          <a:xfrm>
            <a:off x="839789" y="1680384"/>
            <a:ext cx="5157787" cy="823531"/>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4" name="Google Shape;84;p53"/>
          <p:cNvSpPr txBox="1">
            <a:spLocks noGrp="1"/>
          </p:cNvSpPr>
          <p:nvPr>
            <p:ph type="body" idx="2"/>
          </p:nvPr>
        </p:nvSpPr>
        <p:spPr>
          <a:xfrm>
            <a:off x="839789" y="2503915"/>
            <a:ext cx="5157787" cy="36828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5" name="Google Shape;85;p53"/>
          <p:cNvSpPr txBox="1">
            <a:spLocks noGrp="1"/>
          </p:cNvSpPr>
          <p:nvPr>
            <p:ph type="body" idx="3"/>
          </p:nvPr>
        </p:nvSpPr>
        <p:spPr>
          <a:xfrm>
            <a:off x="6172200" y="1680384"/>
            <a:ext cx="5183188" cy="823531"/>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6" name="Google Shape;86;p53"/>
          <p:cNvSpPr txBox="1">
            <a:spLocks noGrp="1"/>
          </p:cNvSpPr>
          <p:nvPr>
            <p:ph type="body" idx="4"/>
          </p:nvPr>
        </p:nvSpPr>
        <p:spPr>
          <a:xfrm>
            <a:off x="6172200" y="2503915"/>
            <a:ext cx="5183188" cy="36828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7" name="Google Shape;87;p53"/>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53"/>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53"/>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90"/>
        <p:cNvGrpSpPr/>
        <p:nvPr/>
      </p:nvGrpSpPr>
      <p:grpSpPr>
        <a:xfrm>
          <a:off x="0" y="0"/>
          <a:ext cx="0" cy="0"/>
          <a:chOff x="0" y="0"/>
          <a:chExt cx="0" cy="0"/>
        </a:xfrm>
      </p:grpSpPr>
      <p:sp>
        <p:nvSpPr>
          <p:cNvPr id="91" name="Google Shape;91;p54"/>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54"/>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54"/>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94"/>
        <p:cNvGrpSpPr/>
        <p:nvPr/>
      </p:nvGrpSpPr>
      <p:grpSpPr>
        <a:xfrm>
          <a:off x="0" y="0"/>
          <a:ext cx="0" cy="0"/>
          <a:chOff x="0" y="0"/>
          <a:chExt cx="0" cy="0"/>
        </a:xfrm>
      </p:grpSpPr>
      <p:sp>
        <p:nvSpPr>
          <p:cNvPr id="95" name="Google Shape;95;p55"/>
          <p:cNvSpPr txBox="1">
            <a:spLocks noGrp="1"/>
          </p:cNvSpPr>
          <p:nvPr>
            <p:ph type="title"/>
          </p:nvPr>
        </p:nvSpPr>
        <p:spPr>
          <a:xfrm>
            <a:off x="839789" y="456988"/>
            <a:ext cx="3932237" cy="159945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F3F3F"/>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6" name="Google Shape;96;p55"/>
          <p:cNvSpPr txBox="1">
            <a:spLocks noGrp="1"/>
          </p:cNvSpPr>
          <p:nvPr>
            <p:ph type="body" idx="1"/>
          </p:nvPr>
        </p:nvSpPr>
        <p:spPr>
          <a:xfrm>
            <a:off x="5183188" y="986968"/>
            <a:ext cx="6172200" cy="4871369"/>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97" name="Google Shape;97;p55"/>
          <p:cNvSpPr txBox="1">
            <a:spLocks noGrp="1"/>
          </p:cNvSpPr>
          <p:nvPr>
            <p:ph type="body" idx="2"/>
          </p:nvPr>
        </p:nvSpPr>
        <p:spPr>
          <a:xfrm>
            <a:off x="839789" y="2056448"/>
            <a:ext cx="3932237" cy="380982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8" name="Google Shape;98;p55"/>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55"/>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55"/>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101"/>
        <p:cNvGrpSpPr/>
        <p:nvPr/>
      </p:nvGrpSpPr>
      <p:grpSpPr>
        <a:xfrm>
          <a:off x="0" y="0"/>
          <a:ext cx="0" cy="0"/>
          <a:chOff x="0" y="0"/>
          <a:chExt cx="0" cy="0"/>
        </a:xfrm>
      </p:grpSpPr>
      <p:sp>
        <p:nvSpPr>
          <p:cNvPr id="102" name="Google Shape;102;p56"/>
          <p:cNvSpPr txBox="1">
            <a:spLocks noGrp="1"/>
          </p:cNvSpPr>
          <p:nvPr>
            <p:ph type="title"/>
          </p:nvPr>
        </p:nvSpPr>
        <p:spPr>
          <a:xfrm>
            <a:off x="839789" y="456988"/>
            <a:ext cx="3932237" cy="159945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F3F3F"/>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 name="Google Shape;103;p56"/>
          <p:cNvSpPr>
            <a:spLocks noGrp="1"/>
          </p:cNvSpPr>
          <p:nvPr>
            <p:ph type="pic" idx="2"/>
          </p:nvPr>
        </p:nvSpPr>
        <p:spPr>
          <a:xfrm>
            <a:off x="5183188" y="986968"/>
            <a:ext cx="6172200" cy="4871369"/>
          </a:xfrm>
          <a:prstGeom prst="rect">
            <a:avLst/>
          </a:prstGeom>
          <a:noFill/>
          <a:ln>
            <a:noFill/>
          </a:ln>
        </p:spPr>
      </p:sp>
      <p:sp>
        <p:nvSpPr>
          <p:cNvPr id="104" name="Google Shape;104;p56"/>
          <p:cNvSpPr txBox="1">
            <a:spLocks noGrp="1"/>
          </p:cNvSpPr>
          <p:nvPr>
            <p:ph type="body" idx="1"/>
          </p:nvPr>
        </p:nvSpPr>
        <p:spPr>
          <a:xfrm>
            <a:off x="839789" y="2056448"/>
            <a:ext cx="3932237" cy="380982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05" name="Google Shape;105;p56"/>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56"/>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56"/>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108"/>
        <p:cNvGrpSpPr/>
        <p:nvPr/>
      </p:nvGrpSpPr>
      <p:grpSpPr>
        <a:xfrm>
          <a:off x="0" y="0"/>
          <a:ext cx="0" cy="0"/>
          <a:chOff x="0" y="0"/>
          <a:chExt cx="0" cy="0"/>
        </a:xfrm>
      </p:grpSpPr>
      <p:sp>
        <p:nvSpPr>
          <p:cNvPr id="109" name="Google Shape;109;p57"/>
          <p:cNvSpPr txBox="1">
            <a:spLocks noGrp="1"/>
          </p:cNvSpPr>
          <p:nvPr>
            <p:ph type="title"/>
          </p:nvPr>
        </p:nvSpPr>
        <p:spPr>
          <a:xfrm>
            <a:off x="838200" y="364957"/>
            <a:ext cx="10515600" cy="132494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0" name="Google Shape;110;p57"/>
          <p:cNvSpPr txBox="1">
            <a:spLocks noGrp="1"/>
          </p:cNvSpPr>
          <p:nvPr>
            <p:ph type="body" idx="1"/>
          </p:nvPr>
        </p:nvSpPr>
        <p:spPr>
          <a:xfrm rot="5400000">
            <a:off x="3921339" y="-1258358"/>
            <a:ext cx="4349323"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1" name="Google Shape;111;p57"/>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57"/>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57"/>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VERTICAL_TITLE_AND_VERTICAL_TEXT">
    <p:spTree>
      <p:nvGrpSpPr>
        <p:cNvPr id="1" name="Shape 114"/>
        <p:cNvGrpSpPr/>
        <p:nvPr/>
      </p:nvGrpSpPr>
      <p:grpSpPr>
        <a:xfrm>
          <a:off x="0" y="0"/>
          <a:ext cx="0" cy="0"/>
          <a:chOff x="0" y="0"/>
          <a:chExt cx="0" cy="0"/>
        </a:xfrm>
      </p:grpSpPr>
      <p:sp>
        <p:nvSpPr>
          <p:cNvPr id="115" name="Google Shape;115;p58"/>
          <p:cNvSpPr txBox="1">
            <a:spLocks noGrp="1"/>
          </p:cNvSpPr>
          <p:nvPr>
            <p:ph type="title"/>
          </p:nvPr>
        </p:nvSpPr>
        <p:spPr>
          <a:xfrm rot="5400000">
            <a:off x="7134777" y="1955080"/>
            <a:ext cx="5809147"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6" name="Google Shape;116;p58"/>
          <p:cNvSpPr txBox="1">
            <a:spLocks noGrp="1"/>
          </p:cNvSpPr>
          <p:nvPr>
            <p:ph type="body" idx="1"/>
          </p:nvPr>
        </p:nvSpPr>
        <p:spPr>
          <a:xfrm rot="5400000">
            <a:off x="1800777" y="-597620"/>
            <a:ext cx="5809147"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7" name="Google Shape;117;p58"/>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58"/>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58"/>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Layout Personalizado">
  <p:cSld name="Layout Personalizado">
    <p:spTree>
      <p:nvGrpSpPr>
        <p:cNvPr id="1" name="Shape 120"/>
        <p:cNvGrpSpPr/>
        <p:nvPr/>
      </p:nvGrpSpPr>
      <p:grpSpPr>
        <a:xfrm>
          <a:off x="0" y="0"/>
          <a:ext cx="0" cy="0"/>
          <a:chOff x="0" y="0"/>
          <a:chExt cx="0" cy="0"/>
        </a:xfrm>
      </p:grpSpPr>
      <p:sp>
        <p:nvSpPr>
          <p:cNvPr id="121" name="Google Shape;121;p59"/>
          <p:cNvSpPr txBox="1">
            <a:spLocks noGrp="1"/>
          </p:cNvSpPr>
          <p:nvPr>
            <p:ph type="title"/>
          </p:nvPr>
        </p:nvSpPr>
        <p:spPr>
          <a:xfrm>
            <a:off x="838200" y="364957"/>
            <a:ext cx="10515600" cy="132494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2" name="Google Shape;122;p59"/>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59"/>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4" name="Google Shape;124;p59"/>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Subtítulo">
  <p:cSld name="Título e Subtítulo">
    <p:spTree>
      <p:nvGrpSpPr>
        <p:cNvPr id="1" name="Shape 21"/>
        <p:cNvGrpSpPr/>
        <p:nvPr/>
      </p:nvGrpSpPr>
      <p:grpSpPr>
        <a:xfrm>
          <a:off x="0" y="0"/>
          <a:ext cx="0" cy="0"/>
          <a:chOff x="0" y="0"/>
          <a:chExt cx="0" cy="0"/>
        </a:xfrm>
      </p:grpSpPr>
      <p:sp>
        <p:nvSpPr>
          <p:cNvPr id="22" name="Google Shape;22;p40"/>
          <p:cNvSpPr txBox="1">
            <a:spLocks noGrp="1"/>
          </p:cNvSpPr>
          <p:nvPr>
            <p:ph type="title"/>
          </p:nvPr>
        </p:nvSpPr>
        <p:spPr>
          <a:xfrm>
            <a:off x="838200" y="364957"/>
            <a:ext cx="10515600" cy="132494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F3F3F"/>
              </a:buClr>
              <a:buSzPts val="4400"/>
              <a:buFont typeface="Calibri"/>
              <a:buNone/>
              <a:defRPr>
                <a:solidFill>
                  <a:srgbClr val="3F3F3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0"/>
          <p:cNvSpPr txBox="1">
            <a:spLocks noGrp="1"/>
          </p:cNvSpPr>
          <p:nvPr>
            <p:ph type="body" idx="1"/>
          </p:nvPr>
        </p:nvSpPr>
        <p:spPr>
          <a:xfrm>
            <a:off x="422277" y="1564722"/>
            <a:ext cx="11339513" cy="35983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262626"/>
              </a:buClr>
              <a:buSzPts val="2800"/>
              <a:buNone/>
              <a:defRPr>
                <a:solidFill>
                  <a:srgbClr val="262626"/>
                </a:solidFill>
              </a:defRPr>
            </a:lvl1pPr>
            <a:lvl2pPr marL="914400" lvl="1" indent="-228600" algn="l">
              <a:lnSpc>
                <a:spcPct val="90000"/>
              </a:lnSpc>
              <a:spcBef>
                <a:spcPts val="500"/>
              </a:spcBef>
              <a:spcAft>
                <a:spcPts val="0"/>
              </a:spcAft>
              <a:buClr>
                <a:schemeClr val="dk1"/>
              </a:buClr>
              <a:buSzPts val="2400"/>
              <a:buNone/>
              <a:defRPr/>
            </a:lvl2pPr>
            <a:lvl3pPr marL="1371600" lvl="2" indent="-228600" algn="l">
              <a:lnSpc>
                <a:spcPct val="90000"/>
              </a:lnSpc>
              <a:spcBef>
                <a:spcPts val="500"/>
              </a:spcBef>
              <a:spcAft>
                <a:spcPts val="0"/>
              </a:spcAft>
              <a:buClr>
                <a:schemeClr val="dk1"/>
              </a:buClr>
              <a:buSzPts val="2000"/>
              <a:buNone/>
              <a:defRPr/>
            </a:lvl3pPr>
            <a:lvl4pPr marL="1828800" lvl="3" indent="-228600" algn="l">
              <a:lnSpc>
                <a:spcPct val="90000"/>
              </a:lnSpc>
              <a:spcBef>
                <a:spcPts val="500"/>
              </a:spcBef>
              <a:spcAft>
                <a:spcPts val="0"/>
              </a:spcAft>
              <a:buClr>
                <a:schemeClr val="dk1"/>
              </a:buClr>
              <a:buSzPts val="1800"/>
              <a:buNone/>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40"/>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0"/>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1" i="0" u="none" strike="noStrike" cap="none">
                <a:solidFill>
                  <a:srgbClr val="000000"/>
                </a:solidFill>
                <a:latin typeface="Calibri"/>
                <a:ea typeface="Calibri"/>
                <a:cs typeface="Calibri"/>
                <a:sym typeface="Calibri"/>
              </a:defRPr>
            </a:lvl1pPr>
            <a:lvl2pPr marL="0" lvl="1" indent="0" algn="r">
              <a:spcBef>
                <a:spcPts val="0"/>
              </a:spcBef>
              <a:buNone/>
              <a:defRPr sz="1200" b="1" i="0" u="none" strike="noStrike" cap="none">
                <a:solidFill>
                  <a:srgbClr val="000000"/>
                </a:solidFill>
                <a:latin typeface="Calibri"/>
                <a:ea typeface="Calibri"/>
                <a:cs typeface="Calibri"/>
                <a:sym typeface="Calibri"/>
              </a:defRPr>
            </a:lvl2pPr>
            <a:lvl3pPr marL="0" lvl="2" indent="0" algn="r">
              <a:spcBef>
                <a:spcPts val="0"/>
              </a:spcBef>
              <a:buNone/>
              <a:defRPr sz="1200" b="1" i="0" u="none" strike="noStrike" cap="none">
                <a:solidFill>
                  <a:srgbClr val="000000"/>
                </a:solidFill>
                <a:latin typeface="Calibri"/>
                <a:ea typeface="Calibri"/>
                <a:cs typeface="Calibri"/>
                <a:sym typeface="Calibri"/>
              </a:defRPr>
            </a:lvl3pPr>
            <a:lvl4pPr marL="0" lvl="3" indent="0" algn="r">
              <a:spcBef>
                <a:spcPts val="0"/>
              </a:spcBef>
              <a:buNone/>
              <a:defRPr sz="1200" b="1" i="0" u="none" strike="noStrike" cap="none">
                <a:solidFill>
                  <a:srgbClr val="000000"/>
                </a:solidFill>
                <a:latin typeface="Calibri"/>
                <a:ea typeface="Calibri"/>
                <a:cs typeface="Calibri"/>
                <a:sym typeface="Calibri"/>
              </a:defRPr>
            </a:lvl4pPr>
            <a:lvl5pPr marL="0" lvl="4" indent="0" algn="r">
              <a:spcBef>
                <a:spcPts val="0"/>
              </a:spcBef>
              <a:buNone/>
              <a:defRPr sz="1200" b="1" i="0" u="none" strike="noStrike" cap="none">
                <a:solidFill>
                  <a:srgbClr val="000000"/>
                </a:solidFill>
                <a:latin typeface="Calibri"/>
                <a:ea typeface="Calibri"/>
                <a:cs typeface="Calibri"/>
                <a:sym typeface="Calibri"/>
              </a:defRPr>
            </a:lvl5pPr>
            <a:lvl6pPr marL="0" lvl="5" indent="0" algn="r">
              <a:spcBef>
                <a:spcPts val="0"/>
              </a:spcBef>
              <a:buNone/>
              <a:defRPr sz="1200" b="1" i="0" u="none" strike="noStrike" cap="none">
                <a:solidFill>
                  <a:srgbClr val="000000"/>
                </a:solidFill>
                <a:latin typeface="Calibri"/>
                <a:ea typeface="Calibri"/>
                <a:cs typeface="Calibri"/>
                <a:sym typeface="Calibri"/>
              </a:defRPr>
            </a:lvl6pPr>
            <a:lvl7pPr marL="0" lvl="6" indent="0" algn="r">
              <a:spcBef>
                <a:spcPts val="0"/>
              </a:spcBef>
              <a:buNone/>
              <a:defRPr sz="1200" b="1" i="0" u="none" strike="noStrike" cap="none">
                <a:solidFill>
                  <a:srgbClr val="000000"/>
                </a:solidFill>
                <a:latin typeface="Calibri"/>
                <a:ea typeface="Calibri"/>
                <a:cs typeface="Calibri"/>
                <a:sym typeface="Calibri"/>
              </a:defRPr>
            </a:lvl7pPr>
            <a:lvl8pPr marL="0" lvl="7" indent="0" algn="r">
              <a:spcBef>
                <a:spcPts val="0"/>
              </a:spcBef>
              <a:buNone/>
              <a:defRPr sz="1200" b="1" i="0" u="none" strike="noStrike" cap="none">
                <a:solidFill>
                  <a:srgbClr val="000000"/>
                </a:solidFill>
                <a:latin typeface="Calibri"/>
                <a:ea typeface="Calibri"/>
                <a:cs typeface="Calibri"/>
                <a:sym typeface="Calibri"/>
              </a:defRPr>
            </a:lvl8pPr>
            <a:lvl9pPr marL="0" lvl="8" indent="0" algn="r">
              <a:spcBef>
                <a:spcPts val="0"/>
              </a:spcBef>
              <a:buNone/>
              <a:defRPr sz="1200" b="1" i="0" u="none" strike="noStrike" cap="none">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
        <p:nvSpPr>
          <p:cNvPr id="26" name="Google Shape;26;p40"/>
          <p:cNvSpPr txBox="1">
            <a:spLocks noGrp="1"/>
          </p:cNvSpPr>
          <p:nvPr>
            <p:ph type="body" idx="2"/>
          </p:nvPr>
        </p:nvSpPr>
        <p:spPr>
          <a:xfrm>
            <a:off x="513654" y="2121908"/>
            <a:ext cx="11248136" cy="4122036"/>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3F3F3F"/>
              </a:buClr>
              <a:buSzPts val="2800"/>
              <a:buChar char="•"/>
              <a:defRPr>
                <a:solidFill>
                  <a:srgbClr val="3F3F3F"/>
                </a:solidFill>
              </a:defRPr>
            </a:lvl1pPr>
            <a:lvl2pPr marL="914400" lvl="1" indent="-381000" algn="l">
              <a:lnSpc>
                <a:spcPct val="90000"/>
              </a:lnSpc>
              <a:spcBef>
                <a:spcPts val="500"/>
              </a:spcBef>
              <a:spcAft>
                <a:spcPts val="0"/>
              </a:spcAft>
              <a:buClr>
                <a:srgbClr val="3F3F3F"/>
              </a:buClr>
              <a:buSzPts val="2400"/>
              <a:buChar char="•"/>
              <a:defRPr>
                <a:solidFill>
                  <a:srgbClr val="3F3F3F"/>
                </a:solidFill>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Layout de Imagem de Texto 2">
  <p:cSld name="Layout de Imagem de Texto 2">
    <p:spTree>
      <p:nvGrpSpPr>
        <p:cNvPr id="1" name="Shape 27"/>
        <p:cNvGrpSpPr/>
        <p:nvPr/>
      </p:nvGrpSpPr>
      <p:grpSpPr>
        <a:xfrm>
          <a:off x="0" y="0"/>
          <a:ext cx="0" cy="0"/>
          <a:chOff x="0" y="0"/>
          <a:chExt cx="0" cy="0"/>
        </a:xfrm>
      </p:grpSpPr>
      <p:sp>
        <p:nvSpPr>
          <p:cNvPr id="28" name="Google Shape;28;p41"/>
          <p:cNvSpPr>
            <a:spLocks noGrp="1"/>
          </p:cNvSpPr>
          <p:nvPr>
            <p:ph type="pic" idx="2"/>
          </p:nvPr>
        </p:nvSpPr>
        <p:spPr>
          <a:xfrm>
            <a:off x="0" y="0"/>
            <a:ext cx="6096000" cy="6368401"/>
          </a:xfrm>
          <a:prstGeom prst="rect">
            <a:avLst/>
          </a:prstGeom>
          <a:solidFill>
            <a:srgbClr val="F2F2F2"/>
          </a:solidFill>
          <a:ln>
            <a:noFill/>
          </a:ln>
        </p:spPr>
      </p:sp>
      <p:sp>
        <p:nvSpPr>
          <p:cNvPr id="29" name="Google Shape;29;p41"/>
          <p:cNvSpPr txBox="1">
            <a:spLocks noGrp="1"/>
          </p:cNvSpPr>
          <p:nvPr>
            <p:ph type="title"/>
          </p:nvPr>
        </p:nvSpPr>
        <p:spPr>
          <a:xfrm>
            <a:off x="5118100" y="1868930"/>
            <a:ext cx="6641900" cy="1123824"/>
          </a:xfrm>
          <a:prstGeom prst="rect">
            <a:avLst/>
          </a:prstGeom>
          <a:solidFill>
            <a:srgbClr val="F2F2F2"/>
          </a:solidFill>
          <a:ln>
            <a:noFill/>
          </a:ln>
        </p:spPr>
        <p:txBody>
          <a:bodyPr spcFirstLastPara="1" wrap="square" lIns="180000" tIns="180000" rIns="180000" bIns="180000" anchor="ctr" anchorCtr="0">
            <a:noAutofit/>
          </a:bodyPr>
          <a:lstStyle>
            <a:lvl1pPr lvl="0" algn="l">
              <a:lnSpc>
                <a:spcPct val="90000"/>
              </a:lnSpc>
              <a:spcBef>
                <a:spcPts val="0"/>
              </a:spcBef>
              <a:spcAft>
                <a:spcPts val="0"/>
              </a:spcAft>
              <a:buClr>
                <a:srgbClr val="3F3F3F"/>
              </a:buClr>
              <a:buSzPts val="4800"/>
              <a:buFont typeface="Calibri"/>
              <a:buNone/>
              <a:defRPr sz="4800" b="0">
                <a:solidFill>
                  <a:srgbClr val="3F3F3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41"/>
          <p:cNvSpPr txBox="1">
            <a:spLocks noGrp="1"/>
          </p:cNvSpPr>
          <p:nvPr>
            <p:ph type="body" idx="1"/>
          </p:nvPr>
        </p:nvSpPr>
        <p:spPr>
          <a:xfrm>
            <a:off x="5118334" y="2992755"/>
            <a:ext cx="6641626" cy="589882"/>
          </a:xfrm>
          <a:prstGeom prst="rect">
            <a:avLst/>
          </a:prstGeom>
          <a:solidFill>
            <a:schemeClr val="dk1">
              <a:alpha val="80000"/>
            </a:schemeClr>
          </a:solidFill>
          <a:ln>
            <a:noFill/>
          </a:ln>
        </p:spPr>
        <p:txBody>
          <a:bodyPr spcFirstLastPara="1" wrap="square" lIns="180000" tIns="180000" rIns="180000" bIns="180000" anchor="t" anchorCtr="0">
            <a:normAutofit/>
          </a:bodyPr>
          <a:lstStyle>
            <a:lvl1pPr marL="457200" lvl="0" indent="-228600" algn="l">
              <a:lnSpc>
                <a:spcPct val="90000"/>
              </a:lnSpc>
              <a:spcBef>
                <a:spcPts val="1000"/>
              </a:spcBef>
              <a:spcAft>
                <a:spcPts val="0"/>
              </a:spcAft>
              <a:buClr>
                <a:schemeClr val="lt1"/>
              </a:buClr>
              <a:buSzPts val="2800"/>
              <a:buNone/>
              <a:defRPr>
                <a:solidFill>
                  <a:schemeClr val="lt1"/>
                </a:solidFill>
              </a:defRPr>
            </a:lvl1pPr>
            <a:lvl2pPr marL="914400" lvl="1" indent="-228600" algn="l">
              <a:lnSpc>
                <a:spcPct val="90000"/>
              </a:lnSpc>
              <a:spcBef>
                <a:spcPts val="500"/>
              </a:spcBef>
              <a:spcAft>
                <a:spcPts val="0"/>
              </a:spcAft>
              <a:buClr>
                <a:schemeClr val="dk1"/>
              </a:buClr>
              <a:buSzPts val="2400"/>
              <a:buNone/>
              <a:defRPr/>
            </a:lvl2pPr>
            <a:lvl3pPr marL="1371600" lvl="2" indent="-228600" algn="l">
              <a:lnSpc>
                <a:spcPct val="90000"/>
              </a:lnSpc>
              <a:spcBef>
                <a:spcPts val="500"/>
              </a:spcBef>
              <a:spcAft>
                <a:spcPts val="0"/>
              </a:spcAft>
              <a:buClr>
                <a:schemeClr val="dk1"/>
              </a:buClr>
              <a:buSzPts val="2000"/>
              <a:buNone/>
              <a:defRPr/>
            </a:lvl3pPr>
            <a:lvl4pPr marL="1828800" lvl="3" indent="-228600" algn="l">
              <a:lnSpc>
                <a:spcPct val="90000"/>
              </a:lnSpc>
              <a:spcBef>
                <a:spcPts val="500"/>
              </a:spcBef>
              <a:spcAft>
                <a:spcPts val="0"/>
              </a:spcAft>
              <a:buClr>
                <a:schemeClr val="dk1"/>
              </a:buClr>
              <a:buSzPts val="1800"/>
              <a:buNone/>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41"/>
          <p:cNvSpPr txBox="1">
            <a:spLocks noGrp="1"/>
          </p:cNvSpPr>
          <p:nvPr>
            <p:ph type="body" idx="3"/>
          </p:nvPr>
        </p:nvSpPr>
        <p:spPr>
          <a:xfrm>
            <a:off x="6288000" y="3761906"/>
            <a:ext cx="5472000" cy="2427227"/>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3F3F3F"/>
              </a:buClr>
              <a:buSzPts val="2800"/>
              <a:buChar char="•"/>
              <a:defRPr>
                <a:solidFill>
                  <a:srgbClr val="3F3F3F"/>
                </a:solidFill>
              </a:defRPr>
            </a:lvl1pPr>
            <a:lvl2pPr marL="914400" lvl="1" indent="-381000" algn="l">
              <a:lnSpc>
                <a:spcPct val="90000"/>
              </a:lnSpc>
              <a:spcBef>
                <a:spcPts val="500"/>
              </a:spcBef>
              <a:spcAft>
                <a:spcPts val="0"/>
              </a:spcAft>
              <a:buClr>
                <a:srgbClr val="3F3F3F"/>
              </a:buClr>
              <a:buSzPts val="2400"/>
              <a:buChar char="•"/>
              <a:defRPr>
                <a:solidFill>
                  <a:srgbClr val="3F3F3F"/>
                </a:solidFill>
              </a:defRPr>
            </a:lvl2pPr>
            <a:lvl3pPr marL="1371600" lvl="2" indent="-228600" algn="l">
              <a:lnSpc>
                <a:spcPct val="90000"/>
              </a:lnSpc>
              <a:spcBef>
                <a:spcPts val="500"/>
              </a:spcBef>
              <a:spcAft>
                <a:spcPts val="0"/>
              </a:spcAft>
              <a:buClr>
                <a:srgbClr val="3F3F3F"/>
              </a:buClr>
              <a:buSzPts val="2000"/>
              <a:buNone/>
              <a:defRPr>
                <a:solidFill>
                  <a:srgbClr val="3F3F3F"/>
                </a:solidFill>
              </a:defRPr>
            </a:lvl3pPr>
            <a:lvl4pPr marL="1828800" lvl="3" indent="-342900" algn="l">
              <a:lnSpc>
                <a:spcPct val="90000"/>
              </a:lnSpc>
              <a:spcBef>
                <a:spcPts val="500"/>
              </a:spcBef>
              <a:spcAft>
                <a:spcPts val="0"/>
              </a:spcAft>
              <a:buClr>
                <a:srgbClr val="3F3F3F"/>
              </a:buClr>
              <a:buSzPts val="1800"/>
              <a:buChar char="•"/>
              <a:defRPr>
                <a:solidFill>
                  <a:srgbClr val="3F3F3F"/>
                </a:solidFill>
              </a:defRPr>
            </a:lvl4pPr>
            <a:lvl5pPr marL="2286000" lvl="4" indent="-342900" algn="l">
              <a:lnSpc>
                <a:spcPct val="90000"/>
              </a:lnSpc>
              <a:spcBef>
                <a:spcPts val="500"/>
              </a:spcBef>
              <a:spcAft>
                <a:spcPts val="0"/>
              </a:spcAft>
              <a:buClr>
                <a:srgbClr val="3F3F3F"/>
              </a:buClr>
              <a:buSzPts val="18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41"/>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1"/>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
        <p:nvSpPr>
          <p:cNvPr id="34" name="Google Shape;34;p41"/>
          <p:cNvSpPr/>
          <p:nvPr/>
        </p:nvSpPr>
        <p:spPr>
          <a:xfrm>
            <a:off x="9775825" y="1761253"/>
            <a:ext cx="1984175" cy="114771"/>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799"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lide divisor 2">
  <p:cSld name="Slide divisor 2">
    <p:bg>
      <p:bgPr>
        <a:solidFill>
          <a:srgbClr val="3F3F3F"/>
        </a:solidFill>
        <a:effectLst/>
      </p:bgPr>
    </p:bg>
    <p:spTree>
      <p:nvGrpSpPr>
        <p:cNvPr id="1" name="Shape 35"/>
        <p:cNvGrpSpPr/>
        <p:nvPr/>
      </p:nvGrpSpPr>
      <p:grpSpPr>
        <a:xfrm>
          <a:off x="0" y="0"/>
          <a:ext cx="0" cy="0"/>
          <a:chOff x="0" y="0"/>
          <a:chExt cx="0" cy="0"/>
        </a:xfrm>
      </p:grpSpPr>
      <p:sp>
        <p:nvSpPr>
          <p:cNvPr id="36" name="Google Shape;36;p42"/>
          <p:cNvSpPr>
            <a:spLocks noGrp="1"/>
          </p:cNvSpPr>
          <p:nvPr>
            <p:ph type="pic" idx="2"/>
          </p:nvPr>
        </p:nvSpPr>
        <p:spPr>
          <a:xfrm>
            <a:off x="2411412" y="1"/>
            <a:ext cx="9780588" cy="6368401"/>
          </a:xfrm>
          <a:prstGeom prst="rect">
            <a:avLst/>
          </a:prstGeom>
          <a:solidFill>
            <a:srgbClr val="D8D8D8"/>
          </a:solidFill>
          <a:ln>
            <a:noFill/>
          </a:ln>
        </p:spPr>
      </p:sp>
      <p:sp>
        <p:nvSpPr>
          <p:cNvPr id="37" name="Google Shape;37;p42"/>
          <p:cNvSpPr txBox="1">
            <a:spLocks noGrp="1"/>
          </p:cNvSpPr>
          <p:nvPr>
            <p:ph type="title"/>
          </p:nvPr>
        </p:nvSpPr>
        <p:spPr>
          <a:xfrm>
            <a:off x="-1700" y="2155228"/>
            <a:ext cx="5104052" cy="1957493"/>
          </a:xfrm>
          <a:prstGeom prst="rect">
            <a:avLst/>
          </a:prstGeom>
          <a:solidFill>
            <a:schemeClr val="lt1"/>
          </a:solidFill>
          <a:ln>
            <a:noFill/>
          </a:ln>
        </p:spPr>
        <p:txBody>
          <a:bodyPr spcFirstLastPara="1" wrap="square" lIns="252000" tIns="180000" rIns="180000" bIns="180000" anchor="ctr" anchorCtr="0">
            <a:normAutofit/>
          </a:bodyPr>
          <a:lstStyle>
            <a:lvl1pPr lvl="0" algn="l">
              <a:lnSpc>
                <a:spcPct val="90000"/>
              </a:lnSpc>
              <a:spcBef>
                <a:spcPts val="0"/>
              </a:spcBef>
              <a:spcAft>
                <a:spcPts val="0"/>
              </a:spcAft>
              <a:buClr>
                <a:srgbClr val="3F3F3F"/>
              </a:buClr>
              <a:buSzPts val="4800"/>
              <a:buFont typeface="Calibri"/>
              <a:buNone/>
              <a:defRPr sz="4800" b="1">
                <a:solidFill>
                  <a:srgbClr val="3F3F3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42"/>
          <p:cNvSpPr txBox="1">
            <a:spLocks noGrp="1"/>
          </p:cNvSpPr>
          <p:nvPr>
            <p:ph type="body" idx="1"/>
          </p:nvPr>
        </p:nvSpPr>
        <p:spPr>
          <a:xfrm>
            <a:off x="1" y="4108858"/>
            <a:ext cx="5102595" cy="1100055"/>
          </a:xfrm>
          <a:prstGeom prst="rect">
            <a:avLst/>
          </a:prstGeom>
          <a:solidFill>
            <a:schemeClr val="dk1">
              <a:alpha val="80000"/>
            </a:schemeClr>
          </a:solidFill>
          <a:ln>
            <a:noFill/>
          </a:ln>
        </p:spPr>
        <p:txBody>
          <a:bodyPr spcFirstLastPara="1" wrap="square" lIns="252000" tIns="180000" rIns="180000" bIns="180000" anchor="t" anchorCtr="0">
            <a:normAutofit/>
          </a:bodyPr>
          <a:lstStyle>
            <a:lvl1pPr marL="457200" lvl="0" indent="-228600" algn="l">
              <a:lnSpc>
                <a:spcPct val="90000"/>
              </a:lnSpc>
              <a:spcBef>
                <a:spcPts val="1000"/>
              </a:spcBef>
              <a:spcAft>
                <a:spcPts val="0"/>
              </a:spcAft>
              <a:buClr>
                <a:schemeClr val="lt1"/>
              </a:buClr>
              <a:buSzPts val="1799"/>
              <a:buNone/>
              <a:defRPr sz="1799">
                <a:solidFill>
                  <a:schemeClr val="lt1"/>
                </a:solidFill>
              </a:defRPr>
            </a:lvl1pPr>
            <a:lvl2pPr marL="914400" lvl="1" indent="-228600" algn="r">
              <a:lnSpc>
                <a:spcPct val="90000"/>
              </a:lnSpc>
              <a:spcBef>
                <a:spcPts val="500"/>
              </a:spcBef>
              <a:spcAft>
                <a:spcPts val="0"/>
              </a:spcAft>
              <a:buClr>
                <a:schemeClr val="lt1"/>
              </a:buClr>
              <a:buSzPts val="1799"/>
              <a:buNone/>
              <a:defRPr sz="1799">
                <a:solidFill>
                  <a:schemeClr val="lt1"/>
                </a:solidFill>
              </a:defRPr>
            </a:lvl2pPr>
            <a:lvl3pPr marL="1371600" lvl="2" indent="-228600" algn="r">
              <a:lnSpc>
                <a:spcPct val="90000"/>
              </a:lnSpc>
              <a:spcBef>
                <a:spcPts val="500"/>
              </a:spcBef>
              <a:spcAft>
                <a:spcPts val="0"/>
              </a:spcAft>
              <a:buClr>
                <a:schemeClr val="lt1"/>
              </a:buClr>
              <a:buSzPts val="1799"/>
              <a:buNone/>
              <a:defRPr sz="1799">
                <a:solidFill>
                  <a:schemeClr val="lt1"/>
                </a:solidFill>
              </a:defRPr>
            </a:lvl3pPr>
            <a:lvl4pPr marL="1828800" lvl="3" indent="-228600" algn="r">
              <a:lnSpc>
                <a:spcPct val="90000"/>
              </a:lnSpc>
              <a:spcBef>
                <a:spcPts val="500"/>
              </a:spcBef>
              <a:spcAft>
                <a:spcPts val="0"/>
              </a:spcAft>
              <a:buClr>
                <a:schemeClr val="lt1"/>
              </a:buClr>
              <a:buSzPts val="1799"/>
              <a:buNone/>
              <a:defRPr sz="1799">
                <a:solidFill>
                  <a:schemeClr val="lt1"/>
                </a:solidFill>
              </a:defRPr>
            </a:lvl4pPr>
            <a:lvl5pPr marL="2286000" lvl="4" indent="-228600" algn="r">
              <a:lnSpc>
                <a:spcPct val="90000"/>
              </a:lnSpc>
              <a:spcBef>
                <a:spcPts val="500"/>
              </a:spcBef>
              <a:spcAft>
                <a:spcPts val="0"/>
              </a:spcAft>
              <a:buClr>
                <a:schemeClr val="lt1"/>
              </a:buClr>
              <a:buSzPts val="1799"/>
              <a:buNone/>
              <a:defRPr sz="1799">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42"/>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42"/>
          <p:cNvSpPr/>
          <p:nvPr/>
        </p:nvSpPr>
        <p:spPr>
          <a:xfrm>
            <a:off x="0" y="5207270"/>
            <a:ext cx="2411412" cy="114771"/>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799" b="0" i="0" u="none" strike="noStrike" cap="none">
              <a:solidFill>
                <a:schemeClr val="lt1"/>
              </a:solidFill>
              <a:latin typeface="Calibri"/>
              <a:ea typeface="Calibri"/>
              <a:cs typeface="Calibri"/>
              <a:sym typeface="Calibri"/>
            </a:endParaRPr>
          </a:p>
        </p:txBody>
      </p:sp>
      <p:sp>
        <p:nvSpPr>
          <p:cNvPr id="41" name="Google Shape;41;p42"/>
          <p:cNvSpPr/>
          <p:nvPr/>
        </p:nvSpPr>
        <p:spPr>
          <a:xfrm>
            <a:off x="9780104" y="6800201"/>
            <a:ext cx="1979897" cy="54625"/>
          </a:xfrm>
          <a:prstGeom prst="rect">
            <a:avLst/>
          </a:prstGeom>
          <a:solidFill>
            <a:srgbClr val="D2CAB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799" b="0" i="0" u="none" strike="noStrike" cap="none">
              <a:solidFill>
                <a:schemeClr val="lt1"/>
              </a:solidFill>
              <a:latin typeface="Calibri"/>
              <a:ea typeface="Calibri"/>
              <a:cs typeface="Calibri"/>
              <a:sym typeface="Calibri"/>
            </a:endParaRPr>
          </a:p>
        </p:txBody>
      </p:sp>
      <p:sp>
        <p:nvSpPr>
          <p:cNvPr id="42" name="Google Shape;42;p42"/>
          <p:cNvSpPr/>
          <p:nvPr/>
        </p:nvSpPr>
        <p:spPr>
          <a:xfrm>
            <a:off x="0" y="6800201"/>
            <a:ext cx="9780104" cy="5462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799" b="0" i="0" u="none" strike="noStrike" cap="none">
              <a:solidFill>
                <a:schemeClr val="lt1"/>
              </a:solidFill>
              <a:latin typeface="Calibri"/>
              <a:ea typeface="Calibri"/>
              <a:cs typeface="Calibri"/>
              <a:sym typeface="Calibri"/>
            </a:endParaRPr>
          </a:p>
        </p:txBody>
      </p:sp>
      <p:sp>
        <p:nvSpPr>
          <p:cNvPr id="43" name="Google Shape;43;p42"/>
          <p:cNvSpPr/>
          <p:nvPr/>
        </p:nvSpPr>
        <p:spPr>
          <a:xfrm>
            <a:off x="11760000" y="6800201"/>
            <a:ext cx="432000" cy="5462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799" b="0" i="0" u="none" strike="noStrike" cap="none">
              <a:solidFill>
                <a:schemeClr val="lt1"/>
              </a:solidFill>
              <a:latin typeface="Calibri"/>
              <a:ea typeface="Calibri"/>
              <a:cs typeface="Calibri"/>
              <a:sym typeface="Calibri"/>
            </a:endParaRPr>
          </a:p>
        </p:txBody>
      </p:sp>
      <p:sp>
        <p:nvSpPr>
          <p:cNvPr id="44" name="Google Shape;44;p42"/>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brigado">
  <p:cSld name="Obrigado">
    <p:bg>
      <p:bgPr>
        <a:solidFill>
          <a:srgbClr val="F2F2F2"/>
        </a:solidFill>
        <a:effectLst/>
      </p:bgPr>
    </p:bg>
    <p:spTree>
      <p:nvGrpSpPr>
        <p:cNvPr id="1" name="Shape 45"/>
        <p:cNvGrpSpPr/>
        <p:nvPr/>
      </p:nvGrpSpPr>
      <p:grpSpPr>
        <a:xfrm>
          <a:off x="0" y="0"/>
          <a:ext cx="0" cy="0"/>
          <a:chOff x="0" y="0"/>
          <a:chExt cx="0" cy="0"/>
        </a:xfrm>
      </p:grpSpPr>
      <p:sp>
        <p:nvSpPr>
          <p:cNvPr id="46" name="Google Shape;46;p43"/>
          <p:cNvSpPr>
            <a:spLocks noGrp="1"/>
          </p:cNvSpPr>
          <p:nvPr>
            <p:ph type="pic" idx="2"/>
          </p:nvPr>
        </p:nvSpPr>
        <p:spPr>
          <a:xfrm>
            <a:off x="1" y="0"/>
            <a:ext cx="9780102" cy="6800875"/>
          </a:xfrm>
          <a:prstGeom prst="rect">
            <a:avLst/>
          </a:prstGeom>
          <a:solidFill>
            <a:srgbClr val="D8D8D8"/>
          </a:solidFill>
          <a:ln>
            <a:noFill/>
          </a:ln>
        </p:spPr>
      </p:sp>
      <p:sp>
        <p:nvSpPr>
          <p:cNvPr id="47" name="Google Shape;47;p43"/>
          <p:cNvSpPr txBox="1">
            <a:spLocks noGrp="1"/>
          </p:cNvSpPr>
          <p:nvPr>
            <p:ph type="ctrTitle"/>
          </p:nvPr>
        </p:nvSpPr>
        <p:spPr>
          <a:xfrm>
            <a:off x="3590925" y="4148553"/>
            <a:ext cx="3733800" cy="1013215"/>
          </a:xfrm>
          <a:prstGeom prst="rect">
            <a:avLst/>
          </a:prstGeom>
          <a:solidFill>
            <a:schemeClr val="lt1"/>
          </a:solidFill>
          <a:ln>
            <a:noFill/>
          </a:ln>
        </p:spPr>
        <p:txBody>
          <a:bodyPr spcFirstLastPara="1" wrap="square" lIns="180000" tIns="180000" rIns="252000" bIns="180000" anchor="t" anchorCtr="0">
            <a:noAutofit/>
          </a:bodyPr>
          <a:lstStyle>
            <a:lvl1pPr lvl="0" algn="r">
              <a:lnSpc>
                <a:spcPct val="90000"/>
              </a:lnSpc>
              <a:spcBef>
                <a:spcPts val="0"/>
              </a:spcBef>
              <a:spcAft>
                <a:spcPts val="0"/>
              </a:spcAft>
              <a:buClr>
                <a:srgbClr val="3F3F3F"/>
              </a:buClr>
              <a:buSzPts val="4800"/>
              <a:buFont typeface="Calibri"/>
              <a:buNone/>
              <a:defRPr sz="4800" b="1">
                <a:solidFill>
                  <a:srgbClr val="3F3F3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43"/>
          <p:cNvSpPr txBox="1">
            <a:spLocks noGrp="1"/>
          </p:cNvSpPr>
          <p:nvPr>
            <p:ph type="body" idx="1"/>
          </p:nvPr>
        </p:nvSpPr>
        <p:spPr>
          <a:xfrm>
            <a:off x="8458200" y="3955873"/>
            <a:ext cx="2910342" cy="316653"/>
          </a:xfrm>
          <a:prstGeom prst="rect">
            <a:avLst/>
          </a:prstGeom>
          <a:solidFill>
            <a:srgbClr val="3F3F3F"/>
          </a:solidFill>
          <a:ln>
            <a:noFill/>
          </a:ln>
        </p:spPr>
        <p:txBody>
          <a:bodyPr spcFirstLastPara="1" wrap="square" lIns="91425" tIns="45700" rIns="72000" bIns="45700" anchor="ctr" anchorCtr="0">
            <a:noAutofit/>
          </a:bodyPr>
          <a:lstStyle>
            <a:lvl1pPr marL="457200" lvl="0" indent="-228600" algn="r">
              <a:lnSpc>
                <a:spcPct val="90000"/>
              </a:lnSpc>
              <a:spcBef>
                <a:spcPts val="1000"/>
              </a:spcBef>
              <a:spcAft>
                <a:spcPts val="0"/>
              </a:spcAft>
              <a:buClr>
                <a:schemeClr val="lt1"/>
              </a:buClr>
              <a:buSzPts val="1800"/>
              <a:buNone/>
              <a:defRPr sz="1800">
                <a:solidFill>
                  <a:schemeClr val="lt1"/>
                </a:solidFill>
              </a:defRPr>
            </a:lvl1pPr>
            <a:lvl2pPr marL="914400" lvl="1" indent="-228600" algn="l">
              <a:lnSpc>
                <a:spcPct val="90000"/>
              </a:lnSpc>
              <a:spcBef>
                <a:spcPts val="500"/>
              </a:spcBef>
              <a:spcAft>
                <a:spcPts val="0"/>
              </a:spcAft>
              <a:buClr>
                <a:schemeClr val="dk1"/>
              </a:buClr>
              <a:buSzPts val="2400"/>
              <a:buNone/>
              <a:defRPr/>
            </a:lvl2pPr>
            <a:lvl3pPr marL="1371600" lvl="2" indent="-228600" algn="l">
              <a:lnSpc>
                <a:spcPct val="90000"/>
              </a:lnSpc>
              <a:spcBef>
                <a:spcPts val="500"/>
              </a:spcBef>
              <a:spcAft>
                <a:spcPts val="0"/>
              </a:spcAft>
              <a:buClr>
                <a:schemeClr val="dk1"/>
              </a:buClr>
              <a:buSzPts val="2000"/>
              <a:buNone/>
              <a:defRPr/>
            </a:lvl3pPr>
            <a:lvl4pPr marL="1828800" lvl="3" indent="-228600" algn="l">
              <a:lnSpc>
                <a:spcPct val="90000"/>
              </a:lnSpc>
              <a:spcBef>
                <a:spcPts val="500"/>
              </a:spcBef>
              <a:spcAft>
                <a:spcPts val="0"/>
              </a:spcAft>
              <a:buClr>
                <a:schemeClr val="dk1"/>
              </a:buClr>
              <a:buSzPts val="1800"/>
              <a:buNone/>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43"/>
          <p:cNvSpPr txBox="1">
            <a:spLocks noGrp="1"/>
          </p:cNvSpPr>
          <p:nvPr>
            <p:ph type="body" idx="3"/>
          </p:nvPr>
        </p:nvSpPr>
        <p:spPr>
          <a:xfrm>
            <a:off x="8458200" y="4304728"/>
            <a:ext cx="2910342" cy="316653"/>
          </a:xfrm>
          <a:prstGeom prst="rect">
            <a:avLst/>
          </a:prstGeom>
          <a:solidFill>
            <a:srgbClr val="3F3F3F"/>
          </a:solidFill>
          <a:ln>
            <a:noFill/>
          </a:ln>
        </p:spPr>
        <p:txBody>
          <a:bodyPr spcFirstLastPara="1" wrap="square" lIns="91425" tIns="45700" rIns="72000" bIns="45700" anchor="ctr" anchorCtr="0">
            <a:noAutofit/>
          </a:bodyPr>
          <a:lstStyle>
            <a:lvl1pPr marL="457200" lvl="0" indent="-228600" algn="r">
              <a:lnSpc>
                <a:spcPct val="90000"/>
              </a:lnSpc>
              <a:spcBef>
                <a:spcPts val="1000"/>
              </a:spcBef>
              <a:spcAft>
                <a:spcPts val="0"/>
              </a:spcAft>
              <a:buClr>
                <a:schemeClr val="lt1"/>
              </a:buClr>
              <a:buSzPts val="1800"/>
              <a:buNone/>
              <a:defRPr sz="1800">
                <a:solidFill>
                  <a:schemeClr val="lt1"/>
                </a:solidFill>
              </a:defRPr>
            </a:lvl1pPr>
            <a:lvl2pPr marL="914400" lvl="1" indent="-228600" algn="l">
              <a:lnSpc>
                <a:spcPct val="90000"/>
              </a:lnSpc>
              <a:spcBef>
                <a:spcPts val="500"/>
              </a:spcBef>
              <a:spcAft>
                <a:spcPts val="0"/>
              </a:spcAft>
              <a:buClr>
                <a:schemeClr val="dk1"/>
              </a:buClr>
              <a:buSzPts val="2400"/>
              <a:buNone/>
              <a:defRPr/>
            </a:lvl2pPr>
            <a:lvl3pPr marL="1371600" lvl="2" indent="-228600" algn="l">
              <a:lnSpc>
                <a:spcPct val="90000"/>
              </a:lnSpc>
              <a:spcBef>
                <a:spcPts val="500"/>
              </a:spcBef>
              <a:spcAft>
                <a:spcPts val="0"/>
              </a:spcAft>
              <a:buClr>
                <a:schemeClr val="dk1"/>
              </a:buClr>
              <a:buSzPts val="2000"/>
              <a:buNone/>
              <a:defRPr/>
            </a:lvl3pPr>
            <a:lvl4pPr marL="1828800" lvl="3" indent="-228600" algn="l">
              <a:lnSpc>
                <a:spcPct val="90000"/>
              </a:lnSpc>
              <a:spcBef>
                <a:spcPts val="500"/>
              </a:spcBef>
              <a:spcAft>
                <a:spcPts val="0"/>
              </a:spcAft>
              <a:buClr>
                <a:schemeClr val="dk1"/>
              </a:buClr>
              <a:buSzPts val="1800"/>
              <a:buNone/>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43"/>
          <p:cNvSpPr txBox="1">
            <a:spLocks noGrp="1"/>
          </p:cNvSpPr>
          <p:nvPr>
            <p:ph type="body" idx="4"/>
          </p:nvPr>
        </p:nvSpPr>
        <p:spPr>
          <a:xfrm>
            <a:off x="8458200" y="4653584"/>
            <a:ext cx="2910342" cy="316653"/>
          </a:xfrm>
          <a:prstGeom prst="rect">
            <a:avLst/>
          </a:prstGeom>
          <a:solidFill>
            <a:srgbClr val="3F3F3F"/>
          </a:solidFill>
          <a:ln>
            <a:noFill/>
          </a:ln>
        </p:spPr>
        <p:txBody>
          <a:bodyPr spcFirstLastPara="1" wrap="square" lIns="91425" tIns="45700" rIns="72000" bIns="45700" anchor="ctr" anchorCtr="0">
            <a:noAutofit/>
          </a:bodyPr>
          <a:lstStyle>
            <a:lvl1pPr marL="457200" lvl="0" indent="-228600" algn="r">
              <a:lnSpc>
                <a:spcPct val="90000"/>
              </a:lnSpc>
              <a:spcBef>
                <a:spcPts val="1000"/>
              </a:spcBef>
              <a:spcAft>
                <a:spcPts val="0"/>
              </a:spcAft>
              <a:buClr>
                <a:schemeClr val="lt1"/>
              </a:buClr>
              <a:buSzPts val="1800"/>
              <a:buNone/>
              <a:defRPr sz="1800">
                <a:solidFill>
                  <a:schemeClr val="lt1"/>
                </a:solidFill>
              </a:defRPr>
            </a:lvl1pPr>
            <a:lvl2pPr marL="914400" lvl="1" indent="-228600" algn="l">
              <a:lnSpc>
                <a:spcPct val="90000"/>
              </a:lnSpc>
              <a:spcBef>
                <a:spcPts val="500"/>
              </a:spcBef>
              <a:spcAft>
                <a:spcPts val="0"/>
              </a:spcAft>
              <a:buClr>
                <a:schemeClr val="dk1"/>
              </a:buClr>
              <a:buSzPts val="2400"/>
              <a:buNone/>
              <a:defRPr/>
            </a:lvl2pPr>
            <a:lvl3pPr marL="1371600" lvl="2" indent="-228600" algn="l">
              <a:lnSpc>
                <a:spcPct val="90000"/>
              </a:lnSpc>
              <a:spcBef>
                <a:spcPts val="500"/>
              </a:spcBef>
              <a:spcAft>
                <a:spcPts val="0"/>
              </a:spcAft>
              <a:buClr>
                <a:schemeClr val="dk1"/>
              </a:buClr>
              <a:buSzPts val="2000"/>
              <a:buNone/>
              <a:defRPr/>
            </a:lvl3pPr>
            <a:lvl4pPr marL="1828800" lvl="3" indent="-228600" algn="l">
              <a:lnSpc>
                <a:spcPct val="90000"/>
              </a:lnSpc>
              <a:spcBef>
                <a:spcPts val="500"/>
              </a:spcBef>
              <a:spcAft>
                <a:spcPts val="0"/>
              </a:spcAft>
              <a:buClr>
                <a:schemeClr val="dk1"/>
              </a:buClr>
              <a:buSzPts val="1800"/>
              <a:buNone/>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43"/>
          <p:cNvSpPr txBox="1">
            <a:spLocks noGrp="1"/>
          </p:cNvSpPr>
          <p:nvPr>
            <p:ph type="body" idx="5"/>
          </p:nvPr>
        </p:nvSpPr>
        <p:spPr>
          <a:xfrm>
            <a:off x="8458200" y="5002439"/>
            <a:ext cx="2910342" cy="316653"/>
          </a:xfrm>
          <a:prstGeom prst="rect">
            <a:avLst/>
          </a:prstGeom>
          <a:solidFill>
            <a:srgbClr val="3F3F3F"/>
          </a:solidFill>
          <a:ln>
            <a:noFill/>
          </a:ln>
        </p:spPr>
        <p:txBody>
          <a:bodyPr spcFirstLastPara="1" wrap="square" lIns="91425" tIns="45700" rIns="72000" bIns="45700" anchor="ctr" anchorCtr="0">
            <a:noAutofit/>
          </a:bodyPr>
          <a:lstStyle>
            <a:lvl1pPr marL="457200" lvl="0" indent="-228600" algn="r">
              <a:lnSpc>
                <a:spcPct val="90000"/>
              </a:lnSpc>
              <a:spcBef>
                <a:spcPts val="1000"/>
              </a:spcBef>
              <a:spcAft>
                <a:spcPts val="0"/>
              </a:spcAft>
              <a:buClr>
                <a:schemeClr val="lt1"/>
              </a:buClr>
              <a:buSzPts val="2000"/>
              <a:buNone/>
              <a:defRPr sz="2000">
                <a:solidFill>
                  <a:schemeClr val="lt1"/>
                </a:solidFill>
              </a:defRPr>
            </a:lvl1pPr>
            <a:lvl2pPr marL="914400" lvl="1" indent="-228600" algn="l">
              <a:lnSpc>
                <a:spcPct val="90000"/>
              </a:lnSpc>
              <a:spcBef>
                <a:spcPts val="500"/>
              </a:spcBef>
              <a:spcAft>
                <a:spcPts val="0"/>
              </a:spcAft>
              <a:buClr>
                <a:schemeClr val="dk1"/>
              </a:buClr>
              <a:buSzPts val="2400"/>
              <a:buNone/>
              <a:defRPr/>
            </a:lvl2pPr>
            <a:lvl3pPr marL="1371600" lvl="2" indent="-228600" algn="l">
              <a:lnSpc>
                <a:spcPct val="90000"/>
              </a:lnSpc>
              <a:spcBef>
                <a:spcPts val="500"/>
              </a:spcBef>
              <a:spcAft>
                <a:spcPts val="0"/>
              </a:spcAft>
              <a:buClr>
                <a:schemeClr val="dk1"/>
              </a:buClr>
              <a:buSzPts val="2000"/>
              <a:buNone/>
              <a:defRPr/>
            </a:lvl3pPr>
            <a:lvl4pPr marL="1828800" lvl="3" indent="-228600" algn="l">
              <a:lnSpc>
                <a:spcPct val="90000"/>
              </a:lnSpc>
              <a:spcBef>
                <a:spcPts val="500"/>
              </a:spcBef>
              <a:spcAft>
                <a:spcPts val="0"/>
              </a:spcAft>
              <a:buClr>
                <a:schemeClr val="dk1"/>
              </a:buClr>
              <a:buSzPts val="1800"/>
              <a:buNone/>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43"/>
          <p:cNvSpPr/>
          <p:nvPr/>
        </p:nvSpPr>
        <p:spPr>
          <a:xfrm>
            <a:off x="11760000" y="6800201"/>
            <a:ext cx="432000" cy="5462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799" b="0" i="0" u="none" strike="noStrike" cap="none">
              <a:solidFill>
                <a:schemeClr val="lt1"/>
              </a:solidFill>
              <a:latin typeface="Calibri"/>
              <a:ea typeface="Calibri"/>
              <a:cs typeface="Calibri"/>
              <a:sym typeface="Calibri"/>
            </a:endParaRPr>
          </a:p>
        </p:txBody>
      </p:sp>
      <p:sp>
        <p:nvSpPr>
          <p:cNvPr id="53" name="Google Shape;53;p43"/>
          <p:cNvSpPr/>
          <p:nvPr/>
        </p:nvSpPr>
        <p:spPr>
          <a:xfrm>
            <a:off x="0" y="6800201"/>
            <a:ext cx="9780104" cy="5462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799" b="0" i="0" u="none" strike="noStrike" cap="none">
              <a:solidFill>
                <a:schemeClr val="lt1"/>
              </a:solidFill>
              <a:latin typeface="Calibri"/>
              <a:ea typeface="Calibri"/>
              <a:cs typeface="Calibri"/>
              <a:sym typeface="Calibri"/>
            </a:endParaRPr>
          </a:p>
        </p:txBody>
      </p:sp>
      <p:sp>
        <p:nvSpPr>
          <p:cNvPr id="54" name="Google Shape;54;p43"/>
          <p:cNvSpPr/>
          <p:nvPr/>
        </p:nvSpPr>
        <p:spPr>
          <a:xfrm>
            <a:off x="9780104" y="6800201"/>
            <a:ext cx="1979897" cy="54625"/>
          </a:xfrm>
          <a:prstGeom prst="rect">
            <a:avLst/>
          </a:prstGeom>
          <a:solidFill>
            <a:srgbClr val="D2CAB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799" b="0" i="0" u="none" strike="noStrike" cap="none">
              <a:solidFill>
                <a:schemeClr val="lt1"/>
              </a:solidFill>
              <a:latin typeface="Calibri"/>
              <a:ea typeface="Calibri"/>
              <a:cs typeface="Calibri"/>
              <a:sym typeface="Calibri"/>
            </a:endParaRPr>
          </a:p>
        </p:txBody>
      </p:sp>
      <p:sp>
        <p:nvSpPr>
          <p:cNvPr id="55" name="Google Shape;55;p43"/>
          <p:cNvSpPr/>
          <p:nvPr/>
        </p:nvSpPr>
        <p:spPr>
          <a:xfrm>
            <a:off x="8458200" y="2684668"/>
            <a:ext cx="3733800" cy="114771"/>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799" b="0" i="0" u="none" strike="noStrike" cap="none">
              <a:solidFill>
                <a:schemeClr val="lt1"/>
              </a:solidFill>
              <a:latin typeface="Calibri"/>
              <a:ea typeface="Calibri"/>
              <a:cs typeface="Calibri"/>
              <a:sym typeface="Calibri"/>
            </a:endParaRPr>
          </a:p>
        </p:txBody>
      </p:sp>
      <p:sp>
        <p:nvSpPr>
          <p:cNvPr id="56" name="Google Shape;56;p43"/>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57"/>
        <p:cNvGrpSpPr/>
        <p:nvPr/>
      </p:nvGrpSpPr>
      <p:grpSpPr>
        <a:xfrm>
          <a:off x="0" y="0"/>
          <a:ext cx="0" cy="0"/>
          <a:chOff x="0" y="0"/>
          <a:chExt cx="0" cy="0"/>
        </a:xfrm>
      </p:grpSpPr>
      <p:sp>
        <p:nvSpPr>
          <p:cNvPr id="58" name="Google Shape;58;p48"/>
          <p:cNvSpPr txBox="1">
            <a:spLocks noGrp="1"/>
          </p:cNvSpPr>
          <p:nvPr>
            <p:ph type="title"/>
          </p:nvPr>
        </p:nvSpPr>
        <p:spPr>
          <a:xfrm>
            <a:off x="838200" y="364957"/>
            <a:ext cx="10515600" cy="132494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48"/>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48"/>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48"/>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62"/>
        <p:cNvGrpSpPr/>
        <p:nvPr/>
      </p:nvGrpSpPr>
      <p:grpSpPr>
        <a:xfrm>
          <a:off x="0" y="0"/>
          <a:ext cx="0" cy="0"/>
          <a:chOff x="0" y="0"/>
          <a:chExt cx="0" cy="0"/>
        </a:xfrm>
      </p:grpSpPr>
      <p:sp>
        <p:nvSpPr>
          <p:cNvPr id="63" name="Google Shape;63;p49"/>
          <p:cNvSpPr txBox="1">
            <a:spLocks noGrp="1"/>
          </p:cNvSpPr>
          <p:nvPr>
            <p:ph type="title"/>
          </p:nvPr>
        </p:nvSpPr>
        <p:spPr>
          <a:xfrm>
            <a:off x="838200" y="364957"/>
            <a:ext cx="10515600" cy="132494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49"/>
          <p:cNvSpPr txBox="1">
            <a:spLocks noGrp="1"/>
          </p:cNvSpPr>
          <p:nvPr>
            <p:ph type="body" idx="1"/>
          </p:nvPr>
        </p:nvSpPr>
        <p:spPr>
          <a:xfrm>
            <a:off x="838200" y="1824780"/>
            <a:ext cx="10515600" cy="434932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 name="Google Shape;65;p49"/>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49"/>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49"/>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68"/>
        <p:cNvGrpSpPr/>
        <p:nvPr/>
      </p:nvGrpSpPr>
      <p:grpSpPr>
        <a:xfrm>
          <a:off x="0" y="0"/>
          <a:ext cx="0" cy="0"/>
          <a:chOff x="0" y="0"/>
          <a:chExt cx="0" cy="0"/>
        </a:xfrm>
      </p:grpSpPr>
      <p:sp>
        <p:nvSpPr>
          <p:cNvPr id="69" name="Google Shape;69;p51"/>
          <p:cNvSpPr txBox="1">
            <a:spLocks noGrp="1"/>
          </p:cNvSpPr>
          <p:nvPr>
            <p:ph type="title"/>
          </p:nvPr>
        </p:nvSpPr>
        <p:spPr>
          <a:xfrm>
            <a:off x="831850" y="1708947"/>
            <a:ext cx="10515600" cy="2851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F3F3F"/>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51"/>
          <p:cNvSpPr txBox="1">
            <a:spLocks noGrp="1"/>
          </p:cNvSpPr>
          <p:nvPr>
            <p:ph type="body" idx="1"/>
          </p:nvPr>
        </p:nvSpPr>
        <p:spPr>
          <a:xfrm>
            <a:off x="831850" y="4587339"/>
            <a:ext cx="10515600" cy="149949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71" name="Google Shape;71;p51"/>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51"/>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51"/>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74"/>
        <p:cNvGrpSpPr/>
        <p:nvPr/>
      </p:nvGrpSpPr>
      <p:grpSpPr>
        <a:xfrm>
          <a:off x="0" y="0"/>
          <a:ext cx="0" cy="0"/>
          <a:chOff x="0" y="0"/>
          <a:chExt cx="0" cy="0"/>
        </a:xfrm>
      </p:grpSpPr>
      <p:sp>
        <p:nvSpPr>
          <p:cNvPr id="75" name="Google Shape;75;p52"/>
          <p:cNvSpPr txBox="1">
            <a:spLocks noGrp="1"/>
          </p:cNvSpPr>
          <p:nvPr>
            <p:ph type="title"/>
          </p:nvPr>
        </p:nvSpPr>
        <p:spPr>
          <a:xfrm>
            <a:off x="838200" y="364957"/>
            <a:ext cx="10515600" cy="132494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52"/>
          <p:cNvSpPr txBox="1">
            <a:spLocks noGrp="1"/>
          </p:cNvSpPr>
          <p:nvPr>
            <p:ph type="body" idx="1"/>
          </p:nvPr>
        </p:nvSpPr>
        <p:spPr>
          <a:xfrm>
            <a:off x="838200" y="1824780"/>
            <a:ext cx="5181600" cy="434932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52"/>
          <p:cNvSpPr txBox="1">
            <a:spLocks noGrp="1"/>
          </p:cNvSpPr>
          <p:nvPr>
            <p:ph type="body" idx="2"/>
          </p:nvPr>
        </p:nvSpPr>
        <p:spPr>
          <a:xfrm>
            <a:off x="6172200" y="1824780"/>
            <a:ext cx="5181600" cy="434932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52"/>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52"/>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52"/>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
        <p:nvSpPr>
          <p:cNvPr id="10" name="Google Shape;10;p38"/>
          <p:cNvSpPr txBox="1">
            <a:spLocks noGrp="1"/>
          </p:cNvSpPr>
          <p:nvPr>
            <p:ph type="title"/>
          </p:nvPr>
        </p:nvSpPr>
        <p:spPr>
          <a:xfrm>
            <a:off x="838200" y="364957"/>
            <a:ext cx="10515600" cy="1324949"/>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3F3F3F"/>
              </a:buClr>
              <a:buSzPts val="4400"/>
              <a:buFont typeface="Calibri"/>
              <a:buNone/>
              <a:defRPr sz="44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8"/>
          <p:cNvSpPr txBox="1">
            <a:spLocks noGrp="1"/>
          </p:cNvSpPr>
          <p:nvPr>
            <p:ph type="body" idx="1"/>
          </p:nvPr>
        </p:nvSpPr>
        <p:spPr>
          <a:xfrm>
            <a:off x="838200" y="1824780"/>
            <a:ext cx="10515600" cy="4349323"/>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38"/>
          <p:cNvSpPr txBox="1">
            <a:spLocks noGrp="1"/>
          </p:cNvSpPr>
          <p:nvPr>
            <p:ph type="dt" idx="10"/>
          </p:nvPr>
        </p:nvSpPr>
        <p:spPr>
          <a:xfrm>
            <a:off x="838200" y="6353408"/>
            <a:ext cx="2743200" cy="364956"/>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8"/>
          <p:cNvSpPr txBox="1">
            <a:spLocks noGrp="1"/>
          </p:cNvSpPr>
          <p:nvPr>
            <p:ph type="ftr" idx="11"/>
          </p:nvPr>
        </p:nvSpPr>
        <p:spPr>
          <a:xfrm>
            <a:off x="4038600" y="6353408"/>
            <a:ext cx="4114800" cy="364956"/>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8"/>
          <p:cNvSpPr txBox="1">
            <a:spLocks noGrp="1"/>
          </p:cNvSpPr>
          <p:nvPr>
            <p:ph type="sldNum" idx="12"/>
          </p:nvPr>
        </p:nvSpPr>
        <p:spPr>
          <a:xfrm>
            <a:off x="8610600" y="6353408"/>
            <a:ext cx="2743200" cy="36495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pic>
        <p:nvPicPr>
          <p:cNvPr id="129" name="Google Shape;129;p3"/>
          <p:cNvPicPr preferRelativeResize="0"/>
          <p:nvPr/>
        </p:nvPicPr>
        <p:blipFill rotWithShape="1">
          <a:blip r:embed="rId3">
            <a:alphaModFix/>
          </a:blip>
          <a:srcRect/>
          <a:stretch/>
        </p:blipFill>
        <p:spPr>
          <a:xfrm>
            <a:off x="0" y="0"/>
            <a:ext cx="12192000" cy="6868688"/>
          </a:xfrm>
          <a:prstGeom prst="rect">
            <a:avLst/>
          </a:prstGeom>
          <a:noFill/>
          <a:ln>
            <a:noFill/>
          </a:ln>
        </p:spPr>
      </p:pic>
      <p:pic>
        <p:nvPicPr>
          <p:cNvPr id="130" name="Google Shape;130;p3"/>
          <p:cNvPicPr preferRelativeResize="0"/>
          <p:nvPr/>
        </p:nvPicPr>
        <p:blipFill rotWithShape="1">
          <a:blip r:embed="rId4">
            <a:alphaModFix/>
          </a:blip>
          <a:srcRect/>
          <a:stretch/>
        </p:blipFill>
        <p:spPr>
          <a:xfrm>
            <a:off x="433091" y="736891"/>
            <a:ext cx="4760846" cy="539490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anim calcmode="lin" valueType="num">
                                      <p:cBhvr additive="base">
                                        <p:cTn id="7" dur="500"/>
                                        <p:tgtEl>
                                          <p:spTgt spid="1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99"/>
        <p:cNvGrpSpPr/>
        <p:nvPr/>
      </p:nvGrpSpPr>
      <p:grpSpPr>
        <a:xfrm>
          <a:off x="0" y="0"/>
          <a:ext cx="0" cy="0"/>
          <a:chOff x="0" y="0"/>
          <a:chExt cx="0" cy="0"/>
        </a:xfrm>
      </p:grpSpPr>
      <p:sp>
        <p:nvSpPr>
          <p:cNvPr id="200" name="Google Shape;200;p9"/>
          <p:cNvSpPr txBox="1">
            <a:spLocks noGrp="1"/>
          </p:cNvSpPr>
          <p:nvPr>
            <p:ph type="ctrTitle"/>
          </p:nvPr>
        </p:nvSpPr>
        <p:spPr>
          <a:xfrm>
            <a:off x="2362200" y="4781250"/>
            <a:ext cx="3733800" cy="1013215"/>
          </a:xfrm>
          <a:prstGeom prst="rect">
            <a:avLst/>
          </a:prstGeom>
          <a:solidFill>
            <a:schemeClr val="lt1"/>
          </a:solidFill>
          <a:ln>
            <a:noFill/>
          </a:ln>
        </p:spPr>
        <p:txBody>
          <a:bodyPr spcFirstLastPara="1" wrap="square" lIns="180000" tIns="180000" rIns="252000" bIns="180000" anchor="t" anchorCtr="0">
            <a:noAutofit/>
          </a:bodyPr>
          <a:lstStyle/>
          <a:p>
            <a:pPr marL="0" lvl="0" indent="0" algn="ctr" rtl="0">
              <a:lnSpc>
                <a:spcPct val="90000"/>
              </a:lnSpc>
              <a:spcBef>
                <a:spcPts val="0"/>
              </a:spcBef>
              <a:spcAft>
                <a:spcPts val="0"/>
              </a:spcAft>
              <a:buClr>
                <a:srgbClr val="3F3F3F"/>
              </a:buClr>
              <a:buSzPts val="4800"/>
              <a:buFont typeface="Calibri"/>
              <a:buNone/>
            </a:pPr>
            <a:r>
              <a:rPr lang="pt-BR" sz="4800" b="0">
                <a:solidFill>
                  <a:srgbClr val="3F3F3F"/>
                </a:solidFill>
              </a:rPr>
              <a:t>Obrigada(o)</a:t>
            </a:r>
            <a:endParaRPr sz="4800" b="0">
              <a:solidFill>
                <a:srgbClr val="3F3F3F"/>
              </a:solidFill>
            </a:endParaRPr>
          </a:p>
        </p:txBody>
      </p:sp>
      <p:sp>
        <p:nvSpPr>
          <p:cNvPr id="201" name="Google Shape;201;p9"/>
          <p:cNvSpPr txBox="1">
            <a:spLocks noGrp="1"/>
          </p:cNvSpPr>
          <p:nvPr>
            <p:ph type="body" idx="1"/>
          </p:nvPr>
        </p:nvSpPr>
        <p:spPr>
          <a:xfrm>
            <a:off x="6878294" y="5099409"/>
            <a:ext cx="2910300" cy="316800"/>
          </a:xfrm>
          <a:prstGeom prst="rect">
            <a:avLst/>
          </a:prstGeom>
          <a:solidFill>
            <a:srgbClr val="3F3F3F"/>
          </a:solidFill>
          <a:ln>
            <a:noFill/>
          </a:ln>
        </p:spPr>
        <p:txBody>
          <a:bodyPr spcFirstLastPara="1" wrap="square" lIns="91425" tIns="45700" rIns="72000" bIns="45700" anchor="ctr" anchorCtr="0">
            <a:normAutofit lnSpcReduction="10000"/>
          </a:bodyPr>
          <a:lstStyle/>
          <a:p>
            <a:pPr marL="0" lvl="0" indent="0" algn="r" rtl="0">
              <a:lnSpc>
                <a:spcPct val="90000"/>
              </a:lnSpc>
              <a:spcBef>
                <a:spcPts val="0"/>
              </a:spcBef>
              <a:spcAft>
                <a:spcPts val="0"/>
              </a:spcAft>
              <a:buClr>
                <a:schemeClr val="lt1"/>
              </a:buClr>
              <a:buSzPts val="1800"/>
              <a:buNone/>
            </a:pPr>
            <a:r>
              <a:rPr lang="pt-BR"/>
              <a:t>Pedro Niebuhr</a:t>
            </a:r>
            <a:endParaRPr/>
          </a:p>
        </p:txBody>
      </p:sp>
      <p:pic>
        <p:nvPicPr>
          <p:cNvPr id="202" name="Google Shape;202;p9" descr="Usuário" title="Ícone – Nome do Apresentador"/>
          <p:cNvPicPr preferRelativeResize="0"/>
          <p:nvPr/>
        </p:nvPicPr>
        <p:blipFill rotWithShape="1">
          <a:blip r:embed="rId3">
            <a:alphaModFix/>
          </a:blip>
          <a:srcRect/>
          <a:stretch/>
        </p:blipFill>
        <p:spPr>
          <a:xfrm>
            <a:off x="9788619" y="4631522"/>
            <a:ext cx="218799" cy="218799"/>
          </a:xfrm>
          <a:prstGeom prst="rect">
            <a:avLst/>
          </a:prstGeom>
          <a:noFill/>
          <a:ln>
            <a:noFill/>
          </a:ln>
        </p:spPr>
      </p:pic>
      <p:sp>
        <p:nvSpPr>
          <p:cNvPr id="203" name="Google Shape;203;p9"/>
          <p:cNvSpPr txBox="1">
            <a:spLocks noGrp="1"/>
          </p:cNvSpPr>
          <p:nvPr>
            <p:ph type="body" idx="4"/>
          </p:nvPr>
        </p:nvSpPr>
        <p:spPr>
          <a:xfrm>
            <a:off x="6878294" y="5416207"/>
            <a:ext cx="2910300" cy="316800"/>
          </a:xfrm>
          <a:prstGeom prst="rect">
            <a:avLst/>
          </a:prstGeom>
          <a:solidFill>
            <a:srgbClr val="3F3F3F"/>
          </a:solidFill>
          <a:ln>
            <a:noFill/>
          </a:ln>
        </p:spPr>
        <p:txBody>
          <a:bodyPr spcFirstLastPara="1" wrap="square" lIns="91425" tIns="45700" rIns="72000" bIns="45700" anchor="ctr" anchorCtr="0">
            <a:normAutofit lnSpcReduction="10000"/>
          </a:bodyPr>
          <a:lstStyle/>
          <a:p>
            <a:pPr marL="0" lvl="0" indent="0" algn="r" rtl="0">
              <a:lnSpc>
                <a:spcPct val="90000"/>
              </a:lnSpc>
              <a:spcBef>
                <a:spcPts val="0"/>
              </a:spcBef>
              <a:spcAft>
                <a:spcPts val="0"/>
              </a:spcAft>
              <a:buClr>
                <a:schemeClr val="lt1"/>
              </a:buClr>
              <a:buSzPts val="1800"/>
              <a:buNone/>
            </a:pPr>
            <a:r>
              <a:rPr lang="pt-BR"/>
              <a:t>pedro.n@ufsc.br</a:t>
            </a:r>
            <a:endParaRPr/>
          </a:p>
        </p:txBody>
      </p:sp>
      <p:pic>
        <p:nvPicPr>
          <p:cNvPr id="204" name="Google Shape;204;p9" descr="Envelope" title="Ícone – Email do Apresentador"/>
          <p:cNvPicPr preferRelativeResize="0"/>
          <p:nvPr/>
        </p:nvPicPr>
        <p:blipFill rotWithShape="1">
          <a:blip r:embed="rId4">
            <a:alphaModFix/>
          </a:blip>
          <a:srcRect/>
          <a:stretch/>
        </p:blipFill>
        <p:spPr>
          <a:xfrm>
            <a:off x="9788619" y="5328096"/>
            <a:ext cx="218799" cy="218799"/>
          </a:xfrm>
          <a:prstGeom prst="rect">
            <a:avLst/>
          </a:prstGeom>
          <a:noFill/>
          <a:ln>
            <a:noFill/>
          </a:ln>
        </p:spPr>
      </p:pic>
      <p:pic>
        <p:nvPicPr>
          <p:cNvPr id="205" name="Google Shape;205;p9" descr="Link"/>
          <p:cNvPicPr preferRelativeResize="0"/>
          <p:nvPr/>
        </p:nvPicPr>
        <p:blipFill rotWithShape="1">
          <a:blip r:embed="rId5">
            <a:alphaModFix/>
          </a:blip>
          <a:srcRect/>
          <a:stretch/>
        </p:blipFill>
        <p:spPr>
          <a:xfrm>
            <a:off x="9775682" y="5665152"/>
            <a:ext cx="244673" cy="244673"/>
          </a:xfrm>
          <a:prstGeom prst="rect">
            <a:avLst/>
          </a:prstGeom>
          <a:noFill/>
          <a:ln>
            <a:noFill/>
          </a:ln>
        </p:spPr>
      </p:pic>
      <p:pic>
        <p:nvPicPr>
          <p:cNvPr id="206" name="Google Shape;206;p9"/>
          <p:cNvPicPr preferRelativeResize="0"/>
          <p:nvPr/>
        </p:nvPicPr>
        <p:blipFill rotWithShape="1">
          <a:blip r:embed="rId6">
            <a:alphaModFix/>
          </a:blip>
          <a:srcRect/>
          <a:stretch/>
        </p:blipFill>
        <p:spPr>
          <a:xfrm>
            <a:off x="461389" y="400049"/>
            <a:ext cx="8111111" cy="369521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5"/>
          <p:cNvSpPr txBox="1">
            <a:spLocks noGrp="1"/>
          </p:cNvSpPr>
          <p:nvPr>
            <p:ph type="title"/>
          </p:nvPr>
        </p:nvSpPr>
        <p:spPr>
          <a:xfrm>
            <a:off x="838200" y="364957"/>
            <a:ext cx="10515600" cy="132494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3F3F3F"/>
              </a:buClr>
              <a:buSzPts val="4400"/>
              <a:buFont typeface="Calibri"/>
              <a:buNone/>
            </a:pPr>
            <a:r>
              <a:rPr lang="pt-BR" b="1"/>
              <a:t>O impacto das compras públicas</a:t>
            </a:r>
            <a:endParaRPr/>
          </a:p>
        </p:txBody>
      </p:sp>
      <p:sp>
        <p:nvSpPr>
          <p:cNvPr id="136" name="Google Shape;136;p5"/>
          <p:cNvSpPr txBox="1">
            <a:spLocks noGrp="1"/>
          </p:cNvSpPr>
          <p:nvPr>
            <p:ph type="body" idx="2"/>
          </p:nvPr>
        </p:nvSpPr>
        <p:spPr>
          <a:xfrm>
            <a:off x="838200" y="2373198"/>
            <a:ext cx="10884172" cy="4122036"/>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3F3F3F"/>
              </a:buClr>
              <a:buSzPts val="2800"/>
              <a:buNone/>
            </a:pPr>
            <a:r>
              <a:rPr lang="pt-BR"/>
              <a:t>Em 2019, R$ 680bi</a:t>
            </a:r>
            <a:endParaRPr/>
          </a:p>
          <a:p>
            <a:pPr marL="0" lvl="0" indent="0" algn="l" rtl="0">
              <a:lnSpc>
                <a:spcPct val="100000"/>
              </a:lnSpc>
              <a:spcBef>
                <a:spcPts val="0"/>
              </a:spcBef>
              <a:spcAft>
                <a:spcPts val="0"/>
              </a:spcAft>
              <a:buClr>
                <a:srgbClr val="3F3F3F"/>
              </a:buClr>
              <a:buSzPts val="2800"/>
              <a:buNone/>
            </a:pPr>
            <a:endParaRPr/>
          </a:p>
          <a:p>
            <a:pPr marL="0" lvl="0" indent="0" algn="l" rtl="0">
              <a:lnSpc>
                <a:spcPct val="100000"/>
              </a:lnSpc>
              <a:spcBef>
                <a:spcPts val="0"/>
              </a:spcBef>
              <a:spcAft>
                <a:spcPts val="0"/>
              </a:spcAft>
              <a:buClr>
                <a:srgbClr val="3F3F3F"/>
              </a:buClr>
              <a:buSzPts val="2800"/>
              <a:buNone/>
            </a:pPr>
            <a:endParaRPr/>
          </a:p>
          <a:p>
            <a:pPr marL="0" lvl="0" indent="0" algn="l" rtl="0">
              <a:lnSpc>
                <a:spcPct val="100000"/>
              </a:lnSpc>
              <a:spcBef>
                <a:spcPts val="0"/>
              </a:spcBef>
              <a:spcAft>
                <a:spcPts val="0"/>
              </a:spcAft>
              <a:buClr>
                <a:srgbClr val="3F3F3F"/>
              </a:buClr>
              <a:buSzPts val="2800"/>
              <a:buNone/>
            </a:pPr>
            <a:r>
              <a:rPr lang="pt-BR"/>
              <a:t>→ Redução da pegada ecológica da Administração</a:t>
            </a:r>
            <a:endParaRPr/>
          </a:p>
          <a:p>
            <a:pPr marL="0" lvl="0" indent="0" algn="l" rtl="0">
              <a:lnSpc>
                <a:spcPct val="100000"/>
              </a:lnSpc>
              <a:spcBef>
                <a:spcPts val="0"/>
              </a:spcBef>
              <a:spcAft>
                <a:spcPts val="0"/>
              </a:spcAft>
              <a:buClr>
                <a:srgbClr val="3F3F3F"/>
              </a:buClr>
              <a:buSzPts val="2800"/>
              <a:buNone/>
            </a:pPr>
            <a:r>
              <a:rPr lang="pt-BR"/>
              <a:t>→ Indução de comportamentos privados (na cadeia de produção/fornecimento e no consumo)</a:t>
            </a:r>
            <a:endParaRPr/>
          </a:p>
        </p:txBody>
      </p:sp>
      <p:sp>
        <p:nvSpPr>
          <p:cNvPr id="137" name="Google Shape;137;p5"/>
          <p:cNvSpPr txBox="1">
            <a:spLocks noGrp="1"/>
          </p:cNvSpPr>
          <p:nvPr>
            <p:ph type="body" idx="1"/>
          </p:nvPr>
        </p:nvSpPr>
        <p:spPr>
          <a:xfrm>
            <a:off x="838200" y="1904849"/>
            <a:ext cx="10972592" cy="35983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433C29"/>
              </a:buClr>
              <a:buSzPts val="2800"/>
              <a:buNone/>
            </a:pPr>
            <a:r>
              <a:rPr lang="pt-BR" b="1">
                <a:solidFill>
                  <a:srgbClr val="433C29"/>
                </a:solidFill>
              </a:rPr>
              <a:t>Compras públicas representam 12% do PIB (IPEA)</a:t>
            </a:r>
            <a:endParaRPr/>
          </a:p>
        </p:txBody>
      </p:sp>
      <p:pic>
        <p:nvPicPr>
          <p:cNvPr id="138" name="Google Shape;138;p5"/>
          <p:cNvPicPr preferRelativeResize="0"/>
          <p:nvPr/>
        </p:nvPicPr>
        <p:blipFill rotWithShape="1">
          <a:blip r:embed="rId3">
            <a:alphaModFix/>
          </a:blip>
          <a:srcRect/>
          <a:stretch/>
        </p:blipFill>
        <p:spPr>
          <a:xfrm>
            <a:off x="10344150" y="133351"/>
            <a:ext cx="1713360" cy="78056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6"/>
          <p:cNvSpPr txBox="1">
            <a:spLocks noGrp="1"/>
          </p:cNvSpPr>
          <p:nvPr>
            <p:ph type="title"/>
          </p:nvPr>
        </p:nvSpPr>
        <p:spPr>
          <a:xfrm>
            <a:off x="838200" y="364957"/>
            <a:ext cx="10515600" cy="132494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3F3F3F"/>
              </a:buClr>
              <a:buSzPts val="4400"/>
              <a:buFont typeface="Calibri"/>
              <a:buNone/>
            </a:pPr>
            <a:r>
              <a:rPr lang="pt-BR" b="1"/>
              <a:t>Movimento normativo</a:t>
            </a:r>
            <a:endParaRPr/>
          </a:p>
        </p:txBody>
      </p:sp>
      <p:sp>
        <p:nvSpPr>
          <p:cNvPr id="144" name="Google Shape;144;p6"/>
          <p:cNvSpPr txBox="1">
            <a:spLocks noGrp="1"/>
          </p:cNvSpPr>
          <p:nvPr>
            <p:ph type="body" idx="2"/>
          </p:nvPr>
        </p:nvSpPr>
        <p:spPr>
          <a:xfrm>
            <a:off x="749775" y="1762049"/>
            <a:ext cx="10972500" cy="4733100"/>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00000"/>
              </a:lnSpc>
              <a:spcBef>
                <a:spcPts val="0"/>
              </a:spcBef>
              <a:spcAft>
                <a:spcPts val="0"/>
              </a:spcAft>
              <a:buClr>
                <a:srgbClr val="3F3F3F"/>
              </a:buClr>
              <a:buSzPts val="2800"/>
              <a:buChar char="•"/>
            </a:pPr>
            <a:r>
              <a:rPr lang="pt-BR"/>
              <a:t>Lei nº 8.666/93</a:t>
            </a:r>
            <a:endParaRPr/>
          </a:p>
          <a:p>
            <a:pPr marL="228600" lvl="0" indent="0" algn="l" rtl="0">
              <a:lnSpc>
                <a:spcPct val="100000"/>
              </a:lnSpc>
              <a:spcBef>
                <a:spcPts val="0"/>
              </a:spcBef>
              <a:spcAft>
                <a:spcPts val="0"/>
              </a:spcAft>
              <a:buNone/>
            </a:pPr>
            <a:endParaRPr/>
          </a:p>
          <a:p>
            <a:pPr marL="228600" lvl="0" indent="-228600" algn="l" rtl="0">
              <a:lnSpc>
                <a:spcPct val="100000"/>
              </a:lnSpc>
              <a:spcBef>
                <a:spcPts val="0"/>
              </a:spcBef>
              <a:spcAft>
                <a:spcPts val="0"/>
              </a:spcAft>
              <a:buClr>
                <a:srgbClr val="3F3F3F"/>
              </a:buClr>
              <a:buSzPts val="2800"/>
              <a:buChar char="•"/>
            </a:pPr>
            <a:r>
              <a:rPr lang="pt-BR"/>
              <a:t>Lei Federal n. 12.187/09 - Política Nacional sobre Mudança do Clima</a:t>
            </a:r>
            <a:endParaRPr/>
          </a:p>
          <a:p>
            <a:pPr marL="228600" lvl="0" indent="0" algn="l" rtl="0">
              <a:lnSpc>
                <a:spcPct val="100000"/>
              </a:lnSpc>
              <a:spcBef>
                <a:spcPts val="0"/>
              </a:spcBef>
              <a:spcAft>
                <a:spcPts val="0"/>
              </a:spcAft>
              <a:buNone/>
            </a:pPr>
            <a:endParaRPr/>
          </a:p>
          <a:p>
            <a:pPr marL="228600" lvl="0" indent="-228600" algn="l" rtl="0">
              <a:lnSpc>
                <a:spcPct val="100000"/>
              </a:lnSpc>
              <a:spcBef>
                <a:spcPts val="0"/>
              </a:spcBef>
              <a:spcAft>
                <a:spcPts val="0"/>
              </a:spcAft>
              <a:buSzPts val="2800"/>
              <a:buChar char="•"/>
            </a:pPr>
            <a:r>
              <a:rPr lang="pt-BR"/>
              <a:t>Lei nº 12.349/10 - Alterou finalidades do art. 3º da Lei nº 8.666/93</a:t>
            </a:r>
            <a:endParaRPr/>
          </a:p>
          <a:p>
            <a:pPr marL="228600" lvl="0" indent="0" algn="l" rtl="0">
              <a:lnSpc>
                <a:spcPct val="100000"/>
              </a:lnSpc>
              <a:spcBef>
                <a:spcPts val="0"/>
              </a:spcBef>
              <a:spcAft>
                <a:spcPts val="0"/>
              </a:spcAft>
              <a:buNone/>
            </a:pPr>
            <a:endParaRPr/>
          </a:p>
          <a:p>
            <a:pPr marL="228600" lvl="0" indent="-228600" algn="l" rtl="0">
              <a:lnSpc>
                <a:spcPct val="100000"/>
              </a:lnSpc>
              <a:spcBef>
                <a:spcPts val="0"/>
              </a:spcBef>
              <a:spcAft>
                <a:spcPts val="0"/>
              </a:spcAft>
              <a:buSzPts val="2800"/>
              <a:buChar char="•"/>
            </a:pPr>
            <a:r>
              <a:rPr lang="pt-BR"/>
              <a:t>Lei nº 12.462/11: RDC</a:t>
            </a:r>
            <a:endParaRPr/>
          </a:p>
          <a:p>
            <a:pPr marL="228600" lvl="0" indent="0" algn="l" rtl="0">
              <a:lnSpc>
                <a:spcPct val="100000"/>
              </a:lnSpc>
              <a:spcBef>
                <a:spcPts val="0"/>
              </a:spcBef>
              <a:spcAft>
                <a:spcPts val="0"/>
              </a:spcAft>
              <a:buNone/>
            </a:pPr>
            <a:endParaRPr/>
          </a:p>
          <a:p>
            <a:pPr marL="228600" lvl="0" indent="-228600" algn="l" rtl="0">
              <a:lnSpc>
                <a:spcPct val="100000"/>
              </a:lnSpc>
              <a:spcBef>
                <a:spcPts val="0"/>
              </a:spcBef>
              <a:spcAft>
                <a:spcPts val="0"/>
              </a:spcAft>
              <a:buSzPts val="2800"/>
              <a:buChar char="•"/>
            </a:pPr>
            <a:r>
              <a:rPr lang="pt-BR"/>
              <a:t>Decreto Federal nº 7.746/12: diretrizes de sustentabilidade</a:t>
            </a:r>
            <a:endParaRPr/>
          </a:p>
          <a:p>
            <a:pPr marL="228600" lvl="0" indent="0" algn="l" rtl="0">
              <a:lnSpc>
                <a:spcPct val="100000"/>
              </a:lnSpc>
              <a:spcBef>
                <a:spcPts val="0"/>
              </a:spcBef>
              <a:spcAft>
                <a:spcPts val="0"/>
              </a:spcAft>
              <a:buNone/>
            </a:pPr>
            <a:endParaRPr/>
          </a:p>
          <a:p>
            <a:pPr marL="228600" lvl="0" indent="-228600" algn="l" rtl="0">
              <a:lnSpc>
                <a:spcPct val="100000"/>
              </a:lnSpc>
              <a:spcBef>
                <a:spcPts val="0"/>
              </a:spcBef>
              <a:spcAft>
                <a:spcPts val="0"/>
              </a:spcAft>
              <a:buSzPts val="2800"/>
              <a:buChar char="•"/>
            </a:pPr>
            <a:r>
              <a:rPr lang="pt-BR"/>
              <a:t>Lei nº 13.303/16: Estatais</a:t>
            </a:r>
            <a:endParaRPr/>
          </a:p>
        </p:txBody>
      </p:sp>
      <p:sp>
        <p:nvSpPr>
          <p:cNvPr id="145" name="Google Shape;145;p6"/>
          <p:cNvSpPr txBox="1">
            <a:spLocks noGrp="1"/>
          </p:cNvSpPr>
          <p:nvPr>
            <p:ph type="body" idx="1"/>
          </p:nvPr>
        </p:nvSpPr>
        <p:spPr>
          <a:xfrm>
            <a:off x="838200" y="1904849"/>
            <a:ext cx="10972592" cy="35983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433C29"/>
              </a:buClr>
              <a:buSzPts val="2800"/>
              <a:buNone/>
            </a:pPr>
            <a:endParaRPr/>
          </a:p>
        </p:txBody>
      </p:sp>
      <p:pic>
        <p:nvPicPr>
          <p:cNvPr id="146" name="Google Shape;146;p6"/>
          <p:cNvPicPr preferRelativeResize="0"/>
          <p:nvPr/>
        </p:nvPicPr>
        <p:blipFill rotWithShape="1">
          <a:blip r:embed="rId3">
            <a:alphaModFix/>
          </a:blip>
          <a:srcRect/>
          <a:stretch/>
        </p:blipFill>
        <p:spPr>
          <a:xfrm>
            <a:off x="10344150" y="133351"/>
            <a:ext cx="1713360" cy="78056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g138a581c285_0_8"/>
          <p:cNvSpPr txBox="1">
            <a:spLocks noGrp="1"/>
          </p:cNvSpPr>
          <p:nvPr>
            <p:ph type="title"/>
          </p:nvPr>
        </p:nvSpPr>
        <p:spPr>
          <a:xfrm>
            <a:off x="838200" y="364957"/>
            <a:ext cx="10515600" cy="1324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3F3F3F"/>
              </a:buClr>
              <a:buSzPts val="4400"/>
              <a:buFont typeface="Calibri"/>
              <a:buNone/>
            </a:pPr>
            <a:r>
              <a:rPr lang="pt-BR" b="1"/>
              <a:t>Na Lei nº 14.133/21</a:t>
            </a:r>
            <a:endParaRPr/>
          </a:p>
        </p:txBody>
      </p:sp>
      <p:sp>
        <p:nvSpPr>
          <p:cNvPr id="152" name="Google Shape;152;g138a581c285_0_8"/>
          <p:cNvSpPr txBox="1">
            <a:spLocks noGrp="1"/>
          </p:cNvSpPr>
          <p:nvPr>
            <p:ph type="body" idx="2"/>
          </p:nvPr>
        </p:nvSpPr>
        <p:spPr>
          <a:xfrm>
            <a:off x="838200" y="2373198"/>
            <a:ext cx="10884300" cy="4122000"/>
          </a:xfrm>
          <a:prstGeom prst="rect">
            <a:avLst/>
          </a:prstGeom>
          <a:noFill/>
          <a:ln>
            <a:noFill/>
          </a:ln>
        </p:spPr>
        <p:txBody>
          <a:bodyPr spcFirstLastPara="1" wrap="square" lIns="91425" tIns="45700" rIns="91425" bIns="45700" anchor="t" anchorCtr="0">
            <a:normAutofit lnSpcReduction="20000"/>
          </a:bodyPr>
          <a:lstStyle/>
          <a:p>
            <a:pPr marL="228600" lvl="0" indent="0" algn="l" rtl="0">
              <a:lnSpc>
                <a:spcPct val="100000"/>
              </a:lnSpc>
              <a:spcBef>
                <a:spcPts val="0"/>
              </a:spcBef>
              <a:spcAft>
                <a:spcPts val="0"/>
              </a:spcAft>
              <a:buNone/>
            </a:pPr>
            <a:endParaRPr/>
          </a:p>
          <a:p>
            <a:pPr marL="228600" lvl="0" indent="-228600" algn="l" rtl="0">
              <a:lnSpc>
                <a:spcPct val="100000"/>
              </a:lnSpc>
              <a:spcBef>
                <a:spcPts val="0"/>
              </a:spcBef>
              <a:spcAft>
                <a:spcPts val="0"/>
              </a:spcAft>
              <a:buSzPts val="2800"/>
              <a:buChar char="•"/>
            </a:pPr>
            <a:r>
              <a:rPr lang="pt-BR"/>
              <a:t>Ciclo de vida do produto: </a:t>
            </a:r>
            <a:endParaRPr/>
          </a:p>
          <a:p>
            <a:pPr marL="228600" lvl="0" indent="0" algn="l" rtl="0">
              <a:lnSpc>
                <a:spcPct val="100000"/>
              </a:lnSpc>
              <a:spcBef>
                <a:spcPts val="0"/>
              </a:spcBef>
              <a:spcAft>
                <a:spcPts val="0"/>
              </a:spcAft>
              <a:buNone/>
            </a:pPr>
            <a:endParaRPr/>
          </a:p>
          <a:p>
            <a:pPr marL="228600" lvl="0" indent="0" algn="l" rtl="0">
              <a:lnSpc>
                <a:spcPct val="100000"/>
              </a:lnSpc>
              <a:spcBef>
                <a:spcPts val="0"/>
              </a:spcBef>
              <a:spcAft>
                <a:spcPts val="0"/>
              </a:spcAft>
              <a:buNone/>
            </a:pPr>
            <a:r>
              <a:rPr lang="pt-BR"/>
              <a:t>“série de etapas que envolvem o desenvolvimento do produto, [desde] a obtenção de matérias-primas e insumos, o processo produtivo, o consumo e a disposição final” (Lei n. 12.305/2010)</a:t>
            </a:r>
            <a:endParaRPr/>
          </a:p>
          <a:p>
            <a:pPr marL="228600" lvl="0" indent="0" algn="l" rtl="0">
              <a:lnSpc>
                <a:spcPct val="100000"/>
              </a:lnSpc>
              <a:spcBef>
                <a:spcPts val="0"/>
              </a:spcBef>
              <a:spcAft>
                <a:spcPts val="0"/>
              </a:spcAft>
              <a:buNone/>
            </a:pPr>
            <a:r>
              <a:rPr lang="pt-BR"/>
              <a:t>	</a:t>
            </a:r>
            <a:endParaRPr/>
          </a:p>
          <a:p>
            <a:pPr marL="899999" lvl="0" indent="-406399" algn="l" rtl="0">
              <a:lnSpc>
                <a:spcPct val="100000"/>
              </a:lnSpc>
              <a:spcBef>
                <a:spcPts val="0"/>
              </a:spcBef>
              <a:spcAft>
                <a:spcPts val="0"/>
              </a:spcAft>
              <a:buSzPts val="2800"/>
              <a:buChar char="-"/>
            </a:pPr>
            <a:r>
              <a:rPr lang="pt-BR"/>
              <a:t>Vantajosidade da licitação (art. 11, I e art. 18, VIII)</a:t>
            </a:r>
            <a:endParaRPr/>
          </a:p>
          <a:p>
            <a:pPr marL="914400" lvl="0" indent="-406400" algn="l" rtl="0">
              <a:lnSpc>
                <a:spcPct val="100000"/>
              </a:lnSpc>
              <a:spcBef>
                <a:spcPts val="0"/>
              </a:spcBef>
              <a:spcAft>
                <a:spcPts val="0"/>
              </a:spcAft>
              <a:buSzPts val="2800"/>
              <a:buChar char="-"/>
            </a:pPr>
            <a:r>
              <a:rPr lang="pt-BR"/>
              <a:t>Custos indiretos no menor preço ou maior desconto (art. 34, §1º)</a:t>
            </a:r>
            <a:endParaRPr/>
          </a:p>
          <a:p>
            <a:pPr marL="360000" lvl="0" indent="228600" algn="l" rtl="0">
              <a:lnSpc>
                <a:spcPct val="100000"/>
              </a:lnSpc>
              <a:spcBef>
                <a:spcPts val="0"/>
              </a:spcBef>
              <a:spcAft>
                <a:spcPts val="0"/>
              </a:spcAft>
              <a:buNone/>
            </a:pPr>
            <a:r>
              <a:rPr lang="pt-BR" b="1"/>
              <a:t>-</a:t>
            </a:r>
            <a:r>
              <a:rPr lang="pt-BR"/>
              <a:t>	Termo de referência (art. 6º)</a:t>
            </a:r>
            <a:endParaRPr/>
          </a:p>
          <a:p>
            <a:pPr marL="228600" lvl="0" indent="0" algn="l" rtl="0">
              <a:lnSpc>
                <a:spcPct val="100000"/>
              </a:lnSpc>
              <a:spcBef>
                <a:spcPts val="0"/>
              </a:spcBef>
              <a:spcAft>
                <a:spcPts val="0"/>
              </a:spcAft>
              <a:buNone/>
            </a:pPr>
            <a:endParaRPr/>
          </a:p>
        </p:txBody>
      </p:sp>
      <p:sp>
        <p:nvSpPr>
          <p:cNvPr id="153" name="Google Shape;153;g138a581c285_0_8"/>
          <p:cNvSpPr txBox="1">
            <a:spLocks noGrp="1"/>
          </p:cNvSpPr>
          <p:nvPr>
            <p:ph type="body" idx="1"/>
          </p:nvPr>
        </p:nvSpPr>
        <p:spPr>
          <a:xfrm>
            <a:off x="838200" y="1904849"/>
            <a:ext cx="10972500" cy="359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pt-BR" b="1"/>
              <a:t>1. Definição do objeto e implicações</a:t>
            </a:r>
            <a:r>
              <a:rPr lang="pt-BR"/>
              <a:t> </a:t>
            </a:r>
            <a:endParaRPr/>
          </a:p>
        </p:txBody>
      </p:sp>
      <p:pic>
        <p:nvPicPr>
          <p:cNvPr id="154" name="Google Shape;154;g138a581c285_0_8"/>
          <p:cNvPicPr preferRelativeResize="0"/>
          <p:nvPr/>
        </p:nvPicPr>
        <p:blipFill rotWithShape="1">
          <a:blip r:embed="rId3">
            <a:alphaModFix/>
          </a:blip>
          <a:srcRect/>
          <a:stretch/>
        </p:blipFill>
        <p:spPr>
          <a:xfrm>
            <a:off x="10344150" y="133351"/>
            <a:ext cx="1713360" cy="78056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138a581c285_0_15"/>
          <p:cNvSpPr txBox="1">
            <a:spLocks noGrp="1"/>
          </p:cNvSpPr>
          <p:nvPr>
            <p:ph type="title"/>
          </p:nvPr>
        </p:nvSpPr>
        <p:spPr>
          <a:xfrm>
            <a:off x="838200" y="364957"/>
            <a:ext cx="10515600" cy="1324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3F3F3F"/>
              </a:buClr>
              <a:buSzPts val="4400"/>
              <a:buFont typeface="Calibri"/>
              <a:buNone/>
            </a:pPr>
            <a:endParaRPr/>
          </a:p>
        </p:txBody>
      </p:sp>
      <p:sp>
        <p:nvSpPr>
          <p:cNvPr id="160" name="Google Shape;160;g138a581c285_0_15"/>
          <p:cNvSpPr txBox="1">
            <a:spLocks noGrp="1"/>
          </p:cNvSpPr>
          <p:nvPr>
            <p:ph type="body" idx="2"/>
          </p:nvPr>
        </p:nvSpPr>
        <p:spPr>
          <a:xfrm>
            <a:off x="926400" y="1610375"/>
            <a:ext cx="11131200" cy="4825500"/>
          </a:xfrm>
          <a:prstGeom prst="rect">
            <a:avLst/>
          </a:prstGeom>
          <a:noFill/>
          <a:ln>
            <a:noFill/>
          </a:ln>
        </p:spPr>
        <p:txBody>
          <a:bodyPr spcFirstLastPara="1" wrap="square" lIns="91425" tIns="45700" rIns="91425" bIns="45700" anchor="t" anchorCtr="0">
            <a:normAutofit fontScale="62500"/>
          </a:bodyPr>
          <a:lstStyle/>
          <a:p>
            <a:pPr marL="228600" lvl="0" indent="0" algn="l" rtl="0">
              <a:lnSpc>
                <a:spcPct val="100000"/>
              </a:lnSpc>
              <a:spcBef>
                <a:spcPts val="0"/>
              </a:spcBef>
              <a:spcAft>
                <a:spcPts val="0"/>
              </a:spcAft>
              <a:buNone/>
            </a:pPr>
            <a:endParaRPr/>
          </a:p>
          <a:p>
            <a:pPr marL="228600" lvl="0" indent="0" algn="l" rtl="0">
              <a:lnSpc>
                <a:spcPct val="100000"/>
              </a:lnSpc>
              <a:spcBef>
                <a:spcPts val="0"/>
              </a:spcBef>
              <a:spcAft>
                <a:spcPts val="0"/>
              </a:spcAft>
              <a:buNone/>
            </a:pPr>
            <a:endParaRPr sz="3677"/>
          </a:p>
          <a:p>
            <a:pPr marL="228600" lvl="0" indent="0" algn="l" rtl="0">
              <a:lnSpc>
                <a:spcPct val="115000"/>
              </a:lnSpc>
              <a:spcBef>
                <a:spcPts val="1200"/>
              </a:spcBef>
              <a:spcAft>
                <a:spcPts val="0"/>
              </a:spcAft>
              <a:buNone/>
            </a:pPr>
            <a:r>
              <a:rPr lang="pt-BR" sz="3634" b="1">
                <a:solidFill>
                  <a:schemeClr val="dk1"/>
                </a:solidFill>
              </a:rPr>
              <a:t>Margem de preferência </a:t>
            </a:r>
            <a:r>
              <a:rPr lang="pt-BR" sz="3634">
                <a:solidFill>
                  <a:schemeClr val="dk1"/>
                </a:solidFill>
              </a:rPr>
              <a:t>(facultativa)</a:t>
            </a:r>
            <a:endParaRPr sz="3634">
              <a:solidFill>
                <a:schemeClr val="dk1"/>
              </a:solidFill>
            </a:endParaRPr>
          </a:p>
          <a:p>
            <a:pPr marL="228600" lvl="0" indent="0" algn="l" rtl="0">
              <a:lnSpc>
                <a:spcPct val="115000"/>
              </a:lnSpc>
              <a:spcBef>
                <a:spcPts val="1200"/>
              </a:spcBef>
              <a:spcAft>
                <a:spcPts val="0"/>
              </a:spcAft>
              <a:buNone/>
            </a:pPr>
            <a:endParaRPr sz="3634">
              <a:solidFill>
                <a:schemeClr val="dk1"/>
              </a:solidFill>
            </a:endParaRPr>
          </a:p>
          <a:p>
            <a:pPr marL="457200" lvl="0" indent="-372854" algn="l" rtl="0">
              <a:lnSpc>
                <a:spcPct val="115000"/>
              </a:lnSpc>
              <a:spcBef>
                <a:spcPts val="1200"/>
              </a:spcBef>
              <a:spcAft>
                <a:spcPts val="0"/>
              </a:spcAft>
              <a:buClr>
                <a:schemeClr val="dk1"/>
              </a:buClr>
              <a:buSzPct val="100000"/>
              <a:buChar char="-"/>
            </a:pPr>
            <a:r>
              <a:rPr lang="pt-BR" sz="3634">
                <a:solidFill>
                  <a:schemeClr val="dk1"/>
                </a:solidFill>
              </a:rPr>
              <a:t>Bens reciclados, recicláveis ou biodegradáveis (art. 26, II).</a:t>
            </a:r>
            <a:endParaRPr sz="3634">
              <a:solidFill>
                <a:schemeClr val="dk1"/>
              </a:solidFill>
            </a:endParaRPr>
          </a:p>
          <a:p>
            <a:pPr marL="228600" lvl="0" indent="0" algn="l" rtl="0">
              <a:lnSpc>
                <a:spcPct val="115000"/>
              </a:lnSpc>
              <a:spcBef>
                <a:spcPts val="1200"/>
              </a:spcBef>
              <a:spcAft>
                <a:spcPts val="0"/>
              </a:spcAft>
              <a:buNone/>
            </a:pPr>
            <a:r>
              <a:rPr lang="pt-BR" sz="3634">
                <a:solidFill>
                  <a:schemeClr val="dk1"/>
                </a:solidFill>
              </a:rPr>
              <a:t>10% acima dos licitantes ofertantes de bens comuns.</a:t>
            </a:r>
            <a:endParaRPr sz="3634">
              <a:solidFill>
                <a:schemeClr val="dk1"/>
              </a:solidFill>
            </a:endParaRPr>
          </a:p>
          <a:p>
            <a:pPr marL="228600" lvl="0" indent="0" algn="l" rtl="0">
              <a:lnSpc>
                <a:spcPct val="115000"/>
              </a:lnSpc>
              <a:spcBef>
                <a:spcPts val="1200"/>
              </a:spcBef>
              <a:spcAft>
                <a:spcPts val="0"/>
              </a:spcAft>
              <a:buNone/>
            </a:pPr>
            <a:endParaRPr sz="3634">
              <a:solidFill>
                <a:schemeClr val="dk1"/>
              </a:solidFill>
            </a:endParaRPr>
          </a:p>
          <a:p>
            <a:pPr marL="457200" lvl="0" indent="-372854" algn="l" rtl="0">
              <a:lnSpc>
                <a:spcPct val="115000"/>
              </a:lnSpc>
              <a:spcBef>
                <a:spcPts val="1200"/>
              </a:spcBef>
              <a:spcAft>
                <a:spcPts val="0"/>
              </a:spcAft>
              <a:buClr>
                <a:schemeClr val="dk1"/>
              </a:buClr>
              <a:buSzPct val="100000"/>
              <a:buChar char="-"/>
            </a:pPr>
            <a:r>
              <a:rPr lang="pt-BR" sz="3634">
                <a:solidFill>
                  <a:schemeClr val="dk1"/>
                </a:solidFill>
              </a:rPr>
              <a:t>Contratação de fornecedores e prestadores de serviços locais (§4º do art. 26: vetado)</a:t>
            </a:r>
            <a:endParaRPr sz="3634">
              <a:solidFill>
                <a:schemeClr val="dk1"/>
              </a:solidFill>
            </a:endParaRPr>
          </a:p>
          <a:p>
            <a:pPr marL="360000" lvl="0" indent="228600" algn="l" rtl="0">
              <a:lnSpc>
                <a:spcPct val="100000"/>
              </a:lnSpc>
              <a:spcBef>
                <a:spcPts val="1200"/>
              </a:spcBef>
              <a:spcAft>
                <a:spcPts val="0"/>
              </a:spcAft>
              <a:buNone/>
            </a:pPr>
            <a:endParaRPr sz="3677"/>
          </a:p>
          <a:p>
            <a:pPr marL="228600" lvl="0" indent="0" algn="l" rtl="0">
              <a:lnSpc>
                <a:spcPct val="100000"/>
              </a:lnSpc>
              <a:spcBef>
                <a:spcPts val="0"/>
              </a:spcBef>
              <a:spcAft>
                <a:spcPts val="0"/>
              </a:spcAft>
              <a:buNone/>
            </a:pPr>
            <a:endParaRPr/>
          </a:p>
        </p:txBody>
      </p:sp>
      <p:sp>
        <p:nvSpPr>
          <p:cNvPr id="161" name="Google Shape;161;g138a581c285_0_15"/>
          <p:cNvSpPr txBox="1">
            <a:spLocks noGrp="1"/>
          </p:cNvSpPr>
          <p:nvPr>
            <p:ph type="body" idx="1"/>
          </p:nvPr>
        </p:nvSpPr>
        <p:spPr>
          <a:xfrm>
            <a:off x="838200" y="1034549"/>
            <a:ext cx="10972500" cy="359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433C29"/>
              </a:buClr>
              <a:buSzPts val="2800"/>
              <a:buNone/>
            </a:pPr>
            <a:r>
              <a:rPr lang="pt-BR" b="1"/>
              <a:t>2. Julgamento das propostas:</a:t>
            </a:r>
            <a:endParaRPr b="1"/>
          </a:p>
        </p:txBody>
      </p:sp>
      <p:pic>
        <p:nvPicPr>
          <p:cNvPr id="162" name="Google Shape;162;g138a581c285_0_15"/>
          <p:cNvPicPr preferRelativeResize="0"/>
          <p:nvPr/>
        </p:nvPicPr>
        <p:blipFill rotWithShape="1">
          <a:blip r:embed="rId3">
            <a:alphaModFix/>
          </a:blip>
          <a:srcRect/>
          <a:stretch/>
        </p:blipFill>
        <p:spPr>
          <a:xfrm>
            <a:off x="10344150" y="133351"/>
            <a:ext cx="1713360" cy="78056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138a581c285_0_33"/>
          <p:cNvSpPr txBox="1">
            <a:spLocks noGrp="1"/>
          </p:cNvSpPr>
          <p:nvPr>
            <p:ph type="title"/>
          </p:nvPr>
        </p:nvSpPr>
        <p:spPr>
          <a:xfrm>
            <a:off x="838200" y="364957"/>
            <a:ext cx="10515600" cy="1324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3F3F3F"/>
              </a:buClr>
              <a:buSzPts val="4400"/>
              <a:buFont typeface="Calibri"/>
              <a:buNone/>
            </a:pPr>
            <a:endParaRPr/>
          </a:p>
        </p:txBody>
      </p:sp>
      <p:sp>
        <p:nvSpPr>
          <p:cNvPr id="168" name="Google Shape;168;g138a581c285_0_33"/>
          <p:cNvSpPr txBox="1">
            <a:spLocks noGrp="1"/>
          </p:cNvSpPr>
          <p:nvPr>
            <p:ph type="body" idx="2"/>
          </p:nvPr>
        </p:nvSpPr>
        <p:spPr>
          <a:xfrm>
            <a:off x="429775" y="633900"/>
            <a:ext cx="11453400" cy="5726700"/>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lnSpc>
                <a:spcPct val="115000"/>
              </a:lnSpc>
              <a:spcBef>
                <a:spcPts val="1200"/>
              </a:spcBef>
              <a:spcAft>
                <a:spcPts val="0"/>
              </a:spcAft>
              <a:buNone/>
            </a:pPr>
            <a:r>
              <a:rPr lang="pt-BR" sz="8400" b="1">
                <a:solidFill>
                  <a:schemeClr val="dk1"/>
                </a:solidFill>
              </a:rPr>
              <a:t>Preferência depois de aplicação dos critérios de desempate (obrigatório)</a:t>
            </a:r>
            <a:endParaRPr sz="8400" b="1">
              <a:solidFill>
                <a:schemeClr val="dk1"/>
              </a:solidFill>
            </a:endParaRPr>
          </a:p>
          <a:p>
            <a:pPr marL="0" lvl="0" indent="0" algn="l" rtl="0">
              <a:lnSpc>
                <a:spcPct val="115000"/>
              </a:lnSpc>
              <a:spcBef>
                <a:spcPts val="1200"/>
              </a:spcBef>
              <a:spcAft>
                <a:spcPts val="0"/>
              </a:spcAft>
              <a:buNone/>
            </a:pPr>
            <a:endParaRPr sz="8400" b="1">
              <a:solidFill>
                <a:schemeClr val="dk1"/>
              </a:solidFill>
            </a:endParaRPr>
          </a:p>
          <a:p>
            <a:pPr marL="0" lvl="0" indent="0" algn="l" rtl="0">
              <a:lnSpc>
                <a:spcPct val="115000"/>
              </a:lnSpc>
              <a:spcBef>
                <a:spcPts val="1200"/>
              </a:spcBef>
              <a:spcAft>
                <a:spcPts val="0"/>
              </a:spcAft>
              <a:buNone/>
            </a:pPr>
            <a:r>
              <a:rPr lang="pt-BR" sz="6400">
                <a:solidFill>
                  <a:schemeClr val="dk1"/>
                </a:solidFill>
              </a:rPr>
              <a:t>Art. 60. Em caso de empate entre duas ou mais propostas, serão utilizados os seguintes critérios de desempate, nesta ordem:</a:t>
            </a:r>
            <a:endParaRPr sz="6400">
              <a:solidFill>
                <a:schemeClr val="dk1"/>
              </a:solidFill>
            </a:endParaRPr>
          </a:p>
          <a:p>
            <a:pPr marL="0" lvl="0" indent="0" algn="l" rtl="0">
              <a:lnSpc>
                <a:spcPct val="115000"/>
              </a:lnSpc>
              <a:spcBef>
                <a:spcPts val="1200"/>
              </a:spcBef>
              <a:spcAft>
                <a:spcPts val="0"/>
              </a:spcAft>
              <a:buNone/>
            </a:pPr>
            <a:r>
              <a:rPr lang="pt-BR" sz="6400">
                <a:solidFill>
                  <a:schemeClr val="dk1"/>
                </a:solidFill>
              </a:rPr>
              <a:t>I - disputa final, hipótese em que os licitantes empatados poderão apresentar nova proposta em ato contínuo à classificação;</a:t>
            </a:r>
            <a:endParaRPr sz="6400">
              <a:solidFill>
                <a:schemeClr val="dk1"/>
              </a:solidFill>
            </a:endParaRPr>
          </a:p>
          <a:p>
            <a:pPr marL="0" lvl="0" indent="0" algn="l" rtl="0">
              <a:lnSpc>
                <a:spcPct val="115000"/>
              </a:lnSpc>
              <a:spcBef>
                <a:spcPts val="1200"/>
              </a:spcBef>
              <a:spcAft>
                <a:spcPts val="0"/>
              </a:spcAft>
              <a:buNone/>
            </a:pPr>
            <a:r>
              <a:rPr lang="pt-BR" sz="6400">
                <a:solidFill>
                  <a:schemeClr val="dk1"/>
                </a:solidFill>
              </a:rPr>
              <a:t>II - avaliação do desempenho contratual prévio dos licitantes, para a qual deverão preferencialmente ser utilizados registros cadastrais para efeito de atesto de cumprimento de obrigações previstos nesta Lei;</a:t>
            </a:r>
            <a:endParaRPr sz="6400">
              <a:solidFill>
                <a:schemeClr val="dk1"/>
              </a:solidFill>
            </a:endParaRPr>
          </a:p>
          <a:p>
            <a:pPr marL="0" lvl="0" indent="0" algn="l" rtl="0">
              <a:lnSpc>
                <a:spcPct val="115000"/>
              </a:lnSpc>
              <a:spcBef>
                <a:spcPts val="1200"/>
              </a:spcBef>
              <a:spcAft>
                <a:spcPts val="0"/>
              </a:spcAft>
              <a:buNone/>
            </a:pPr>
            <a:r>
              <a:rPr lang="pt-BR" sz="6400">
                <a:solidFill>
                  <a:schemeClr val="dk1"/>
                </a:solidFill>
              </a:rPr>
              <a:t>III - desenvolvimento pelo licitante de ações de equidade entre homens e mulheres no ambiente de trabalho, conforme regulamento;</a:t>
            </a:r>
            <a:endParaRPr sz="6400">
              <a:solidFill>
                <a:schemeClr val="dk1"/>
              </a:solidFill>
            </a:endParaRPr>
          </a:p>
          <a:p>
            <a:pPr marL="0" lvl="0" indent="0" algn="l" rtl="0">
              <a:lnSpc>
                <a:spcPct val="115000"/>
              </a:lnSpc>
              <a:spcBef>
                <a:spcPts val="1200"/>
              </a:spcBef>
              <a:spcAft>
                <a:spcPts val="0"/>
              </a:spcAft>
              <a:buNone/>
            </a:pPr>
            <a:r>
              <a:rPr lang="pt-BR" sz="6400">
                <a:solidFill>
                  <a:schemeClr val="dk1"/>
                </a:solidFill>
              </a:rPr>
              <a:t>IV - desenvolvimento pelo licitante de programa de integridade, conforme orientações dos órgãos de controle.</a:t>
            </a:r>
            <a:endParaRPr sz="6400">
              <a:solidFill>
                <a:schemeClr val="dk1"/>
              </a:solidFill>
            </a:endParaRPr>
          </a:p>
          <a:p>
            <a:pPr marL="0" lvl="0" indent="0" algn="l" rtl="0">
              <a:lnSpc>
                <a:spcPct val="115000"/>
              </a:lnSpc>
              <a:spcBef>
                <a:spcPts val="1200"/>
              </a:spcBef>
              <a:spcAft>
                <a:spcPts val="0"/>
              </a:spcAft>
              <a:buNone/>
            </a:pPr>
            <a:r>
              <a:rPr lang="pt-BR" sz="6400">
                <a:solidFill>
                  <a:schemeClr val="dk1"/>
                </a:solidFill>
              </a:rPr>
              <a:t>§ 1º Em igualdade de condições, se não houver desempate, será assegurada preferência, sucessivamente, aos bens e serviços produzidos ou prestados por:</a:t>
            </a:r>
            <a:endParaRPr sz="6400">
              <a:solidFill>
                <a:schemeClr val="dk1"/>
              </a:solidFill>
            </a:endParaRPr>
          </a:p>
          <a:p>
            <a:pPr marL="0" lvl="0" indent="0" algn="l" rtl="0">
              <a:lnSpc>
                <a:spcPct val="115000"/>
              </a:lnSpc>
              <a:spcBef>
                <a:spcPts val="1200"/>
              </a:spcBef>
              <a:spcAft>
                <a:spcPts val="0"/>
              </a:spcAft>
              <a:buNone/>
            </a:pPr>
            <a:r>
              <a:rPr lang="pt-BR" sz="6400">
                <a:solidFill>
                  <a:schemeClr val="dk1"/>
                </a:solidFill>
              </a:rPr>
              <a:t>I - empresas estabelecidas no território do Estado ou do Distrito Federal do órgão ou entidade da Administração Pública estadual ou distrital licitante ou, no caso de licitação realizada por órgão ou entidade de Município, no território do Estado em que este se localize;</a:t>
            </a:r>
            <a:endParaRPr sz="6400">
              <a:solidFill>
                <a:schemeClr val="dk1"/>
              </a:solidFill>
            </a:endParaRPr>
          </a:p>
          <a:p>
            <a:pPr marL="0" lvl="0" indent="0" algn="l" rtl="0">
              <a:lnSpc>
                <a:spcPct val="115000"/>
              </a:lnSpc>
              <a:spcBef>
                <a:spcPts val="1200"/>
              </a:spcBef>
              <a:spcAft>
                <a:spcPts val="0"/>
              </a:spcAft>
              <a:buNone/>
            </a:pPr>
            <a:r>
              <a:rPr lang="pt-BR" sz="6400">
                <a:solidFill>
                  <a:schemeClr val="dk1"/>
                </a:solidFill>
              </a:rPr>
              <a:t>II - empresas brasileiras;</a:t>
            </a:r>
            <a:endParaRPr sz="6400">
              <a:solidFill>
                <a:schemeClr val="dk1"/>
              </a:solidFill>
            </a:endParaRPr>
          </a:p>
          <a:p>
            <a:pPr marL="0" lvl="0" indent="0" algn="l" rtl="0">
              <a:lnSpc>
                <a:spcPct val="115000"/>
              </a:lnSpc>
              <a:spcBef>
                <a:spcPts val="1200"/>
              </a:spcBef>
              <a:spcAft>
                <a:spcPts val="0"/>
              </a:spcAft>
              <a:buNone/>
            </a:pPr>
            <a:r>
              <a:rPr lang="pt-BR" sz="6400">
                <a:solidFill>
                  <a:schemeClr val="dk1"/>
                </a:solidFill>
              </a:rPr>
              <a:t>III - empresas que invistam em pesquisa e no desenvolvimento de tecnologia no País;</a:t>
            </a:r>
            <a:endParaRPr sz="6400">
              <a:solidFill>
                <a:schemeClr val="dk1"/>
              </a:solidFill>
            </a:endParaRPr>
          </a:p>
          <a:p>
            <a:pPr marL="0" lvl="0" indent="0" algn="l" rtl="0">
              <a:lnSpc>
                <a:spcPct val="115000"/>
              </a:lnSpc>
              <a:spcBef>
                <a:spcPts val="1200"/>
              </a:spcBef>
              <a:spcAft>
                <a:spcPts val="0"/>
              </a:spcAft>
              <a:buNone/>
            </a:pPr>
            <a:r>
              <a:rPr lang="pt-BR" sz="6400" b="1">
                <a:solidFill>
                  <a:schemeClr val="dk1"/>
                </a:solidFill>
              </a:rPr>
              <a:t>IV - empresas que comprovem a prática de mitigação, nos termos da Lei nº 12.187, de 29 de dezembro de 2009</a:t>
            </a:r>
            <a:r>
              <a:rPr lang="pt-BR" sz="6800" b="1">
                <a:solidFill>
                  <a:schemeClr val="dk1"/>
                </a:solidFill>
              </a:rPr>
              <a:t>.</a:t>
            </a:r>
            <a:endParaRPr sz="6800" b="1">
              <a:solidFill>
                <a:schemeClr val="dk1"/>
              </a:solidFill>
            </a:endParaRPr>
          </a:p>
          <a:p>
            <a:pPr marL="0" lvl="0" indent="0" algn="l" rtl="0">
              <a:lnSpc>
                <a:spcPct val="115000"/>
              </a:lnSpc>
              <a:spcBef>
                <a:spcPts val="1200"/>
              </a:spcBef>
              <a:spcAft>
                <a:spcPts val="0"/>
              </a:spcAft>
              <a:buNone/>
            </a:pPr>
            <a:endParaRPr sz="5600"/>
          </a:p>
          <a:p>
            <a:pPr marL="0" lvl="0" indent="0" algn="l" rtl="0">
              <a:lnSpc>
                <a:spcPct val="115000"/>
              </a:lnSpc>
              <a:spcBef>
                <a:spcPts val="1200"/>
              </a:spcBef>
              <a:spcAft>
                <a:spcPts val="0"/>
              </a:spcAft>
              <a:buNone/>
            </a:pPr>
            <a:endParaRPr sz="5600"/>
          </a:p>
          <a:p>
            <a:pPr marL="0" lvl="0" indent="0" algn="l" rtl="0">
              <a:lnSpc>
                <a:spcPct val="115000"/>
              </a:lnSpc>
              <a:spcBef>
                <a:spcPts val="1200"/>
              </a:spcBef>
              <a:spcAft>
                <a:spcPts val="0"/>
              </a:spcAft>
              <a:buNone/>
            </a:pPr>
            <a:endParaRPr/>
          </a:p>
          <a:p>
            <a:pPr marL="360000" lvl="0" indent="228600" algn="l" rtl="0">
              <a:lnSpc>
                <a:spcPct val="100000"/>
              </a:lnSpc>
              <a:spcBef>
                <a:spcPts val="1200"/>
              </a:spcBef>
              <a:spcAft>
                <a:spcPts val="0"/>
              </a:spcAft>
              <a:buNone/>
            </a:pPr>
            <a:endParaRPr/>
          </a:p>
          <a:p>
            <a:pPr marL="228600" lvl="0" indent="0" algn="l" rtl="0">
              <a:lnSpc>
                <a:spcPct val="100000"/>
              </a:lnSpc>
              <a:spcBef>
                <a:spcPts val="0"/>
              </a:spcBef>
              <a:spcAft>
                <a:spcPts val="0"/>
              </a:spcAft>
              <a:buNone/>
            </a:pPr>
            <a:endParaRPr/>
          </a:p>
        </p:txBody>
      </p:sp>
      <p:sp>
        <p:nvSpPr>
          <p:cNvPr id="169" name="Google Shape;169;g138a581c285_0_33"/>
          <p:cNvSpPr txBox="1">
            <a:spLocks noGrp="1"/>
          </p:cNvSpPr>
          <p:nvPr>
            <p:ph type="body" idx="1"/>
          </p:nvPr>
        </p:nvSpPr>
        <p:spPr>
          <a:xfrm>
            <a:off x="838200" y="554224"/>
            <a:ext cx="10972500" cy="359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433C29"/>
              </a:buClr>
              <a:buSzPts val="2800"/>
              <a:buNone/>
            </a:pPr>
            <a:endParaRPr b="1"/>
          </a:p>
        </p:txBody>
      </p:sp>
      <p:pic>
        <p:nvPicPr>
          <p:cNvPr id="170" name="Google Shape;170;g138a581c285_0_33"/>
          <p:cNvPicPr preferRelativeResize="0"/>
          <p:nvPr/>
        </p:nvPicPr>
        <p:blipFill rotWithShape="1">
          <a:blip r:embed="rId3">
            <a:alphaModFix/>
          </a:blip>
          <a:srcRect/>
          <a:stretch/>
        </p:blipFill>
        <p:spPr>
          <a:xfrm>
            <a:off x="10344150" y="133351"/>
            <a:ext cx="1713360" cy="78056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g138a581c285_0_48"/>
          <p:cNvSpPr txBox="1">
            <a:spLocks noGrp="1"/>
          </p:cNvSpPr>
          <p:nvPr>
            <p:ph type="title"/>
          </p:nvPr>
        </p:nvSpPr>
        <p:spPr>
          <a:xfrm>
            <a:off x="838200" y="364957"/>
            <a:ext cx="10515600" cy="1324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3F3F3F"/>
              </a:buClr>
              <a:buSzPts val="4400"/>
              <a:buFont typeface="Calibri"/>
              <a:buNone/>
            </a:pPr>
            <a:endParaRPr/>
          </a:p>
        </p:txBody>
      </p:sp>
      <p:sp>
        <p:nvSpPr>
          <p:cNvPr id="176" name="Google Shape;176;g138a581c285_0_48"/>
          <p:cNvSpPr txBox="1">
            <a:spLocks noGrp="1"/>
          </p:cNvSpPr>
          <p:nvPr>
            <p:ph type="body" idx="2"/>
          </p:nvPr>
        </p:nvSpPr>
        <p:spPr>
          <a:xfrm>
            <a:off x="580200" y="762850"/>
            <a:ext cx="11335200" cy="5705100"/>
          </a:xfrm>
          <a:prstGeom prst="rect">
            <a:avLst/>
          </a:prstGeom>
          <a:noFill/>
          <a:ln>
            <a:noFill/>
          </a:ln>
        </p:spPr>
        <p:txBody>
          <a:bodyPr spcFirstLastPara="1" wrap="square" lIns="91425" tIns="45700" rIns="91425" bIns="45700" anchor="t" anchorCtr="0">
            <a:normAutofit fontScale="77500" lnSpcReduction="20000"/>
          </a:bodyPr>
          <a:lstStyle/>
          <a:p>
            <a:pPr marL="0" lvl="0" indent="0" algn="l" rtl="0">
              <a:lnSpc>
                <a:spcPct val="115000"/>
              </a:lnSpc>
              <a:spcBef>
                <a:spcPts val="1200"/>
              </a:spcBef>
              <a:spcAft>
                <a:spcPts val="0"/>
              </a:spcAft>
              <a:buNone/>
            </a:pPr>
            <a:r>
              <a:rPr lang="pt-BR" sz="3632" b="1">
                <a:solidFill>
                  <a:schemeClr val="dk1"/>
                </a:solidFill>
              </a:rPr>
              <a:t>3. Certificações ambientais </a:t>
            </a:r>
            <a:r>
              <a:rPr lang="pt-BR" sz="3632">
                <a:solidFill>
                  <a:schemeClr val="dk1"/>
                </a:solidFill>
              </a:rPr>
              <a:t>(art. 42, III)</a:t>
            </a:r>
            <a:endParaRPr sz="3632">
              <a:solidFill>
                <a:schemeClr val="dk1"/>
              </a:solidFill>
            </a:endParaRPr>
          </a:p>
          <a:p>
            <a:pPr marL="0" lvl="0" indent="0" algn="l" rtl="0">
              <a:lnSpc>
                <a:spcPct val="115000"/>
              </a:lnSpc>
              <a:spcBef>
                <a:spcPts val="1200"/>
              </a:spcBef>
              <a:spcAft>
                <a:spcPts val="0"/>
              </a:spcAft>
              <a:buNone/>
            </a:pPr>
            <a:endParaRPr sz="2600">
              <a:solidFill>
                <a:schemeClr val="dk1"/>
              </a:solidFill>
            </a:endParaRPr>
          </a:p>
          <a:p>
            <a:pPr marL="0" lvl="0" indent="0" algn="l" rtl="0">
              <a:lnSpc>
                <a:spcPct val="115000"/>
              </a:lnSpc>
              <a:spcBef>
                <a:spcPts val="1200"/>
              </a:spcBef>
              <a:spcAft>
                <a:spcPts val="0"/>
              </a:spcAft>
              <a:buNone/>
            </a:pPr>
            <a:r>
              <a:rPr lang="pt-BR" sz="2757">
                <a:solidFill>
                  <a:schemeClr val="dk1"/>
                </a:solidFill>
              </a:rPr>
              <a:t>Art. 41. No caso de licitação que envolva o fornecimento de bens, a Administração poderá excepcionalmente:</a:t>
            </a:r>
            <a:endParaRPr sz="2757">
              <a:solidFill>
                <a:schemeClr val="dk1"/>
              </a:solidFill>
            </a:endParaRPr>
          </a:p>
          <a:p>
            <a:pPr marL="0" lvl="0" indent="0" algn="l" rtl="0">
              <a:lnSpc>
                <a:spcPct val="115000"/>
              </a:lnSpc>
              <a:spcBef>
                <a:spcPts val="1200"/>
              </a:spcBef>
              <a:spcAft>
                <a:spcPts val="0"/>
              </a:spcAft>
              <a:buNone/>
            </a:pPr>
            <a:r>
              <a:rPr lang="pt-BR" sz="2757">
                <a:solidFill>
                  <a:schemeClr val="dk1"/>
                </a:solidFill>
              </a:rPr>
              <a:t>II - exigir amostra ou prova de conceito do bem no procedimento de pré-qualificação permanente, na fase de julgamento das propostas ou de lances, ou no período de vigência do contrato ou da ata de registro de preços, desde que previsto no edital da licitação e justificada a necessidade de sua apresentação;</a:t>
            </a:r>
            <a:endParaRPr sz="2757">
              <a:solidFill>
                <a:schemeClr val="dk1"/>
              </a:solidFill>
            </a:endParaRPr>
          </a:p>
          <a:p>
            <a:pPr marL="0" lvl="0" indent="0" algn="l" rtl="0">
              <a:lnSpc>
                <a:spcPct val="115000"/>
              </a:lnSpc>
              <a:spcBef>
                <a:spcPts val="1200"/>
              </a:spcBef>
              <a:spcAft>
                <a:spcPts val="0"/>
              </a:spcAft>
              <a:buNone/>
            </a:pPr>
            <a:endParaRPr sz="2757">
              <a:solidFill>
                <a:schemeClr val="dk1"/>
              </a:solidFill>
            </a:endParaRPr>
          </a:p>
          <a:p>
            <a:pPr marL="0" lvl="0" indent="0" algn="l" rtl="0">
              <a:lnSpc>
                <a:spcPct val="115000"/>
              </a:lnSpc>
              <a:spcBef>
                <a:spcPts val="1200"/>
              </a:spcBef>
              <a:spcAft>
                <a:spcPts val="0"/>
              </a:spcAft>
              <a:buNone/>
            </a:pPr>
            <a:r>
              <a:rPr lang="pt-BR" sz="2757">
                <a:solidFill>
                  <a:schemeClr val="dk1"/>
                </a:solidFill>
              </a:rPr>
              <a:t>Art. 42. A prova de qualidade de produto apresentado pelos proponentes como similar ao das marcas eventualmente indicadas no edital será admitida por qualquer um dos seguintes meios:</a:t>
            </a:r>
            <a:endParaRPr sz="2757">
              <a:solidFill>
                <a:schemeClr val="dk1"/>
              </a:solidFill>
            </a:endParaRPr>
          </a:p>
          <a:p>
            <a:pPr marL="0" lvl="0" indent="0" algn="l" rtl="0">
              <a:lnSpc>
                <a:spcPct val="115000"/>
              </a:lnSpc>
              <a:spcBef>
                <a:spcPts val="1200"/>
              </a:spcBef>
              <a:spcAft>
                <a:spcPts val="1200"/>
              </a:spcAft>
              <a:buNone/>
            </a:pPr>
            <a:r>
              <a:rPr lang="pt-BR" sz="2757">
                <a:solidFill>
                  <a:schemeClr val="dk1"/>
                </a:solidFill>
              </a:rPr>
              <a:t>III - </a:t>
            </a:r>
            <a:r>
              <a:rPr lang="pt-BR" sz="2757" b="1">
                <a:solidFill>
                  <a:schemeClr val="dk1"/>
                </a:solidFill>
              </a:rPr>
              <a:t>certificação, certificado, laudo laboratorial ou documento similar </a:t>
            </a:r>
            <a:r>
              <a:rPr lang="pt-BR" sz="2757">
                <a:solidFill>
                  <a:schemeClr val="dk1"/>
                </a:solidFill>
              </a:rPr>
              <a:t>que possibilite a aferição da qualidade e da </a:t>
            </a:r>
            <a:r>
              <a:rPr lang="pt-BR" sz="2757" b="1">
                <a:solidFill>
                  <a:schemeClr val="dk1"/>
                </a:solidFill>
              </a:rPr>
              <a:t>conformidade do produto ou do processo de fabricação, inclusive sob o aspecto ambiental</a:t>
            </a:r>
            <a:r>
              <a:rPr lang="pt-BR" sz="2757">
                <a:solidFill>
                  <a:schemeClr val="dk1"/>
                </a:solidFill>
              </a:rPr>
              <a:t>, emitido por instituição oficial competente ou por entidade credenciada.</a:t>
            </a:r>
            <a:endParaRPr sz="2757" b="1">
              <a:solidFill>
                <a:schemeClr val="dk1"/>
              </a:solidFill>
            </a:endParaRPr>
          </a:p>
        </p:txBody>
      </p:sp>
      <p:sp>
        <p:nvSpPr>
          <p:cNvPr id="177" name="Google Shape;177;g138a581c285_0_48"/>
          <p:cNvSpPr txBox="1">
            <a:spLocks noGrp="1"/>
          </p:cNvSpPr>
          <p:nvPr>
            <p:ph type="body" idx="1"/>
          </p:nvPr>
        </p:nvSpPr>
        <p:spPr>
          <a:xfrm>
            <a:off x="838200" y="1034549"/>
            <a:ext cx="10972500" cy="359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433C29"/>
              </a:buClr>
              <a:buSzPts val="2800"/>
              <a:buNone/>
            </a:pPr>
            <a:endParaRPr b="1"/>
          </a:p>
        </p:txBody>
      </p:sp>
      <p:pic>
        <p:nvPicPr>
          <p:cNvPr id="178" name="Google Shape;178;g138a581c285_0_48"/>
          <p:cNvPicPr preferRelativeResize="0"/>
          <p:nvPr/>
        </p:nvPicPr>
        <p:blipFill rotWithShape="1">
          <a:blip r:embed="rId3">
            <a:alphaModFix/>
          </a:blip>
          <a:srcRect/>
          <a:stretch/>
        </p:blipFill>
        <p:spPr>
          <a:xfrm>
            <a:off x="10344150" y="133351"/>
            <a:ext cx="1713360" cy="78056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g138a581c285_0_26"/>
          <p:cNvSpPr txBox="1">
            <a:spLocks noGrp="1"/>
          </p:cNvSpPr>
          <p:nvPr>
            <p:ph type="title"/>
          </p:nvPr>
        </p:nvSpPr>
        <p:spPr>
          <a:xfrm>
            <a:off x="548125" y="285582"/>
            <a:ext cx="10515600" cy="1324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3F3F3F"/>
              </a:buClr>
              <a:buSzPts val="4400"/>
              <a:buFont typeface="Calibri"/>
              <a:buNone/>
            </a:pPr>
            <a:endParaRPr/>
          </a:p>
        </p:txBody>
      </p:sp>
      <p:sp>
        <p:nvSpPr>
          <p:cNvPr id="184" name="Google Shape;184;g138a581c285_0_26"/>
          <p:cNvSpPr txBox="1">
            <a:spLocks noGrp="1"/>
          </p:cNvSpPr>
          <p:nvPr>
            <p:ph type="body" idx="2"/>
          </p:nvPr>
        </p:nvSpPr>
        <p:spPr>
          <a:xfrm>
            <a:off x="612425" y="2116625"/>
            <a:ext cx="11281500" cy="4448100"/>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lnSpc>
                <a:spcPct val="115000"/>
              </a:lnSpc>
              <a:spcBef>
                <a:spcPts val="1200"/>
              </a:spcBef>
              <a:spcAft>
                <a:spcPts val="0"/>
              </a:spcAft>
              <a:buClr>
                <a:schemeClr val="dk1"/>
              </a:buClr>
              <a:buSzPts val="275"/>
              <a:buFont typeface="Arial"/>
              <a:buNone/>
            </a:pPr>
            <a:r>
              <a:rPr lang="pt-BR" sz="7885">
                <a:solidFill>
                  <a:schemeClr val="dk1"/>
                </a:solidFill>
              </a:rPr>
              <a:t>Art. 45. As licitações de obras e serviços de engenharia devem respeitar, especialmente, as normas relativas a:</a:t>
            </a:r>
            <a:endParaRPr sz="7885">
              <a:solidFill>
                <a:schemeClr val="dk1"/>
              </a:solidFill>
            </a:endParaRPr>
          </a:p>
          <a:p>
            <a:pPr marL="0" lvl="0" indent="0" algn="l" rtl="0">
              <a:lnSpc>
                <a:spcPct val="115000"/>
              </a:lnSpc>
              <a:spcBef>
                <a:spcPts val="1200"/>
              </a:spcBef>
              <a:spcAft>
                <a:spcPts val="0"/>
              </a:spcAft>
              <a:buClr>
                <a:schemeClr val="dk1"/>
              </a:buClr>
              <a:buSzPts val="275"/>
              <a:buFont typeface="Arial"/>
              <a:buNone/>
            </a:pPr>
            <a:r>
              <a:rPr lang="pt-BR" sz="7885">
                <a:solidFill>
                  <a:schemeClr val="dk1"/>
                </a:solidFill>
              </a:rPr>
              <a:t>I - disposição final ambientalmente adequada dos resíduos sólidos gerados pelas obras contratadas;</a:t>
            </a:r>
            <a:endParaRPr sz="7885">
              <a:solidFill>
                <a:schemeClr val="dk1"/>
              </a:solidFill>
            </a:endParaRPr>
          </a:p>
          <a:p>
            <a:pPr marL="0" lvl="0" indent="0" algn="l" rtl="0">
              <a:lnSpc>
                <a:spcPct val="115000"/>
              </a:lnSpc>
              <a:spcBef>
                <a:spcPts val="1200"/>
              </a:spcBef>
              <a:spcAft>
                <a:spcPts val="0"/>
              </a:spcAft>
              <a:buClr>
                <a:schemeClr val="dk1"/>
              </a:buClr>
              <a:buSzPts val="275"/>
              <a:buFont typeface="Arial"/>
              <a:buNone/>
            </a:pPr>
            <a:r>
              <a:rPr lang="pt-BR" sz="7885">
                <a:solidFill>
                  <a:schemeClr val="dk1"/>
                </a:solidFill>
              </a:rPr>
              <a:t>II - mitigação por condicionantes e compensação ambiental, que serão definidas no procedimento de licenciamento ambiental;</a:t>
            </a:r>
            <a:endParaRPr sz="7885">
              <a:solidFill>
                <a:schemeClr val="dk1"/>
              </a:solidFill>
            </a:endParaRPr>
          </a:p>
          <a:p>
            <a:pPr marL="0" lvl="0" indent="0" algn="l" rtl="0">
              <a:lnSpc>
                <a:spcPct val="115000"/>
              </a:lnSpc>
              <a:spcBef>
                <a:spcPts val="1200"/>
              </a:spcBef>
              <a:spcAft>
                <a:spcPts val="0"/>
              </a:spcAft>
              <a:buClr>
                <a:schemeClr val="dk1"/>
              </a:buClr>
              <a:buSzPts val="275"/>
              <a:buFont typeface="Arial"/>
              <a:buNone/>
            </a:pPr>
            <a:r>
              <a:rPr lang="pt-BR" sz="7885">
                <a:solidFill>
                  <a:schemeClr val="dk1"/>
                </a:solidFill>
              </a:rPr>
              <a:t>III - utilização de produtos, de equipamentos e de serviços que, comprovadamente, favoreçam a redução do consumo de energia e de recursos naturais;</a:t>
            </a:r>
            <a:endParaRPr sz="7885">
              <a:solidFill>
                <a:schemeClr val="dk1"/>
              </a:solidFill>
            </a:endParaRPr>
          </a:p>
          <a:p>
            <a:pPr marL="0" lvl="0" indent="0" algn="l" rtl="0">
              <a:lnSpc>
                <a:spcPct val="115000"/>
              </a:lnSpc>
              <a:spcBef>
                <a:spcPts val="1200"/>
              </a:spcBef>
              <a:spcAft>
                <a:spcPts val="0"/>
              </a:spcAft>
              <a:buClr>
                <a:schemeClr val="dk1"/>
              </a:buClr>
              <a:buSzPts val="275"/>
              <a:buFont typeface="Arial"/>
              <a:buNone/>
            </a:pPr>
            <a:r>
              <a:rPr lang="pt-BR" sz="7885">
                <a:solidFill>
                  <a:schemeClr val="dk1"/>
                </a:solidFill>
              </a:rPr>
              <a:t>IV - avaliação de impacto de vizinhança, na forma da legislação urbanística;</a:t>
            </a:r>
            <a:endParaRPr sz="7885">
              <a:solidFill>
                <a:schemeClr val="dk1"/>
              </a:solidFill>
            </a:endParaRPr>
          </a:p>
          <a:p>
            <a:pPr marL="0" lvl="0" indent="0" algn="l" rtl="0">
              <a:lnSpc>
                <a:spcPct val="115000"/>
              </a:lnSpc>
              <a:spcBef>
                <a:spcPts val="1200"/>
              </a:spcBef>
              <a:spcAft>
                <a:spcPts val="0"/>
              </a:spcAft>
              <a:buClr>
                <a:schemeClr val="dk1"/>
              </a:buClr>
              <a:buSzPts val="275"/>
              <a:buFont typeface="Arial"/>
              <a:buNone/>
            </a:pPr>
            <a:r>
              <a:rPr lang="pt-BR" sz="7885">
                <a:solidFill>
                  <a:schemeClr val="dk1"/>
                </a:solidFill>
              </a:rPr>
              <a:t>V - proteção do patrimônio histórico, cultural, arqueológico e imaterial, inclusive por meio da avaliação do impacto direto ou indireto causado pelas obras contratadas;</a:t>
            </a:r>
            <a:endParaRPr sz="7885">
              <a:solidFill>
                <a:schemeClr val="dk1"/>
              </a:solidFill>
            </a:endParaRPr>
          </a:p>
          <a:p>
            <a:pPr marL="0" lvl="0" indent="0" algn="l" rtl="0">
              <a:lnSpc>
                <a:spcPct val="115000"/>
              </a:lnSpc>
              <a:spcBef>
                <a:spcPts val="1200"/>
              </a:spcBef>
              <a:spcAft>
                <a:spcPts val="0"/>
              </a:spcAft>
              <a:buClr>
                <a:schemeClr val="dk1"/>
              </a:buClr>
              <a:buSzPts val="275"/>
              <a:buFont typeface="Arial"/>
              <a:buNone/>
            </a:pPr>
            <a:r>
              <a:rPr lang="pt-BR" sz="7885">
                <a:solidFill>
                  <a:schemeClr val="dk1"/>
                </a:solidFill>
              </a:rPr>
              <a:t>VI - acessibilidade para pessoas com deficiência ou com mobilidade reduzida.</a:t>
            </a:r>
            <a:endParaRPr sz="7885">
              <a:solidFill>
                <a:schemeClr val="dk1"/>
              </a:solidFill>
            </a:endParaRPr>
          </a:p>
          <a:p>
            <a:pPr marL="228600" lvl="0" indent="0" algn="l" rtl="0">
              <a:lnSpc>
                <a:spcPct val="115000"/>
              </a:lnSpc>
              <a:spcBef>
                <a:spcPts val="1200"/>
              </a:spcBef>
              <a:spcAft>
                <a:spcPts val="0"/>
              </a:spcAft>
              <a:buNone/>
            </a:pPr>
            <a:endParaRPr/>
          </a:p>
          <a:p>
            <a:pPr marL="360000" lvl="0" indent="228600" algn="l" rtl="0">
              <a:lnSpc>
                <a:spcPct val="100000"/>
              </a:lnSpc>
              <a:spcBef>
                <a:spcPts val="1200"/>
              </a:spcBef>
              <a:spcAft>
                <a:spcPts val="0"/>
              </a:spcAft>
              <a:buNone/>
            </a:pPr>
            <a:endParaRPr/>
          </a:p>
          <a:p>
            <a:pPr marL="228600" lvl="0" indent="0" algn="l" rtl="0">
              <a:lnSpc>
                <a:spcPct val="100000"/>
              </a:lnSpc>
              <a:spcBef>
                <a:spcPts val="0"/>
              </a:spcBef>
              <a:spcAft>
                <a:spcPts val="0"/>
              </a:spcAft>
              <a:buNone/>
            </a:pPr>
            <a:endParaRPr/>
          </a:p>
        </p:txBody>
      </p:sp>
      <p:sp>
        <p:nvSpPr>
          <p:cNvPr id="185" name="Google Shape;185;g138a581c285_0_26"/>
          <p:cNvSpPr txBox="1">
            <a:spLocks noGrp="1"/>
          </p:cNvSpPr>
          <p:nvPr>
            <p:ph type="body" idx="1"/>
          </p:nvPr>
        </p:nvSpPr>
        <p:spPr>
          <a:xfrm>
            <a:off x="838200" y="1034549"/>
            <a:ext cx="10972500" cy="359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433C29"/>
              </a:buClr>
              <a:buSzPts val="2800"/>
              <a:buNone/>
            </a:pPr>
            <a:r>
              <a:rPr lang="pt-BR" b="1"/>
              <a:t>4. </a:t>
            </a:r>
            <a:r>
              <a:rPr lang="pt-BR" b="1">
                <a:solidFill>
                  <a:schemeClr val="dk1"/>
                </a:solidFill>
              </a:rPr>
              <a:t>Tratamento de impactos ambientais e urbanísticos em contratos de obras e serviços de engenharia</a:t>
            </a:r>
            <a:endParaRPr b="1">
              <a:solidFill>
                <a:schemeClr val="dk1"/>
              </a:solidFill>
            </a:endParaRPr>
          </a:p>
          <a:p>
            <a:pPr marL="0" lvl="0" indent="0" algn="l" rtl="0">
              <a:lnSpc>
                <a:spcPct val="90000"/>
              </a:lnSpc>
              <a:spcBef>
                <a:spcPts val="0"/>
              </a:spcBef>
              <a:spcAft>
                <a:spcPts val="0"/>
              </a:spcAft>
              <a:buClr>
                <a:srgbClr val="433C29"/>
              </a:buClr>
              <a:buSzPts val="2800"/>
              <a:buNone/>
            </a:pPr>
            <a:endParaRPr b="1"/>
          </a:p>
        </p:txBody>
      </p:sp>
      <p:pic>
        <p:nvPicPr>
          <p:cNvPr id="186" name="Google Shape;186;g138a581c285_0_26"/>
          <p:cNvPicPr preferRelativeResize="0"/>
          <p:nvPr/>
        </p:nvPicPr>
        <p:blipFill rotWithShape="1">
          <a:blip r:embed="rId3">
            <a:alphaModFix/>
          </a:blip>
          <a:srcRect/>
          <a:stretch/>
        </p:blipFill>
        <p:spPr>
          <a:xfrm>
            <a:off x="10344150" y="133351"/>
            <a:ext cx="1713360" cy="78056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g138a581c285_0_63"/>
          <p:cNvSpPr txBox="1">
            <a:spLocks noGrp="1"/>
          </p:cNvSpPr>
          <p:nvPr>
            <p:ph type="title"/>
          </p:nvPr>
        </p:nvSpPr>
        <p:spPr>
          <a:xfrm>
            <a:off x="548125" y="285582"/>
            <a:ext cx="10515600" cy="1324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3F3F3F"/>
              </a:buClr>
              <a:buSzPts val="4400"/>
              <a:buFont typeface="Calibri"/>
              <a:buNone/>
            </a:pPr>
            <a:endParaRPr/>
          </a:p>
        </p:txBody>
      </p:sp>
      <p:sp>
        <p:nvSpPr>
          <p:cNvPr id="192" name="Google Shape;192;g138a581c285_0_63"/>
          <p:cNvSpPr txBox="1">
            <a:spLocks noGrp="1"/>
          </p:cNvSpPr>
          <p:nvPr>
            <p:ph type="body" idx="2"/>
          </p:nvPr>
        </p:nvSpPr>
        <p:spPr>
          <a:xfrm>
            <a:off x="505125" y="1783550"/>
            <a:ext cx="10972500" cy="4539900"/>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lnSpc>
                <a:spcPct val="115000"/>
              </a:lnSpc>
              <a:spcBef>
                <a:spcPts val="1200"/>
              </a:spcBef>
              <a:spcAft>
                <a:spcPts val="0"/>
              </a:spcAft>
              <a:buClr>
                <a:schemeClr val="dk1"/>
              </a:buClr>
              <a:buSzPts val="275"/>
              <a:buFont typeface="Arial"/>
              <a:buNone/>
            </a:pPr>
            <a:r>
              <a:rPr lang="pt-BR" sz="8248">
                <a:solidFill>
                  <a:schemeClr val="dk1"/>
                </a:solidFill>
              </a:rPr>
              <a:t>Art. 39. O julgamento por maior retorno econômico, utilizado exclusivamente para a celebração de contrato de eficiência, considerará a maior economia para a Administração, e a remuneração deverá ser fixada em percentual que incidirá de forma proporcional à economia efetivamente obtida na execução do contrato.</a:t>
            </a:r>
            <a:endParaRPr sz="8248">
              <a:solidFill>
                <a:schemeClr val="dk1"/>
              </a:solidFill>
            </a:endParaRPr>
          </a:p>
          <a:p>
            <a:pPr marL="0" lvl="0" indent="0" algn="l" rtl="0">
              <a:lnSpc>
                <a:spcPct val="115000"/>
              </a:lnSpc>
              <a:spcBef>
                <a:spcPts val="1200"/>
              </a:spcBef>
              <a:spcAft>
                <a:spcPts val="0"/>
              </a:spcAft>
              <a:buClr>
                <a:schemeClr val="dk1"/>
              </a:buClr>
              <a:buSzPts val="275"/>
              <a:buFont typeface="Arial"/>
              <a:buNone/>
            </a:pPr>
            <a:r>
              <a:rPr lang="pt-BR" sz="8248" b="1">
                <a:solidFill>
                  <a:schemeClr val="dk1"/>
                </a:solidFill>
              </a:rPr>
              <a:t> </a:t>
            </a:r>
            <a:endParaRPr sz="8248" b="1">
              <a:solidFill>
                <a:schemeClr val="dk1"/>
              </a:solidFill>
            </a:endParaRPr>
          </a:p>
          <a:p>
            <a:pPr marL="0" lvl="0" indent="0" algn="l" rtl="0">
              <a:lnSpc>
                <a:spcPct val="115000"/>
              </a:lnSpc>
              <a:spcBef>
                <a:spcPts val="1200"/>
              </a:spcBef>
              <a:spcAft>
                <a:spcPts val="0"/>
              </a:spcAft>
              <a:buClr>
                <a:schemeClr val="dk1"/>
              </a:buClr>
              <a:buSzPts val="275"/>
              <a:buFont typeface="Arial"/>
              <a:buNone/>
            </a:pPr>
            <a:r>
              <a:rPr lang="pt-BR" sz="8248">
                <a:solidFill>
                  <a:schemeClr val="dk1"/>
                </a:solidFill>
              </a:rPr>
              <a:t>Art. 144. Na contratação de obras, fornecimentos e serviços, inclusive de engenharia, poderá ser estabelecida remuneração variável vinculada ao desempenho do contratado, com base  em metas, padrões de qualidade, critérios de sustentabilidade ambiental e prazos de entrega definidos no edital de licitação e no contrato.</a:t>
            </a:r>
            <a:endParaRPr sz="8248">
              <a:solidFill>
                <a:schemeClr val="dk1"/>
              </a:solidFill>
            </a:endParaRPr>
          </a:p>
          <a:p>
            <a:pPr marL="0" lvl="0" indent="0" algn="l" rtl="0">
              <a:lnSpc>
                <a:spcPct val="115000"/>
              </a:lnSpc>
              <a:spcBef>
                <a:spcPts val="1200"/>
              </a:spcBef>
              <a:spcAft>
                <a:spcPts val="0"/>
              </a:spcAft>
              <a:buClr>
                <a:schemeClr val="dk1"/>
              </a:buClr>
              <a:buSzPts val="275"/>
              <a:buFont typeface="Arial"/>
              <a:buNone/>
            </a:pPr>
            <a:r>
              <a:rPr lang="pt-BR" sz="8248">
                <a:solidFill>
                  <a:schemeClr val="dk1"/>
                </a:solidFill>
              </a:rPr>
              <a:t>§1º. O pagamento poderá ser ajustado em base percentual sobre valor economizado em determinada despesa, quando o objeto do contrato visar à implantação de processo de racionalização, hipótese em que as despesas correrão à conta dos mesmos créditos  orçamentários, na forma de regulamentação específica</a:t>
            </a:r>
            <a:r>
              <a:rPr lang="pt-BR" sz="1900" b="1">
                <a:solidFill>
                  <a:schemeClr val="dk1"/>
                </a:solidFill>
              </a:rPr>
              <a:t>.</a:t>
            </a:r>
            <a:endParaRPr sz="1900" b="1">
              <a:solidFill>
                <a:schemeClr val="dk1"/>
              </a:solidFill>
            </a:endParaRPr>
          </a:p>
          <a:p>
            <a:pPr marL="228600" lvl="0" indent="0" algn="l" rtl="0">
              <a:lnSpc>
                <a:spcPct val="115000"/>
              </a:lnSpc>
              <a:spcBef>
                <a:spcPts val="1200"/>
              </a:spcBef>
              <a:spcAft>
                <a:spcPts val="0"/>
              </a:spcAft>
              <a:buNone/>
            </a:pPr>
            <a:endParaRPr sz="7485">
              <a:solidFill>
                <a:schemeClr val="dk1"/>
              </a:solidFill>
            </a:endParaRPr>
          </a:p>
          <a:p>
            <a:pPr marL="360000" lvl="0" indent="228600" algn="l" rtl="0">
              <a:lnSpc>
                <a:spcPct val="100000"/>
              </a:lnSpc>
              <a:spcBef>
                <a:spcPts val="1200"/>
              </a:spcBef>
              <a:spcAft>
                <a:spcPts val="0"/>
              </a:spcAft>
              <a:buNone/>
            </a:pPr>
            <a:endParaRPr/>
          </a:p>
          <a:p>
            <a:pPr marL="228600" lvl="0" indent="0" algn="l" rtl="0">
              <a:lnSpc>
                <a:spcPct val="100000"/>
              </a:lnSpc>
              <a:spcBef>
                <a:spcPts val="0"/>
              </a:spcBef>
              <a:spcAft>
                <a:spcPts val="0"/>
              </a:spcAft>
              <a:buNone/>
            </a:pPr>
            <a:endParaRPr/>
          </a:p>
        </p:txBody>
      </p:sp>
      <p:sp>
        <p:nvSpPr>
          <p:cNvPr id="193" name="Google Shape;193;g138a581c285_0_63"/>
          <p:cNvSpPr txBox="1">
            <a:spLocks noGrp="1"/>
          </p:cNvSpPr>
          <p:nvPr>
            <p:ph type="body" idx="1"/>
          </p:nvPr>
        </p:nvSpPr>
        <p:spPr>
          <a:xfrm>
            <a:off x="505125" y="980824"/>
            <a:ext cx="10972500" cy="359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433C29"/>
              </a:buClr>
              <a:buSzPts val="2800"/>
              <a:buNone/>
            </a:pPr>
            <a:r>
              <a:rPr lang="pt-BR" b="1"/>
              <a:t>5. </a:t>
            </a:r>
            <a:r>
              <a:rPr lang="pt-BR" b="1">
                <a:solidFill>
                  <a:schemeClr val="dk1"/>
                </a:solidFill>
              </a:rPr>
              <a:t>Contrato de eficiência e remuneração variável por desempenho</a:t>
            </a:r>
            <a:endParaRPr b="1">
              <a:solidFill>
                <a:schemeClr val="dk1"/>
              </a:solidFill>
            </a:endParaRPr>
          </a:p>
          <a:p>
            <a:pPr marL="0" lvl="0" indent="0" algn="l" rtl="0">
              <a:lnSpc>
                <a:spcPct val="90000"/>
              </a:lnSpc>
              <a:spcBef>
                <a:spcPts val="0"/>
              </a:spcBef>
              <a:spcAft>
                <a:spcPts val="0"/>
              </a:spcAft>
              <a:buClr>
                <a:srgbClr val="433C29"/>
              </a:buClr>
              <a:buSzPts val="2800"/>
              <a:buNone/>
            </a:pPr>
            <a:endParaRPr b="1">
              <a:solidFill>
                <a:schemeClr val="dk1"/>
              </a:solidFill>
            </a:endParaRPr>
          </a:p>
          <a:p>
            <a:pPr marL="0" lvl="0" indent="0" algn="l" rtl="0">
              <a:lnSpc>
                <a:spcPct val="90000"/>
              </a:lnSpc>
              <a:spcBef>
                <a:spcPts val="0"/>
              </a:spcBef>
              <a:spcAft>
                <a:spcPts val="0"/>
              </a:spcAft>
              <a:buClr>
                <a:srgbClr val="433C29"/>
              </a:buClr>
              <a:buSzPts val="2800"/>
              <a:buNone/>
            </a:pPr>
            <a:endParaRPr b="1"/>
          </a:p>
        </p:txBody>
      </p:sp>
      <p:pic>
        <p:nvPicPr>
          <p:cNvPr id="194" name="Google Shape;194;g138a581c285_0_63"/>
          <p:cNvPicPr preferRelativeResize="0"/>
          <p:nvPr/>
        </p:nvPicPr>
        <p:blipFill rotWithShape="1">
          <a:blip r:embed="rId3">
            <a:alphaModFix/>
          </a:blip>
          <a:srcRect/>
          <a:stretch/>
        </p:blipFill>
        <p:spPr>
          <a:xfrm>
            <a:off x="10344150" y="133351"/>
            <a:ext cx="1713360" cy="780563"/>
          </a:xfrm>
          <a:prstGeom prst="rect">
            <a:avLst/>
          </a:prstGeom>
          <a:noFill/>
          <a:ln>
            <a:noFill/>
          </a:ln>
        </p:spPr>
      </p:pic>
    </p:spTree>
  </p:cSld>
  <p:clrMapOvr>
    <a:masterClrMapping/>
  </p:clrMapOvr>
</p:sld>
</file>

<file path=ppt/theme/theme1.xml><?xml version="1.0" encoding="utf-8"?>
<a:theme xmlns:a="http://schemas.openxmlformats.org/drawingml/2006/main" name="22º Ciclo_PPT_template_Joseane Aparecida Corrêa">
  <a:themeElements>
    <a:clrScheme name="Aspect">
      <a:dk1>
        <a:srgbClr val="000000"/>
      </a:dk1>
      <a:lt1>
        <a:srgbClr val="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980</Words>
  <Application>Microsoft Office PowerPoint</Application>
  <PresentationFormat>Personalizar</PresentationFormat>
  <Paragraphs>79</Paragraphs>
  <Slides>10</Slides>
  <Notes>10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10</vt:i4>
      </vt:variant>
    </vt:vector>
  </HeadingPairs>
  <TitlesOfParts>
    <vt:vector size="13" baseType="lpstr">
      <vt:lpstr>Arial</vt:lpstr>
      <vt:lpstr>Calibri</vt:lpstr>
      <vt:lpstr>22º Ciclo_PPT_template_Joseane Aparecida Corrêa</vt:lpstr>
      <vt:lpstr>Apresentação do PowerPoint</vt:lpstr>
      <vt:lpstr>O impacto das compras públicas</vt:lpstr>
      <vt:lpstr>Movimento normativo</vt:lpstr>
      <vt:lpstr>Na Lei nº 14.133/21</vt:lpstr>
      <vt:lpstr>Apresentação do PowerPoint</vt:lpstr>
      <vt:lpstr>Apresentação do PowerPoint</vt:lpstr>
      <vt:lpstr>Apresentação do PowerPoint</vt:lpstr>
      <vt:lpstr>Apresentação do PowerPoint</vt:lpstr>
      <vt:lpstr>Apresentação do PowerPoint</vt:lpstr>
      <vt:lpstr>Obrigada(o)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User</dc:creator>
  <cp:lastModifiedBy>MARISTELA PACHECO ALVES</cp:lastModifiedBy>
  <cp:revision>1</cp:revision>
  <dcterms:created xsi:type="dcterms:W3CDTF">2022-06-01T22:49:47Z</dcterms:created>
  <dcterms:modified xsi:type="dcterms:W3CDTF">2022-09-12T21:35:54Z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0x0101007C87D36792DE1944A49C568FE14B57DD</vt:lpwstr>
  </property>
  <property fmtid="{D5CDD505-2E9C-101B-9397-08002B2CF9AE}" pid="3" name="MediaServiceImageTags">
    <vt:lpwstr/>
  </property>
</Properties>
</file>