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7" r:id="rId6"/>
    <p:sldId id="286" r:id="rId7"/>
    <p:sldId id="366" r:id="rId8"/>
    <p:sldId id="367" r:id="rId9"/>
    <p:sldId id="368" r:id="rId10"/>
    <p:sldId id="342" r:id="rId11"/>
    <p:sldId id="369" r:id="rId12"/>
    <p:sldId id="365" r:id="rId13"/>
    <p:sldId id="370" r:id="rId14"/>
    <p:sldId id="372" r:id="rId15"/>
    <p:sldId id="374" r:id="rId16"/>
    <p:sldId id="288" r:id="rId17"/>
    <p:sldId id="373" r:id="rId18"/>
    <p:sldId id="375" r:id="rId19"/>
    <p:sldId id="381" r:id="rId20"/>
    <p:sldId id="382" r:id="rId21"/>
    <p:sldId id="376" r:id="rId22"/>
    <p:sldId id="383" r:id="rId23"/>
    <p:sldId id="386" r:id="rId24"/>
    <p:sldId id="384" r:id="rId25"/>
    <p:sldId id="388" r:id="rId26"/>
    <p:sldId id="297" r:id="rId27"/>
    <p:sldId id="385" r:id="rId28"/>
    <p:sldId id="389" r:id="rId29"/>
    <p:sldId id="291" r:id="rId30"/>
    <p:sldId id="296" r:id="rId31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646" autoAdjust="0"/>
  </p:normalViewPr>
  <p:slideViewPr>
    <p:cSldViewPr snapToGrid="0">
      <p:cViewPr>
        <p:scale>
          <a:sx n="50" d="100"/>
          <a:sy n="50" d="100"/>
        </p:scale>
        <p:origin x="1500" y="510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82" d="100"/>
          <a:sy n="82" d="100"/>
        </p:scale>
        <p:origin x="392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8/10/relationships/authors" Target="authors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26C286-DD17-41EE-8BFF-32B1B176BA4C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D871CB72-000E-484F-9E26-88982CDA011A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Conduta dolosa destinada a ofender a dignidade</a:t>
          </a:r>
        </a:p>
      </dgm:t>
    </dgm:pt>
    <dgm:pt modelId="{2CC70793-A771-4D95-8411-4CCC561BED7B}" type="parTrans" cxnId="{E42DB4A3-321E-4831-BB87-442262AC045C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CAFCEE0F-1748-402C-BFB7-85821CF6DDB7}" type="sibTrans" cxnId="{E42DB4A3-321E-4831-BB87-442262AC045C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85E3A3F7-4BEC-46A6-A8F5-28CF6FC6C9EA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Conduta dolosa praticada com o objetivo de obter proveito</a:t>
          </a:r>
        </a:p>
      </dgm:t>
    </dgm:pt>
    <dgm:pt modelId="{86BA8324-8FF3-41F4-B723-1473230DF0EB}" type="parTrans" cxnId="{D1226DEB-4FC4-413E-A8CE-6AB5F9995F04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67BB1642-B378-408E-9975-44ED87EBAC2F}" type="sibTrans" cxnId="{D1226DEB-4FC4-413E-A8CE-6AB5F9995F04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C8155DF7-1CBD-4A71-BE35-81588C371539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Conduta dolosa praticada por alguém desprezando alerta anterior</a:t>
          </a:r>
        </a:p>
      </dgm:t>
    </dgm:pt>
    <dgm:pt modelId="{EA478AA0-9FCC-4445-BE48-2C02F653136E}" type="parTrans" cxnId="{590A9300-3F7E-4A46-B760-C6C55CD5FF62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527D30ED-574C-4C5A-9129-288D6F2D51B6}" type="sibTrans" cxnId="{590A9300-3F7E-4A46-B760-C6C55CD5FF62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0C1EF2B7-1AEA-4AB4-B727-042065A51027}">
      <dgm:prSet phldrT="[Texto]"/>
      <dgm:spPr/>
      <dgm:t>
        <a:bodyPr/>
        <a:lstStyle/>
        <a:p>
          <a:r>
            <a:rPr lang="pt-BR" b="1" dirty="0">
              <a:solidFill>
                <a:schemeClr val="tx1"/>
              </a:solidFill>
            </a:rPr>
            <a:t>Conduta dolosa praticada por alguém violando dever claro e objetivo de cuidado</a:t>
          </a:r>
        </a:p>
      </dgm:t>
    </dgm:pt>
    <dgm:pt modelId="{B73B1EEE-7D70-4C2B-99BC-3D5683DAF529}" type="parTrans" cxnId="{298F4B29-2912-4437-9BF0-513557B03B1A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6E4EB92C-A0D4-47B8-A60D-0FA99FD3BAC3}" type="sibTrans" cxnId="{298F4B29-2912-4437-9BF0-513557B03B1A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F75D31C8-958F-46FA-B7FF-CC791A99AA70}" type="pres">
      <dgm:prSet presAssocID="{BA26C286-DD17-41EE-8BFF-32B1B176BA4C}" presName="Name0" presStyleCnt="0">
        <dgm:presLayoutVars>
          <dgm:dir/>
          <dgm:resizeHandles val="exact"/>
        </dgm:presLayoutVars>
      </dgm:prSet>
      <dgm:spPr/>
    </dgm:pt>
    <dgm:pt modelId="{4E835018-CEA0-45E6-985C-7F8124C55DAC}" type="pres">
      <dgm:prSet presAssocID="{D871CB72-000E-484F-9E26-88982CDA011A}" presName="node" presStyleLbl="node1" presStyleIdx="0" presStyleCnt="4">
        <dgm:presLayoutVars>
          <dgm:bulletEnabled val="1"/>
        </dgm:presLayoutVars>
      </dgm:prSet>
      <dgm:spPr/>
    </dgm:pt>
    <dgm:pt modelId="{EA4E1B50-7BFC-48FA-A625-9A9173F00AAB}" type="pres">
      <dgm:prSet presAssocID="{CAFCEE0F-1748-402C-BFB7-85821CF6DDB7}" presName="sibTrans" presStyleCnt="0"/>
      <dgm:spPr/>
    </dgm:pt>
    <dgm:pt modelId="{F603FEBB-0870-4735-9B90-B0E308E886FF}" type="pres">
      <dgm:prSet presAssocID="{85E3A3F7-4BEC-46A6-A8F5-28CF6FC6C9EA}" presName="node" presStyleLbl="node1" presStyleIdx="1" presStyleCnt="4">
        <dgm:presLayoutVars>
          <dgm:bulletEnabled val="1"/>
        </dgm:presLayoutVars>
      </dgm:prSet>
      <dgm:spPr/>
    </dgm:pt>
    <dgm:pt modelId="{1F4995ED-A808-478C-92F9-BDE94D6FBBCF}" type="pres">
      <dgm:prSet presAssocID="{67BB1642-B378-408E-9975-44ED87EBAC2F}" presName="sibTrans" presStyleCnt="0"/>
      <dgm:spPr/>
    </dgm:pt>
    <dgm:pt modelId="{CED02A26-3C56-49A8-991C-9ADE69DE8841}" type="pres">
      <dgm:prSet presAssocID="{C8155DF7-1CBD-4A71-BE35-81588C371539}" presName="node" presStyleLbl="node1" presStyleIdx="2" presStyleCnt="4">
        <dgm:presLayoutVars>
          <dgm:bulletEnabled val="1"/>
        </dgm:presLayoutVars>
      </dgm:prSet>
      <dgm:spPr/>
    </dgm:pt>
    <dgm:pt modelId="{33D7C36D-5E41-4D2B-8BF0-148660B03300}" type="pres">
      <dgm:prSet presAssocID="{527D30ED-574C-4C5A-9129-288D6F2D51B6}" presName="sibTrans" presStyleCnt="0"/>
      <dgm:spPr/>
    </dgm:pt>
    <dgm:pt modelId="{51CBC470-B273-4CB1-B372-8B1A9A677764}" type="pres">
      <dgm:prSet presAssocID="{0C1EF2B7-1AEA-4AB4-B727-042065A51027}" presName="node" presStyleLbl="node1" presStyleIdx="3" presStyleCnt="4">
        <dgm:presLayoutVars>
          <dgm:bulletEnabled val="1"/>
        </dgm:presLayoutVars>
      </dgm:prSet>
      <dgm:spPr/>
    </dgm:pt>
  </dgm:ptLst>
  <dgm:cxnLst>
    <dgm:cxn modelId="{590A9300-3F7E-4A46-B760-C6C55CD5FF62}" srcId="{BA26C286-DD17-41EE-8BFF-32B1B176BA4C}" destId="{C8155DF7-1CBD-4A71-BE35-81588C371539}" srcOrd="2" destOrd="0" parTransId="{EA478AA0-9FCC-4445-BE48-2C02F653136E}" sibTransId="{527D30ED-574C-4C5A-9129-288D6F2D51B6}"/>
    <dgm:cxn modelId="{298F4B29-2912-4437-9BF0-513557B03B1A}" srcId="{BA26C286-DD17-41EE-8BFF-32B1B176BA4C}" destId="{0C1EF2B7-1AEA-4AB4-B727-042065A51027}" srcOrd="3" destOrd="0" parTransId="{B73B1EEE-7D70-4C2B-99BC-3D5683DAF529}" sibTransId="{6E4EB92C-A0D4-47B8-A60D-0FA99FD3BAC3}"/>
    <dgm:cxn modelId="{080AB14F-7472-4608-BFB6-CACAC9BE6758}" type="presOf" srcId="{C8155DF7-1CBD-4A71-BE35-81588C371539}" destId="{CED02A26-3C56-49A8-991C-9ADE69DE8841}" srcOrd="0" destOrd="0" presId="urn:microsoft.com/office/officeart/2005/8/layout/hList6"/>
    <dgm:cxn modelId="{DFBAB453-5545-4C4D-9E2D-B2998A6A7CAE}" type="presOf" srcId="{85E3A3F7-4BEC-46A6-A8F5-28CF6FC6C9EA}" destId="{F603FEBB-0870-4735-9B90-B0E308E886FF}" srcOrd="0" destOrd="0" presId="urn:microsoft.com/office/officeart/2005/8/layout/hList6"/>
    <dgm:cxn modelId="{30B9FD97-3E80-4C51-95E1-97FBC2C24D45}" type="presOf" srcId="{D871CB72-000E-484F-9E26-88982CDA011A}" destId="{4E835018-CEA0-45E6-985C-7F8124C55DAC}" srcOrd="0" destOrd="0" presId="urn:microsoft.com/office/officeart/2005/8/layout/hList6"/>
    <dgm:cxn modelId="{E42DB4A3-321E-4831-BB87-442262AC045C}" srcId="{BA26C286-DD17-41EE-8BFF-32B1B176BA4C}" destId="{D871CB72-000E-484F-9E26-88982CDA011A}" srcOrd="0" destOrd="0" parTransId="{2CC70793-A771-4D95-8411-4CCC561BED7B}" sibTransId="{CAFCEE0F-1748-402C-BFB7-85821CF6DDB7}"/>
    <dgm:cxn modelId="{E1D1ECC0-FC57-431C-AFA2-3345A8777B9B}" type="presOf" srcId="{0C1EF2B7-1AEA-4AB4-B727-042065A51027}" destId="{51CBC470-B273-4CB1-B372-8B1A9A677764}" srcOrd="0" destOrd="0" presId="urn:microsoft.com/office/officeart/2005/8/layout/hList6"/>
    <dgm:cxn modelId="{EE4CDDD0-09E6-4878-8735-BAA86AE3734E}" type="presOf" srcId="{BA26C286-DD17-41EE-8BFF-32B1B176BA4C}" destId="{F75D31C8-958F-46FA-B7FF-CC791A99AA70}" srcOrd="0" destOrd="0" presId="urn:microsoft.com/office/officeart/2005/8/layout/hList6"/>
    <dgm:cxn modelId="{D1226DEB-4FC4-413E-A8CE-6AB5F9995F04}" srcId="{BA26C286-DD17-41EE-8BFF-32B1B176BA4C}" destId="{85E3A3F7-4BEC-46A6-A8F5-28CF6FC6C9EA}" srcOrd="1" destOrd="0" parTransId="{86BA8324-8FF3-41F4-B723-1473230DF0EB}" sibTransId="{67BB1642-B378-408E-9975-44ED87EBAC2F}"/>
    <dgm:cxn modelId="{D9230725-85C9-45E8-BDA2-5DDDFB319DE7}" type="presParOf" srcId="{F75D31C8-958F-46FA-B7FF-CC791A99AA70}" destId="{4E835018-CEA0-45E6-985C-7F8124C55DAC}" srcOrd="0" destOrd="0" presId="urn:microsoft.com/office/officeart/2005/8/layout/hList6"/>
    <dgm:cxn modelId="{B73BF713-63AA-4CD6-BA66-670CC3D1794A}" type="presParOf" srcId="{F75D31C8-958F-46FA-B7FF-CC791A99AA70}" destId="{EA4E1B50-7BFC-48FA-A625-9A9173F00AAB}" srcOrd="1" destOrd="0" presId="urn:microsoft.com/office/officeart/2005/8/layout/hList6"/>
    <dgm:cxn modelId="{989575AD-7E11-4F9E-A4D5-C71DE18760C6}" type="presParOf" srcId="{F75D31C8-958F-46FA-B7FF-CC791A99AA70}" destId="{F603FEBB-0870-4735-9B90-B0E308E886FF}" srcOrd="2" destOrd="0" presId="urn:microsoft.com/office/officeart/2005/8/layout/hList6"/>
    <dgm:cxn modelId="{4CE58682-D70C-4F56-AB7F-6DAD6130128A}" type="presParOf" srcId="{F75D31C8-958F-46FA-B7FF-CC791A99AA70}" destId="{1F4995ED-A808-478C-92F9-BDE94D6FBBCF}" srcOrd="3" destOrd="0" presId="urn:microsoft.com/office/officeart/2005/8/layout/hList6"/>
    <dgm:cxn modelId="{EFD8F73B-E28C-4B0A-8BA2-AA9FE70DF17A}" type="presParOf" srcId="{F75D31C8-958F-46FA-B7FF-CC791A99AA70}" destId="{CED02A26-3C56-49A8-991C-9ADE69DE8841}" srcOrd="4" destOrd="0" presId="urn:microsoft.com/office/officeart/2005/8/layout/hList6"/>
    <dgm:cxn modelId="{B052235C-DBCD-488A-A7F7-929292E48388}" type="presParOf" srcId="{F75D31C8-958F-46FA-B7FF-CC791A99AA70}" destId="{33D7C36D-5E41-4D2B-8BF0-148660B03300}" srcOrd="5" destOrd="0" presId="urn:microsoft.com/office/officeart/2005/8/layout/hList6"/>
    <dgm:cxn modelId="{B2634F63-B9F9-42A1-B370-965CE9EE8C21}" type="presParOf" srcId="{F75D31C8-958F-46FA-B7FF-CC791A99AA70}" destId="{51CBC470-B273-4CB1-B372-8B1A9A677764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53D146-E5BD-4DF6-BF61-B5905C247889}" type="doc">
      <dgm:prSet loTypeId="urn:microsoft.com/office/officeart/2008/layout/HexagonCluster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BBA0907E-ED5A-4BF0-AAE2-69A36F579C9D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Produção de provas</a:t>
          </a:r>
        </a:p>
      </dgm:t>
    </dgm:pt>
    <dgm:pt modelId="{CA917CAC-4C2D-4E77-BE32-BA95AE17F6EE}" type="parTrans" cxnId="{A0BCB146-447A-4479-A470-15F41B4E8363}">
      <dgm:prSet/>
      <dgm:spPr/>
      <dgm:t>
        <a:bodyPr/>
        <a:lstStyle/>
        <a:p>
          <a:endParaRPr lang="pt-BR"/>
        </a:p>
      </dgm:t>
    </dgm:pt>
    <dgm:pt modelId="{1D1C3471-34DB-442A-9005-F9C964779592}" type="sibTrans" cxnId="{A0BCB146-447A-4479-A470-15F41B4E8363}">
      <dgm:prSet/>
      <dgm:spPr/>
      <dgm:t>
        <a:bodyPr/>
        <a:lstStyle/>
        <a:p>
          <a:endParaRPr lang="pt-BR"/>
        </a:p>
      </dgm:t>
    </dgm:pt>
    <dgm:pt modelId="{B73B69FA-BB91-4B16-BFC7-E70781B130D8}">
      <dgm:prSet phldrT="[Texto]"/>
      <dgm:spPr/>
      <dgm:t>
        <a:bodyPr/>
        <a:lstStyle/>
        <a:p>
          <a:r>
            <a:rPr lang="pt-BR" dirty="0"/>
            <a:t>Indiciação</a:t>
          </a:r>
        </a:p>
      </dgm:t>
    </dgm:pt>
    <dgm:pt modelId="{27202243-61AF-4A98-9A05-07A2F584CF89}" type="parTrans" cxnId="{B9C7241E-BAD6-4D6C-8E63-6DC0BFEC6778}">
      <dgm:prSet/>
      <dgm:spPr/>
      <dgm:t>
        <a:bodyPr/>
        <a:lstStyle/>
        <a:p>
          <a:endParaRPr lang="pt-BR"/>
        </a:p>
      </dgm:t>
    </dgm:pt>
    <dgm:pt modelId="{B80F2134-4AFD-4650-B922-E394229948AD}" type="sibTrans" cxnId="{B9C7241E-BAD6-4D6C-8E63-6DC0BFEC6778}">
      <dgm:prSet/>
      <dgm:spPr/>
      <dgm:t>
        <a:bodyPr/>
        <a:lstStyle/>
        <a:p>
          <a:endParaRPr lang="pt-BR"/>
        </a:p>
      </dgm:t>
    </dgm:pt>
    <dgm:pt modelId="{9E82134C-7CA1-4DAD-A09F-FBAB49E90A59}">
      <dgm:prSet phldrT="[Texto]" custT="1"/>
      <dgm:spPr/>
      <dgm:t>
        <a:bodyPr/>
        <a:lstStyle/>
        <a:p>
          <a:r>
            <a:rPr lang="pt-BR" sz="2400" dirty="0">
              <a:solidFill>
                <a:schemeClr val="tx1"/>
              </a:solidFill>
            </a:rPr>
            <a:t>Oitiva da Vítima</a:t>
          </a:r>
        </a:p>
      </dgm:t>
    </dgm:pt>
    <dgm:pt modelId="{E3D0998A-A6E5-464A-B331-43AF8AE639CE}" type="parTrans" cxnId="{84FEDC36-67D4-4256-BB7E-CA37A72921B8}">
      <dgm:prSet/>
      <dgm:spPr/>
      <dgm:t>
        <a:bodyPr/>
        <a:lstStyle/>
        <a:p>
          <a:endParaRPr lang="pt-BR"/>
        </a:p>
      </dgm:t>
    </dgm:pt>
    <dgm:pt modelId="{0313FBDE-D2BA-44A0-80BE-0F91057C38E1}" type="sibTrans" cxnId="{84FEDC36-67D4-4256-BB7E-CA37A72921B8}">
      <dgm:prSet/>
      <dgm:spPr/>
      <dgm:t>
        <a:bodyPr/>
        <a:lstStyle/>
        <a:p>
          <a:endParaRPr lang="pt-BR"/>
        </a:p>
      </dgm:t>
    </dgm:pt>
    <dgm:pt modelId="{9DAF5BE4-013E-4FF7-B542-1A0697856B37}" type="pres">
      <dgm:prSet presAssocID="{F653D146-E5BD-4DF6-BF61-B5905C247889}" presName="Name0" presStyleCnt="0">
        <dgm:presLayoutVars>
          <dgm:chMax val="21"/>
          <dgm:chPref val="21"/>
        </dgm:presLayoutVars>
      </dgm:prSet>
      <dgm:spPr/>
    </dgm:pt>
    <dgm:pt modelId="{A42E7606-0977-45AA-A405-F6AB1ECA7AAA}" type="pres">
      <dgm:prSet presAssocID="{BBA0907E-ED5A-4BF0-AAE2-69A36F579C9D}" presName="text1" presStyleCnt="0"/>
      <dgm:spPr/>
    </dgm:pt>
    <dgm:pt modelId="{206E7BE0-A237-41B2-821A-E1B6128AAF87}" type="pres">
      <dgm:prSet presAssocID="{BBA0907E-ED5A-4BF0-AAE2-69A36F579C9D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A1C3CD5-D605-4F6A-B37C-C6FA5AA6AB35}" type="pres">
      <dgm:prSet presAssocID="{BBA0907E-ED5A-4BF0-AAE2-69A36F579C9D}" presName="textaccent1" presStyleCnt="0"/>
      <dgm:spPr/>
    </dgm:pt>
    <dgm:pt modelId="{67E73E9C-CF2B-4F04-BC5F-4C91A65FC293}" type="pres">
      <dgm:prSet presAssocID="{BBA0907E-ED5A-4BF0-AAE2-69A36F579C9D}" presName="accentRepeatNode" presStyleLbl="solidAlignAcc1" presStyleIdx="0" presStyleCnt="6" custLinFactX="-42260" custLinFactY="-300000" custLinFactNeighborX="-100000" custLinFactNeighborY="-307949"/>
      <dgm:spPr/>
    </dgm:pt>
    <dgm:pt modelId="{5D719783-7950-48D6-BC43-5D01E357DF89}" type="pres">
      <dgm:prSet presAssocID="{1D1C3471-34DB-442A-9005-F9C964779592}" presName="image1" presStyleCnt="0"/>
      <dgm:spPr/>
    </dgm:pt>
    <dgm:pt modelId="{2E5F5F65-3B6E-49F7-BD6B-D4B87729E967}" type="pres">
      <dgm:prSet presAssocID="{1D1C3471-34DB-442A-9005-F9C964779592}" presName="imageRepeatNode" presStyleLbl="alignAcc1" presStyleIdx="0" presStyleCnt="3"/>
      <dgm:spPr/>
    </dgm:pt>
    <dgm:pt modelId="{ED5D1CFB-993B-4F6D-9D05-91EAD087C79D}" type="pres">
      <dgm:prSet presAssocID="{1D1C3471-34DB-442A-9005-F9C964779592}" presName="imageaccent1" presStyleCnt="0"/>
      <dgm:spPr/>
    </dgm:pt>
    <dgm:pt modelId="{A99A4D4A-A3FA-4033-ABD9-CF27FB12C811}" type="pres">
      <dgm:prSet presAssocID="{1D1C3471-34DB-442A-9005-F9C964779592}" presName="accentRepeatNode" presStyleLbl="solidAlignAcc1" presStyleIdx="1" presStyleCnt="6"/>
      <dgm:spPr/>
    </dgm:pt>
    <dgm:pt modelId="{107F1ED5-EFBF-4B1E-B0C3-5766A694E781}" type="pres">
      <dgm:prSet presAssocID="{B73B69FA-BB91-4B16-BFC7-E70781B130D8}" presName="text2" presStyleCnt="0"/>
      <dgm:spPr/>
    </dgm:pt>
    <dgm:pt modelId="{A49506B7-E5E4-4340-AC9E-4C75C8940410}" type="pres">
      <dgm:prSet presAssocID="{B73B69FA-BB91-4B16-BFC7-E70781B130D8}" presName="textRepeatNode" presStyleLbl="alignNode1" presStyleIdx="1" presStyleCnt="3" custLinFactNeighborX="-1969" custLinFactNeighborY="27">
        <dgm:presLayoutVars>
          <dgm:chMax val="0"/>
          <dgm:chPref val="0"/>
          <dgm:bulletEnabled val="1"/>
        </dgm:presLayoutVars>
      </dgm:prSet>
      <dgm:spPr/>
    </dgm:pt>
    <dgm:pt modelId="{0780161F-E406-44AB-990D-7BD6626CABD4}" type="pres">
      <dgm:prSet presAssocID="{B73B69FA-BB91-4B16-BFC7-E70781B130D8}" presName="textaccent2" presStyleCnt="0"/>
      <dgm:spPr/>
    </dgm:pt>
    <dgm:pt modelId="{8358E2C7-6941-4483-BA26-A3A092D8A13F}" type="pres">
      <dgm:prSet presAssocID="{B73B69FA-BB91-4B16-BFC7-E70781B130D8}" presName="accentRepeatNode" presStyleLbl="solidAlignAcc1" presStyleIdx="2" presStyleCnt="6" custLinFactX="-686267" custLinFactY="-200000" custLinFactNeighborX="-700000" custLinFactNeighborY="-274004"/>
      <dgm:spPr/>
    </dgm:pt>
    <dgm:pt modelId="{8A5B4413-0123-4A14-B2F1-11F457CE9ABC}" type="pres">
      <dgm:prSet presAssocID="{B80F2134-4AFD-4650-B922-E394229948AD}" presName="image2" presStyleCnt="0"/>
      <dgm:spPr/>
    </dgm:pt>
    <dgm:pt modelId="{48C972EB-B955-48F5-92E2-CA12AF71D973}" type="pres">
      <dgm:prSet presAssocID="{B80F2134-4AFD-4650-B922-E394229948AD}" presName="imageRepeatNode" presStyleLbl="alignAcc1" presStyleIdx="1" presStyleCnt="3" custLinFactNeighborX="14397" custLinFactNeighborY="-12448"/>
      <dgm:spPr/>
    </dgm:pt>
    <dgm:pt modelId="{3D97A9FA-0394-4430-AFE9-FAF01788A2DA}" type="pres">
      <dgm:prSet presAssocID="{B80F2134-4AFD-4650-B922-E394229948AD}" presName="imageaccent2" presStyleCnt="0"/>
      <dgm:spPr/>
    </dgm:pt>
    <dgm:pt modelId="{67F0D302-DBFE-4FCB-AA28-981E5E3E429C}" type="pres">
      <dgm:prSet presAssocID="{B80F2134-4AFD-4650-B922-E394229948AD}" presName="accentRepeatNode" presStyleLbl="solidAlignAcc1" presStyleIdx="3" presStyleCnt="6"/>
      <dgm:spPr/>
    </dgm:pt>
    <dgm:pt modelId="{57DA7E3D-5C81-42BE-BAF0-68C9E186BB00}" type="pres">
      <dgm:prSet presAssocID="{9E82134C-7CA1-4DAD-A09F-FBAB49E90A59}" presName="text3" presStyleCnt="0"/>
      <dgm:spPr/>
    </dgm:pt>
    <dgm:pt modelId="{BCDFA822-AE32-479C-AE2C-991F481AD17C}" type="pres">
      <dgm:prSet presAssocID="{9E82134C-7CA1-4DAD-A09F-FBAB49E90A59}" presName="textRepeatNode" presStyleLbl="alignNode1" presStyleIdx="2" presStyleCnt="3" custLinFactNeighborX="643" custLinFactNeighborY="-744">
        <dgm:presLayoutVars>
          <dgm:chMax val="0"/>
          <dgm:chPref val="0"/>
          <dgm:bulletEnabled val="1"/>
        </dgm:presLayoutVars>
      </dgm:prSet>
      <dgm:spPr/>
    </dgm:pt>
    <dgm:pt modelId="{9C8ADD00-B1EA-4B5C-9578-B2D9EFF3B7CF}" type="pres">
      <dgm:prSet presAssocID="{9E82134C-7CA1-4DAD-A09F-FBAB49E90A59}" presName="textaccent3" presStyleCnt="0"/>
      <dgm:spPr/>
    </dgm:pt>
    <dgm:pt modelId="{29627BB2-3118-49E0-BD42-112A376F5FC2}" type="pres">
      <dgm:prSet presAssocID="{9E82134C-7CA1-4DAD-A09F-FBAB49E90A59}" presName="accentRepeatNode" presStyleLbl="solidAlignAcc1" presStyleIdx="4" presStyleCnt="6" custLinFactX="-300000" custLinFactY="322928" custLinFactNeighborX="-334568" custLinFactNeighborY="400000"/>
      <dgm:spPr/>
    </dgm:pt>
    <dgm:pt modelId="{194BAE10-4CFF-4610-B601-5DC810A2834B}" type="pres">
      <dgm:prSet presAssocID="{0313FBDE-D2BA-44A0-80BE-0F91057C38E1}" presName="image3" presStyleCnt="0"/>
      <dgm:spPr/>
    </dgm:pt>
    <dgm:pt modelId="{42BC8F03-2951-4524-8B95-5AB2AEEA533B}" type="pres">
      <dgm:prSet presAssocID="{0313FBDE-D2BA-44A0-80BE-0F91057C38E1}" presName="imageRepeatNode" presStyleLbl="alignAcc1" presStyleIdx="2" presStyleCnt="3"/>
      <dgm:spPr/>
    </dgm:pt>
    <dgm:pt modelId="{5B9402E9-F4E8-465B-8D2B-033BE9EB7C72}" type="pres">
      <dgm:prSet presAssocID="{0313FBDE-D2BA-44A0-80BE-0F91057C38E1}" presName="imageaccent3" presStyleCnt="0"/>
      <dgm:spPr/>
    </dgm:pt>
    <dgm:pt modelId="{6675C7E3-7EF2-4DED-8136-F01494EF4A3D}" type="pres">
      <dgm:prSet presAssocID="{0313FBDE-D2BA-44A0-80BE-0F91057C38E1}" presName="accentRepeatNode" presStyleLbl="solidAlignAcc1" presStyleIdx="5" presStyleCnt="6"/>
      <dgm:spPr/>
    </dgm:pt>
  </dgm:ptLst>
  <dgm:cxnLst>
    <dgm:cxn modelId="{8BAC7105-2B56-4BF0-98C1-9BB696549D58}" type="presOf" srcId="{0313FBDE-D2BA-44A0-80BE-0F91057C38E1}" destId="{42BC8F03-2951-4524-8B95-5AB2AEEA533B}" srcOrd="0" destOrd="0" presId="urn:microsoft.com/office/officeart/2008/layout/HexagonCluster"/>
    <dgm:cxn modelId="{B9C7241E-BAD6-4D6C-8E63-6DC0BFEC6778}" srcId="{F653D146-E5BD-4DF6-BF61-B5905C247889}" destId="{B73B69FA-BB91-4B16-BFC7-E70781B130D8}" srcOrd="1" destOrd="0" parTransId="{27202243-61AF-4A98-9A05-07A2F584CF89}" sibTransId="{B80F2134-4AFD-4650-B922-E394229948AD}"/>
    <dgm:cxn modelId="{84FEDC36-67D4-4256-BB7E-CA37A72921B8}" srcId="{F653D146-E5BD-4DF6-BF61-B5905C247889}" destId="{9E82134C-7CA1-4DAD-A09F-FBAB49E90A59}" srcOrd="2" destOrd="0" parTransId="{E3D0998A-A6E5-464A-B331-43AF8AE639CE}" sibTransId="{0313FBDE-D2BA-44A0-80BE-0F91057C38E1}"/>
    <dgm:cxn modelId="{1233C25E-E28A-4050-8C3C-619E2A4A542B}" type="presOf" srcId="{BBA0907E-ED5A-4BF0-AAE2-69A36F579C9D}" destId="{206E7BE0-A237-41B2-821A-E1B6128AAF87}" srcOrd="0" destOrd="0" presId="urn:microsoft.com/office/officeart/2008/layout/HexagonCluster"/>
    <dgm:cxn modelId="{A0BCB146-447A-4479-A470-15F41B4E8363}" srcId="{F653D146-E5BD-4DF6-BF61-B5905C247889}" destId="{BBA0907E-ED5A-4BF0-AAE2-69A36F579C9D}" srcOrd="0" destOrd="0" parTransId="{CA917CAC-4C2D-4E77-BE32-BA95AE17F6EE}" sibTransId="{1D1C3471-34DB-442A-9005-F9C964779592}"/>
    <dgm:cxn modelId="{34D9EA4D-9680-4635-88DF-E899D9E50608}" type="presOf" srcId="{9E82134C-7CA1-4DAD-A09F-FBAB49E90A59}" destId="{BCDFA822-AE32-479C-AE2C-991F481AD17C}" srcOrd="0" destOrd="0" presId="urn:microsoft.com/office/officeart/2008/layout/HexagonCluster"/>
    <dgm:cxn modelId="{78A93E4E-D8F6-48B0-B3DD-EEDC45D069DB}" type="presOf" srcId="{F653D146-E5BD-4DF6-BF61-B5905C247889}" destId="{9DAF5BE4-013E-4FF7-B542-1A0697856B37}" srcOrd="0" destOrd="0" presId="urn:microsoft.com/office/officeart/2008/layout/HexagonCluster"/>
    <dgm:cxn modelId="{FC523597-87CB-4C1A-8771-3E731D22251C}" type="presOf" srcId="{1D1C3471-34DB-442A-9005-F9C964779592}" destId="{2E5F5F65-3B6E-49F7-BD6B-D4B87729E967}" srcOrd="0" destOrd="0" presId="urn:microsoft.com/office/officeart/2008/layout/HexagonCluster"/>
    <dgm:cxn modelId="{0F56F2CD-7FB1-4811-A367-31C005BB740D}" type="presOf" srcId="{B80F2134-4AFD-4650-B922-E394229948AD}" destId="{48C972EB-B955-48F5-92E2-CA12AF71D973}" srcOrd="0" destOrd="0" presId="urn:microsoft.com/office/officeart/2008/layout/HexagonCluster"/>
    <dgm:cxn modelId="{C4CC30CE-14DA-46B3-9697-86723DB82263}" type="presOf" srcId="{B73B69FA-BB91-4B16-BFC7-E70781B130D8}" destId="{A49506B7-E5E4-4340-AC9E-4C75C8940410}" srcOrd="0" destOrd="0" presId="urn:microsoft.com/office/officeart/2008/layout/HexagonCluster"/>
    <dgm:cxn modelId="{821A590D-9071-40FB-A22C-454BA9001483}" type="presParOf" srcId="{9DAF5BE4-013E-4FF7-B542-1A0697856B37}" destId="{A42E7606-0977-45AA-A405-F6AB1ECA7AAA}" srcOrd="0" destOrd="0" presId="urn:microsoft.com/office/officeart/2008/layout/HexagonCluster"/>
    <dgm:cxn modelId="{DE9E0357-2499-4F47-B160-E839648AEAEC}" type="presParOf" srcId="{A42E7606-0977-45AA-A405-F6AB1ECA7AAA}" destId="{206E7BE0-A237-41B2-821A-E1B6128AAF87}" srcOrd="0" destOrd="0" presId="urn:microsoft.com/office/officeart/2008/layout/HexagonCluster"/>
    <dgm:cxn modelId="{4F5CA3E1-E20D-4F51-BCFD-909503946146}" type="presParOf" srcId="{9DAF5BE4-013E-4FF7-B542-1A0697856B37}" destId="{1A1C3CD5-D605-4F6A-B37C-C6FA5AA6AB35}" srcOrd="1" destOrd="0" presId="urn:microsoft.com/office/officeart/2008/layout/HexagonCluster"/>
    <dgm:cxn modelId="{424E168B-01F7-4790-B154-D70FD2EE5327}" type="presParOf" srcId="{1A1C3CD5-D605-4F6A-B37C-C6FA5AA6AB35}" destId="{67E73E9C-CF2B-4F04-BC5F-4C91A65FC293}" srcOrd="0" destOrd="0" presId="urn:microsoft.com/office/officeart/2008/layout/HexagonCluster"/>
    <dgm:cxn modelId="{247DC114-664C-42A0-9AE5-A3770DE0689D}" type="presParOf" srcId="{9DAF5BE4-013E-4FF7-B542-1A0697856B37}" destId="{5D719783-7950-48D6-BC43-5D01E357DF89}" srcOrd="2" destOrd="0" presId="urn:microsoft.com/office/officeart/2008/layout/HexagonCluster"/>
    <dgm:cxn modelId="{941E4456-F902-4F28-9AA6-CAEB9ACE484E}" type="presParOf" srcId="{5D719783-7950-48D6-BC43-5D01E357DF89}" destId="{2E5F5F65-3B6E-49F7-BD6B-D4B87729E967}" srcOrd="0" destOrd="0" presId="urn:microsoft.com/office/officeart/2008/layout/HexagonCluster"/>
    <dgm:cxn modelId="{F9F4FE65-CA2C-4EB1-BC55-3891E723515D}" type="presParOf" srcId="{9DAF5BE4-013E-4FF7-B542-1A0697856B37}" destId="{ED5D1CFB-993B-4F6D-9D05-91EAD087C79D}" srcOrd="3" destOrd="0" presId="urn:microsoft.com/office/officeart/2008/layout/HexagonCluster"/>
    <dgm:cxn modelId="{A747B900-CB99-459E-99D3-FA9812AEF81A}" type="presParOf" srcId="{ED5D1CFB-993B-4F6D-9D05-91EAD087C79D}" destId="{A99A4D4A-A3FA-4033-ABD9-CF27FB12C811}" srcOrd="0" destOrd="0" presId="urn:microsoft.com/office/officeart/2008/layout/HexagonCluster"/>
    <dgm:cxn modelId="{CAE07E53-7601-4E1D-8AD8-2886FBE99552}" type="presParOf" srcId="{9DAF5BE4-013E-4FF7-B542-1A0697856B37}" destId="{107F1ED5-EFBF-4B1E-B0C3-5766A694E781}" srcOrd="4" destOrd="0" presId="urn:microsoft.com/office/officeart/2008/layout/HexagonCluster"/>
    <dgm:cxn modelId="{0B52E1A7-8DF0-4135-A1C9-D4171993ABB1}" type="presParOf" srcId="{107F1ED5-EFBF-4B1E-B0C3-5766A694E781}" destId="{A49506B7-E5E4-4340-AC9E-4C75C8940410}" srcOrd="0" destOrd="0" presId="urn:microsoft.com/office/officeart/2008/layout/HexagonCluster"/>
    <dgm:cxn modelId="{F270780A-D6E9-4A26-9212-96B7E9693171}" type="presParOf" srcId="{9DAF5BE4-013E-4FF7-B542-1A0697856B37}" destId="{0780161F-E406-44AB-990D-7BD6626CABD4}" srcOrd="5" destOrd="0" presId="urn:microsoft.com/office/officeart/2008/layout/HexagonCluster"/>
    <dgm:cxn modelId="{8D9FEA6B-8E39-4C61-A904-2636670704F2}" type="presParOf" srcId="{0780161F-E406-44AB-990D-7BD6626CABD4}" destId="{8358E2C7-6941-4483-BA26-A3A092D8A13F}" srcOrd="0" destOrd="0" presId="urn:microsoft.com/office/officeart/2008/layout/HexagonCluster"/>
    <dgm:cxn modelId="{5010D6B6-1CF3-4AEC-A47D-C1852183411E}" type="presParOf" srcId="{9DAF5BE4-013E-4FF7-B542-1A0697856B37}" destId="{8A5B4413-0123-4A14-B2F1-11F457CE9ABC}" srcOrd="6" destOrd="0" presId="urn:microsoft.com/office/officeart/2008/layout/HexagonCluster"/>
    <dgm:cxn modelId="{E7A3439F-6C47-4A99-9A7D-705F7F94CAF0}" type="presParOf" srcId="{8A5B4413-0123-4A14-B2F1-11F457CE9ABC}" destId="{48C972EB-B955-48F5-92E2-CA12AF71D973}" srcOrd="0" destOrd="0" presId="urn:microsoft.com/office/officeart/2008/layout/HexagonCluster"/>
    <dgm:cxn modelId="{AC849B85-EC00-425A-8779-A70077A8B7AE}" type="presParOf" srcId="{9DAF5BE4-013E-4FF7-B542-1A0697856B37}" destId="{3D97A9FA-0394-4430-AFE9-FAF01788A2DA}" srcOrd="7" destOrd="0" presId="urn:microsoft.com/office/officeart/2008/layout/HexagonCluster"/>
    <dgm:cxn modelId="{E9079C94-9C93-4B22-B7B8-C2A8913F86F9}" type="presParOf" srcId="{3D97A9FA-0394-4430-AFE9-FAF01788A2DA}" destId="{67F0D302-DBFE-4FCB-AA28-981E5E3E429C}" srcOrd="0" destOrd="0" presId="urn:microsoft.com/office/officeart/2008/layout/HexagonCluster"/>
    <dgm:cxn modelId="{673B0D1C-14A6-4585-AB31-8D985F50F2CD}" type="presParOf" srcId="{9DAF5BE4-013E-4FF7-B542-1A0697856B37}" destId="{57DA7E3D-5C81-42BE-BAF0-68C9E186BB00}" srcOrd="8" destOrd="0" presId="urn:microsoft.com/office/officeart/2008/layout/HexagonCluster"/>
    <dgm:cxn modelId="{7436E9BB-B018-4974-8813-873FAA3F9534}" type="presParOf" srcId="{57DA7E3D-5C81-42BE-BAF0-68C9E186BB00}" destId="{BCDFA822-AE32-479C-AE2C-991F481AD17C}" srcOrd="0" destOrd="0" presId="urn:microsoft.com/office/officeart/2008/layout/HexagonCluster"/>
    <dgm:cxn modelId="{208044D9-806B-435A-9BE4-EED887AE00E3}" type="presParOf" srcId="{9DAF5BE4-013E-4FF7-B542-1A0697856B37}" destId="{9C8ADD00-B1EA-4B5C-9578-B2D9EFF3B7CF}" srcOrd="9" destOrd="0" presId="urn:microsoft.com/office/officeart/2008/layout/HexagonCluster"/>
    <dgm:cxn modelId="{5AFEFBA6-A129-4BB4-8392-FEADF836EB47}" type="presParOf" srcId="{9C8ADD00-B1EA-4B5C-9578-B2D9EFF3B7CF}" destId="{29627BB2-3118-49E0-BD42-112A376F5FC2}" srcOrd="0" destOrd="0" presId="urn:microsoft.com/office/officeart/2008/layout/HexagonCluster"/>
    <dgm:cxn modelId="{014A8ECD-501D-4616-A1DD-3F799966F28E}" type="presParOf" srcId="{9DAF5BE4-013E-4FF7-B542-1A0697856B37}" destId="{194BAE10-4CFF-4610-B601-5DC810A2834B}" srcOrd="10" destOrd="0" presId="urn:microsoft.com/office/officeart/2008/layout/HexagonCluster"/>
    <dgm:cxn modelId="{211DA2D6-3534-42A6-96A4-BEE8B8D94C5C}" type="presParOf" srcId="{194BAE10-4CFF-4610-B601-5DC810A2834B}" destId="{42BC8F03-2951-4524-8B95-5AB2AEEA533B}" srcOrd="0" destOrd="0" presId="urn:microsoft.com/office/officeart/2008/layout/HexagonCluster"/>
    <dgm:cxn modelId="{C3DA46E0-B588-41D3-B041-BFAAC5F60A94}" type="presParOf" srcId="{9DAF5BE4-013E-4FF7-B542-1A0697856B37}" destId="{5B9402E9-F4E8-465B-8D2B-033BE9EB7C72}" srcOrd="11" destOrd="0" presId="urn:microsoft.com/office/officeart/2008/layout/HexagonCluster"/>
    <dgm:cxn modelId="{5336FBA4-CF21-45D3-AA05-921E1AC94ECD}" type="presParOf" srcId="{5B9402E9-F4E8-465B-8D2B-033BE9EB7C72}" destId="{6675C7E3-7EF2-4DED-8136-F01494EF4A3D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172E63-BF01-40DB-9D05-67A4EAA1A86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436FA1C-F68E-49DF-87AE-3AD160729913}">
      <dgm:prSet phldrT="[Texto]"/>
      <dgm:spPr/>
      <dgm:t>
        <a:bodyPr/>
        <a:lstStyle/>
        <a:p>
          <a:r>
            <a:rPr lang="pt-BR" dirty="0"/>
            <a:t>Sigilo</a:t>
          </a:r>
        </a:p>
      </dgm:t>
    </dgm:pt>
    <dgm:pt modelId="{96510B7C-093F-4731-A2DB-8FE92B4BFDF5}" type="parTrans" cxnId="{43E3B775-9455-4883-9DB2-1C49AF1F6E71}">
      <dgm:prSet/>
      <dgm:spPr/>
      <dgm:t>
        <a:bodyPr/>
        <a:lstStyle/>
        <a:p>
          <a:endParaRPr lang="pt-BR"/>
        </a:p>
      </dgm:t>
    </dgm:pt>
    <dgm:pt modelId="{EF803ED6-254E-4CE6-AD89-031E995F0B11}" type="sibTrans" cxnId="{43E3B775-9455-4883-9DB2-1C49AF1F6E71}">
      <dgm:prSet/>
      <dgm:spPr/>
      <dgm:t>
        <a:bodyPr/>
        <a:lstStyle/>
        <a:p>
          <a:endParaRPr lang="pt-BR"/>
        </a:p>
      </dgm:t>
    </dgm:pt>
    <dgm:pt modelId="{B13AF8AF-DA9C-4777-8ED3-66F1100D1F4F}">
      <dgm:prSet phldrT="[Texto]"/>
      <dgm:spPr/>
      <dgm:t>
        <a:bodyPr/>
        <a:lstStyle/>
        <a:p>
          <a:r>
            <a:rPr lang="pt-BR" dirty="0"/>
            <a:t>Tecnológico</a:t>
          </a:r>
        </a:p>
      </dgm:t>
    </dgm:pt>
    <dgm:pt modelId="{15C15D04-D5E3-4DBC-BC59-08B7B5E6FE7F}" type="parTrans" cxnId="{026DAE95-8498-4F1D-A92D-412A8EDD504A}">
      <dgm:prSet/>
      <dgm:spPr/>
      <dgm:t>
        <a:bodyPr/>
        <a:lstStyle/>
        <a:p>
          <a:endParaRPr lang="pt-BR"/>
        </a:p>
      </dgm:t>
    </dgm:pt>
    <dgm:pt modelId="{66D1FC82-1FF8-4E6B-A03B-968FE00E530F}" type="sibTrans" cxnId="{026DAE95-8498-4F1D-A92D-412A8EDD504A}">
      <dgm:prSet/>
      <dgm:spPr/>
      <dgm:t>
        <a:bodyPr/>
        <a:lstStyle/>
        <a:p>
          <a:endParaRPr lang="pt-BR"/>
        </a:p>
      </dgm:t>
    </dgm:pt>
    <dgm:pt modelId="{51BD7B4B-D853-4C27-8438-27296093CC25}">
      <dgm:prSet phldrT="[Texto]"/>
      <dgm:spPr/>
      <dgm:t>
        <a:bodyPr/>
        <a:lstStyle/>
        <a:p>
          <a:r>
            <a:rPr lang="pt-BR" dirty="0"/>
            <a:t>Interceptação</a:t>
          </a:r>
        </a:p>
      </dgm:t>
    </dgm:pt>
    <dgm:pt modelId="{E0AFA9E5-469C-469B-BC69-45CAFD286EFB}" type="parTrans" cxnId="{93B6AA9F-9700-4104-8212-11CA7B0E1F64}">
      <dgm:prSet/>
      <dgm:spPr/>
      <dgm:t>
        <a:bodyPr/>
        <a:lstStyle/>
        <a:p>
          <a:endParaRPr lang="pt-BR"/>
        </a:p>
      </dgm:t>
    </dgm:pt>
    <dgm:pt modelId="{5EB32A13-7C9D-465A-8C3C-F313389A066F}" type="sibTrans" cxnId="{93B6AA9F-9700-4104-8212-11CA7B0E1F64}">
      <dgm:prSet/>
      <dgm:spPr/>
      <dgm:t>
        <a:bodyPr/>
        <a:lstStyle/>
        <a:p>
          <a:endParaRPr lang="pt-BR"/>
        </a:p>
      </dgm:t>
    </dgm:pt>
    <dgm:pt modelId="{DB91708E-0773-400B-9FC3-637411A75165}">
      <dgm:prSet phldrT="[Texto]"/>
      <dgm:spPr/>
      <dgm:t>
        <a:bodyPr/>
        <a:lstStyle/>
        <a:p>
          <a:r>
            <a:rPr lang="pt-BR" dirty="0"/>
            <a:t>Escuta</a:t>
          </a:r>
        </a:p>
      </dgm:t>
    </dgm:pt>
    <dgm:pt modelId="{6A2B3D3C-9E1C-4409-8938-4B866EFB17D8}" type="parTrans" cxnId="{7FC58207-2A59-4004-819D-800BDC2A1EA1}">
      <dgm:prSet/>
      <dgm:spPr/>
      <dgm:t>
        <a:bodyPr/>
        <a:lstStyle/>
        <a:p>
          <a:endParaRPr lang="pt-BR"/>
        </a:p>
      </dgm:t>
    </dgm:pt>
    <dgm:pt modelId="{70635E38-8AC7-4A73-A603-772A46EC3D1B}" type="sibTrans" cxnId="{7FC58207-2A59-4004-819D-800BDC2A1EA1}">
      <dgm:prSet/>
      <dgm:spPr/>
      <dgm:t>
        <a:bodyPr/>
        <a:lstStyle/>
        <a:p>
          <a:endParaRPr lang="pt-BR"/>
        </a:p>
      </dgm:t>
    </dgm:pt>
    <dgm:pt modelId="{7771EA1D-33C2-4F77-8240-808A29D2A8CC}">
      <dgm:prSet phldrT="[Texto]"/>
      <dgm:spPr/>
      <dgm:t>
        <a:bodyPr/>
        <a:lstStyle/>
        <a:p>
          <a:r>
            <a:rPr lang="pt-BR" dirty="0"/>
            <a:t>Ambiental</a:t>
          </a:r>
        </a:p>
      </dgm:t>
    </dgm:pt>
    <dgm:pt modelId="{D8FACAF8-1FDB-4BFD-8A29-332F365C84D5}" type="parTrans" cxnId="{7AA19064-AF65-4822-B8B7-08E9755E63BA}">
      <dgm:prSet/>
      <dgm:spPr/>
      <dgm:t>
        <a:bodyPr/>
        <a:lstStyle/>
        <a:p>
          <a:endParaRPr lang="pt-BR"/>
        </a:p>
      </dgm:t>
    </dgm:pt>
    <dgm:pt modelId="{361B3A0C-CC4C-4B32-A0ED-B9E48EBA3427}" type="sibTrans" cxnId="{7AA19064-AF65-4822-B8B7-08E9755E63BA}">
      <dgm:prSet/>
      <dgm:spPr/>
      <dgm:t>
        <a:bodyPr/>
        <a:lstStyle/>
        <a:p>
          <a:endParaRPr lang="pt-BR"/>
        </a:p>
      </dgm:t>
    </dgm:pt>
    <dgm:pt modelId="{32AD7A41-0A3D-40AB-81B0-CC57E4E1FA56}">
      <dgm:prSet phldrT="[Texto]"/>
      <dgm:spPr/>
      <dgm:t>
        <a:bodyPr/>
        <a:lstStyle/>
        <a:p>
          <a:r>
            <a:rPr lang="pt-BR" dirty="0"/>
            <a:t>Interceptação</a:t>
          </a:r>
        </a:p>
      </dgm:t>
    </dgm:pt>
    <dgm:pt modelId="{8E25578A-8421-4239-A474-1D2D22D823C0}" type="parTrans" cxnId="{87E0F02F-4BFF-4875-A544-0DF084B34B9A}">
      <dgm:prSet/>
      <dgm:spPr/>
      <dgm:t>
        <a:bodyPr/>
        <a:lstStyle/>
        <a:p>
          <a:endParaRPr lang="pt-BR"/>
        </a:p>
      </dgm:t>
    </dgm:pt>
    <dgm:pt modelId="{329430B1-98C5-44C0-AD7C-4DF90CE6307F}" type="sibTrans" cxnId="{87E0F02F-4BFF-4875-A544-0DF084B34B9A}">
      <dgm:prSet/>
      <dgm:spPr/>
      <dgm:t>
        <a:bodyPr/>
        <a:lstStyle/>
        <a:p>
          <a:endParaRPr lang="pt-BR"/>
        </a:p>
      </dgm:t>
    </dgm:pt>
    <dgm:pt modelId="{F0BAD809-CF35-4245-B968-B5288DA485BD}">
      <dgm:prSet phldrT="[Texto]"/>
      <dgm:spPr/>
      <dgm:t>
        <a:bodyPr/>
        <a:lstStyle/>
        <a:p>
          <a:r>
            <a:rPr lang="pt-BR" dirty="0"/>
            <a:t>Gravação</a:t>
          </a:r>
        </a:p>
      </dgm:t>
    </dgm:pt>
    <dgm:pt modelId="{EDC7E831-3988-4C5D-A705-741344088A69}" type="parTrans" cxnId="{A122409F-2B74-4521-AC06-FCC339360514}">
      <dgm:prSet/>
      <dgm:spPr/>
      <dgm:t>
        <a:bodyPr/>
        <a:lstStyle/>
        <a:p>
          <a:endParaRPr lang="pt-BR"/>
        </a:p>
      </dgm:t>
    </dgm:pt>
    <dgm:pt modelId="{01A1144C-A8F2-415C-80F2-ED62001B809F}" type="sibTrans" cxnId="{A122409F-2B74-4521-AC06-FCC339360514}">
      <dgm:prSet/>
      <dgm:spPr/>
      <dgm:t>
        <a:bodyPr/>
        <a:lstStyle/>
        <a:p>
          <a:endParaRPr lang="pt-BR"/>
        </a:p>
      </dgm:t>
    </dgm:pt>
    <dgm:pt modelId="{47AF88AA-84F0-43D4-BEAA-5D87EFC3E41B}">
      <dgm:prSet phldrT="[Texto]"/>
      <dgm:spPr/>
      <dgm:t>
        <a:bodyPr/>
        <a:lstStyle/>
        <a:p>
          <a:r>
            <a:rPr lang="pt-BR" dirty="0"/>
            <a:t>Escuta</a:t>
          </a:r>
        </a:p>
      </dgm:t>
    </dgm:pt>
    <dgm:pt modelId="{192B730B-0210-480B-9726-E33088176089}" type="parTrans" cxnId="{AC6AF0F5-0259-45C6-99AA-4552EC18EB77}">
      <dgm:prSet/>
      <dgm:spPr/>
      <dgm:t>
        <a:bodyPr/>
        <a:lstStyle/>
        <a:p>
          <a:endParaRPr lang="pt-BR"/>
        </a:p>
      </dgm:t>
    </dgm:pt>
    <dgm:pt modelId="{2C2761AB-D981-4DF3-8C7C-99DD0C578878}" type="sibTrans" cxnId="{AC6AF0F5-0259-45C6-99AA-4552EC18EB77}">
      <dgm:prSet/>
      <dgm:spPr/>
      <dgm:t>
        <a:bodyPr/>
        <a:lstStyle/>
        <a:p>
          <a:endParaRPr lang="pt-BR"/>
        </a:p>
      </dgm:t>
    </dgm:pt>
    <dgm:pt modelId="{CF657175-DF4B-4A4C-A10F-949EB423DF7A}">
      <dgm:prSet phldrT="[Texto]"/>
      <dgm:spPr/>
      <dgm:t>
        <a:bodyPr/>
        <a:lstStyle/>
        <a:p>
          <a:r>
            <a:rPr lang="pt-BR" dirty="0"/>
            <a:t>Gravação</a:t>
          </a:r>
        </a:p>
      </dgm:t>
    </dgm:pt>
    <dgm:pt modelId="{532E629D-F58C-4903-ABC9-2DD72445B3C9}" type="parTrans" cxnId="{FA770972-8BA3-4CD5-91D1-122F019ECEA3}">
      <dgm:prSet/>
      <dgm:spPr/>
      <dgm:t>
        <a:bodyPr/>
        <a:lstStyle/>
        <a:p>
          <a:endParaRPr lang="pt-BR"/>
        </a:p>
      </dgm:t>
    </dgm:pt>
    <dgm:pt modelId="{28330334-CDE7-407C-8943-6E1A3B94D21A}" type="sibTrans" cxnId="{FA770972-8BA3-4CD5-91D1-122F019ECEA3}">
      <dgm:prSet/>
      <dgm:spPr/>
      <dgm:t>
        <a:bodyPr/>
        <a:lstStyle/>
        <a:p>
          <a:endParaRPr lang="pt-BR"/>
        </a:p>
      </dgm:t>
    </dgm:pt>
    <dgm:pt modelId="{0131D83D-4983-41BB-A862-0834EFB26259}" type="pres">
      <dgm:prSet presAssocID="{0C172E63-BF01-40DB-9D05-67A4EAA1A86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91D7C9E-6DB8-4383-8E05-F82519DF75B2}" type="pres">
      <dgm:prSet presAssocID="{B436FA1C-F68E-49DF-87AE-3AD160729913}" presName="root1" presStyleCnt="0"/>
      <dgm:spPr/>
    </dgm:pt>
    <dgm:pt modelId="{01B7A985-D02A-49BB-8056-74EFFBDE828D}" type="pres">
      <dgm:prSet presAssocID="{B436FA1C-F68E-49DF-87AE-3AD160729913}" presName="LevelOneTextNode" presStyleLbl="node0" presStyleIdx="0" presStyleCnt="1">
        <dgm:presLayoutVars>
          <dgm:chPref val="3"/>
        </dgm:presLayoutVars>
      </dgm:prSet>
      <dgm:spPr/>
    </dgm:pt>
    <dgm:pt modelId="{891BAD2E-FC73-48A3-ACF4-C7696F3415D3}" type="pres">
      <dgm:prSet presAssocID="{B436FA1C-F68E-49DF-87AE-3AD160729913}" presName="level2hierChild" presStyleCnt="0"/>
      <dgm:spPr/>
    </dgm:pt>
    <dgm:pt modelId="{7F5CE474-C1EC-4BB5-8A0F-3E86FF51FBCB}" type="pres">
      <dgm:prSet presAssocID="{15C15D04-D5E3-4DBC-BC59-08B7B5E6FE7F}" presName="conn2-1" presStyleLbl="parChTrans1D2" presStyleIdx="0" presStyleCnt="2"/>
      <dgm:spPr/>
    </dgm:pt>
    <dgm:pt modelId="{CDACDD19-3814-47E5-BEF3-7C07D1AD5C24}" type="pres">
      <dgm:prSet presAssocID="{15C15D04-D5E3-4DBC-BC59-08B7B5E6FE7F}" presName="connTx" presStyleLbl="parChTrans1D2" presStyleIdx="0" presStyleCnt="2"/>
      <dgm:spPr/>
    </dgm:pt>
    <dgm:pt modelId="{4730DE96-A9AB-4139-8AE9-19879CA5D8EC}" type="pres">
      <dgm:prSet presAssocID="{B13AF8AF-DA9C-4777-8ED3-66F1100D1F4F}" presName="root2" presStyleCnt="0"/>
      <dgm:spPr/>
    </dgm:pt>
    <dgm:pt modelId="{9ADAA8F6-B7E9-4785-8166-84426B561B1F}" type="pres">
      <dgm:prSet presAssocID="{B13AF8AF-DA9C-4777-8ED3-66F1100D1F4F}" presName="LevelTwoTextNode" presStyleLbl="node2" presStyleIdx="0" presStyleCnt="2">
        <dgm:presLayoutVars>
          <dgm:chPref val="3"/>
        </dgm:presLayoutVars>
      </dgm:prSet>
      <dgm:spPr/>
    </dgm:pt>
    <dgm:pt modelId="{457B289A-0D3A-4537-A187-79D3CF2B5AF4}" type="pres">
      <dgm:prSet presAssocID="{B13AF8AF-DA9C-4777-8ED3-66F1100D1F4F}" presName="level3hierChild" presStyleCnt="0"/>
      <dgm:spPr/>
    </dgm:pt>
    <dgm:pt modelId="{4EB0C6EB-E436-47CD-AD2E-56138AB41171}" type="pres">
      <dgm:prSet presAssocID="{E0AFA9E5-469C-469B-BC69-45CAFD286EFB}" presName="conn2-1" presStyleLbl="parChTrans1D3" presStyleIdx="0" presStyleCnt="6"/>
      <dgm:spPr/>
    </dgm:pt>
    <dgm:pt modelId="{517304C3-43BA-4E26-A606-24A1D7290540}" type="pres">
      <dgm:prSet presAssocID="{E0AFA9E5-469C-469B-BC69-45CAFD286EFB}" presName="connTx" presStyleLbl="parChTrans1D3" presStyleIdx="0" presStyleCnt="6"/>
      <dgm:spPr/>
    </dgm:pt>
    <dgm:pt modelId="{0435BBAA-6871-45BD-B168-C2BBE16FB2D9}" type="pres">
      <dgm:prSet presAssocID="{51BD7B4B-D853-4C27-8438-27296093CC25}" presName="root2" presStyleCnt="0"/>
      <dgm:spPr/>
    </dgm:pt>
    <dgm:pt modelId="{447A71B0-1A75-4D77-84AA-4FD0E4BD838F}" type="pres">
      <dgm:prSet presAssocID="{51BD7B4B-D853-4C27-8438-27296093CC25}" presName="LevelTwoTextNode" presStyleLbl="node3" presStyleIdx="0" presStyleCnt="6">
        <dgm:presLayoutVars>
          <dgm:chPref val="3"/>
        </dgm:presLayoutVars>
      </dgm:prSet>
      <dgm:spPr/>
    </dgm:pt>
    <dgm:pt modelId="{E765325D-47BA-4F5D-960B-70A5D9B7162F}" type="pres">
      <dgm:prSet presAssocID="{51BD7B4B-D853-4C27-8438-27296093CC25}" presName="level3hierChild" presStyleCnt="0"/>
      <dgm:spPr/>
    </dgm:pt>
    <dgm:pt modelId="{26F56B2C-526A-430F-BBCD-009F056D9D3D}" type="pres">
      <dgm:prSet presAssocID="{6A2B3D3C-9E1C-4409-8938-4B866EFB17D8}" presName="conn2-1" presStyleLbl="parChTrans1D3" presStyleIdx="1" presStyleCnt="6"/>
      <dgm:spPr/>
    </dgm:pt>
    <dgm:pt modelId="{E71BA1E2-69B7-487D-92E9-77BF66FA4297}" type="pres">
      <dgm:prSet presAssocID="{6A2B3D3C-9E1C-4409-8938-4B866EFB17D8}" presName="connTx" presStyleLbl="parChTrans1D3" presStyleIdx="1" presStyleCnt="6"/>
      <dgm:spPr/>
    </dgm:pt>
    <dgm:pt modelId="{39DC51EB-EC75-4C56-8219-A980F1AB19E1}" type="pres">
      <dgm:prSet presAssocID="{DB91708E-0773-400B-9FC3-637411A75165}" presName="root2" presStyleCnt="0"/>
      <dgm:spPr/>
    </dgm:pt>
    <dgm:pt modelId="{5B48EFA3-8CDC-4CB4-B81F-DDC53EC47240}" type="pres">
      <dgm:prSet presAssocID="{DB91708E-0773-400B-9FC3-637411A75165}" presName="LevelTwoTextNode" presStyleLbl="node3" presStyleIdx="1" presStyleCnt="6">
        <dgm:presLayoutVars>
          <dgm:chPref val="3"/>
        </dgm:presLayoutVars>
      </dgm:prSet>
      <dgm:spPr/>
    </dgm:pt>
    <dgm:pt modelId="{F02459F2-8427-44E6-9B74-01F2147722AE}" type="pres">
      <dgm:prSet presAssocID="{DB91708E-0773-400B-9FC3-637411A75165}" presName="level3hierChild" presStyleCnt="0"/>
      <dgm:spPr/>
    </dgm:pt>
    <dgm:pt modelId="{A011EA5B-1E6D-4B19-84D8-7DF4D8BCF4C9}" type="pres">
      <dgm:prSet presAssocID="{EDC7E831-3988-4C5D-A705-741344088A69}" presName="conn2-1" presStyleLbl="parChTrans1D3" presStyleIdx="2" presStyleCnt="6"/>
      <dgm:spPr/>
    </dgm:pt>
    <dgm:pt modelId="{71CF5E09-A4B2-4F47-A0A1-849B26376DB5}" type="pres">
      <dgm:prSet presAssocID="{EDC7E831-3988-4C5D-A705-741344088A69}" presName="connTx" presStyleLbl="parChTrans1D3" presStyleIdx="2" presStyleCnt="6"/>
      <dgm:spPr/>
    </dgm:pt>
    <dgm:pt modelId="{A5C9F377-F009-4369-9772-7793808B119F}" type="pres">
      <dgm:prSet presAssocID="{F0BAD809-CF35-4245-B968-B5288DA485BD}" presName="root2" presStyleCnt="0"/>
      <dgm:spPr/>
    </dgm:pt>
    <dgm:pt modelId="{312436E5-CE75-4C29-A706-FD68ACF45C03}" type="pres">
      <dgm:prSet presAssocID="{F0BAD809-CF35-4245-B968-B5288DA485BD}" presName="LevelTwoTextNode" presStyleLbl="node3" presStyleIdx="2" presStyleCnt="6">
        <dgm:presLayoutVars>
          <dgm:chPref val="3"/>
        </dgm:presLayoutVars>
      </dgm:prSet>
      <dgm:spPr/>
    </dgm:pt>
    <dgm:pt modelId="{90F2CA58-AFF5-44FD-A630-84CA1426778D}" type="pres">
      <dgm:prSet presAssocID="{F0BAD809-CF35-4245-B968-B5288DA485BD}" presName="level3hierChild" presStyleCnt="0"/>
      <dgm:spPr/>
    </dgm:pt>
    <dgm:pt modelId="{C67FA68F-CB12-4CA0-9E4C-CEDCCE441DCC}" type="pres">
      <dgm:prSet presAssocID="{D8FACAF8-1FDB-4BFD-8A29-332F365C84D5}" presName="conn2-1" presStyleLbl="parChTrans1D2" presStyleIdx="1" presStyleCnt="2"/>
      <dgm:spPr/>
    </dgm:pt>
    <dgm:pt modelId="{0B0665D0-18E0-41E0-AB55-1EFBA77EEB96}" type="pres">
      <dgm:prSet presAssocID="{D8FACAF8-1FDB-4BFD-8A29-332F365C84D5}" presName="connTx" presStyleLbl="parChTrans1D2" presStyleIdx="1" presStyleCnt="2"/>
      <dgm:spPr/>
    </dgm:pt>
    <dgm:pt modelId="{B06B1D63-A95D-4A9A-905C-F48E8AC8DA82}" type="pres">
      <dgm:prSet presAssocID="{7771EA1D-33C2-4F77-8240-808A29D2A8CC}" presName="root2" presStyleCnt="0"/>
      <dgm:spPr/>
    </dgm:pt>
    <dgm:pt modelId="{25CB3A4F-2D0B-4699-ABED-5620E0FF9ED2}" type="pres">
      <dgm:prSet presAssocID="{7771EA1D-33C2-4F77-8240-808A29D2A8CC}" presName="LevelTwoTextNode" presStyleLbl="node2" presStyleIdx="1" presStyleCnt="2">
        <dgm:presLayoutVars>
          <dgm:chPref val="3"/>
        </dgm:presLayoutVars>
      </dgm:prSet>
      <dgm:spPr/>
    </dgm:pt>
    <dgm:pt modelId="{C7150998-D07A-42E9-9482-214AD1969680}" type="pres">
      <dgm:prSet presAssocID="{7771EA1D-33C2-4F77-8240-808A29D2A8CC}" presName="level3hierChild" presStyleCnt="0"/>
      <dgm:spPr/>
    </dgm:pt>
    <dgm:pt modelId="{A288649F-C152-4176-9D60-A922E57DD74D}" type="pres">
      <dgm:prSet presAssocID="{8E25578A-8421-4239-A474-1D2D22D823C0}" presName="conn2-1" presStyleLbl="parChTrans1D3" presStyleIdx="3" presStyleCnt="6"/>
      <dgm:spPr/>
    </dgm:pt>
    <dgm:pt modelId="{B5744CCF-44C3-4E2B-8973-E61193AB0B72}" type="pres">
      <dgm:prSet presAssocID="{8E25578A-8421-4239-A474-1D2D22D823C0}" presName="connTx" presStyleLbl="parChTrans1D3" presStyleIdx="3" presStyleCnt="6"/>
      <dgm:spPr/>
    </dgm:pt>
    <dgm:pt modelId="{B13BF7CC-EEE6-4FA3-8317-D0C07CC86D25}" type="pres">
      <dgm:prSet presAssocID="{32AD7A41-0A3D-40AB-81B0-CC57E4E1FA56}" presName="root2" presStyleCnt="0"/>
      <dgm:spPr/>
    </dgm:pt>
    <dgm:pt modelId="{4E75E32A-42BD-4419-B306-A40C52BC6BA1}" type="pres">
      <dgm:prSet presAssocID="{32AD7A41-0A3D-40AB-81B0-CC57E4E1FA56}" presName="LevelTwoTextNode" presStyleLbl="node3" presStyleIdx="3" presStyleCnt="6">
        <dgm:presLayoutVars>
          <dgm:chPref val="3"/>
        </dgm:presLayoutVars>
      </dgm:prSet>
      <dgm:spPr/>
    </dgm:pt>
    <dgm:pt modelId="{8BD25C40-D54C-4FA4-B1EC-58E9524D475E}" type="pres">
      <dgm:prSet presAssocID="{32AD7A41-0A3D-40AB-81B0-CC57E4E1FA56}" presName="level3hierChild" presStyleCnt="0"/>
      <dgm:spPr/>
    </dgm:pt>
    <dgm:pt modelId="{5D24438D-7AB8-4EF5-B136-09B3416C1AA6}" type="pres">
      <dgm:prSet presAssocID="{192B730B-0210-480B-9726-E33088176089}" presName="conn2-1" presStyleLbl="parChTrans1D3" presStyleIdx="4" presStyleCnt="6"/>
      <dgm:spPr/>
    </dgm:pt>
    <dgm:pt modelId="{229A435D-A5A1-4239-A7AA-909631DD3B21}" type="pres">
      <dgm:prSet presAssocID="{192B730B-0210-480B-9726-E33088176089}" presName="connTx" presStyleLbl="parChTrans1D3" presStyleIdx="4" presStyleCnt="6"/>
      <dgm:spPr/>
    </dgm:pt>
    <dgm:pt modelId="{FD00329C-FFB1-4EF2-A0AB-B439AA2FA5D6}" type="pres">
      <dgm:prSet presAssocID="{47AF88AA-84F0-43D4-BEAA-5D87EFC3E41B}" presName="root2" presStyleCnt="0"/>
      <dgm:spPr/>
    </dgm:pt>
    <dgm:pt modelId="{742787B2-E4C9-4F6A-8119-438281E348E6}" type="pres">
      <dgm:prSet presAssocID="{47AF88AA-84F0-43D4-BEAA-5D87EFC3E41B}" presName="LevelTwoTextNode" presStyleLbl="node3" presStyleIdx="4" presStyleCnt="6">
        <dgm:presLayoutVars>
          <dgm:chPref val="3"/>
        </dgm:presLayoutVars>
      </dgm:prSet>
      <dgm:spPr/>
    </dgm:pt>
    <dgm:pt modelId="{1CFFC9C7-0873-426F-8473-9F664D978C64}" type="pres">
      <dgm:prSet presAssocID="{47AF88AA-84F0-43D4-BEAA-5D87EFC3E41B}" presName="level3hierChild" presStyleCnt="0"/>
      <dgm:spPr/>
    </dgm:pt>
    <dgm:pt modelId="{28B6DC6E-79F0-4A38-BC25-DFBF96CABA20}" type="pres">
      <dgm:prSet presAssocID="{532E629D-F58C-4903-ABC9-2DD72445B3C9}" presName="conn2-1" presStyleLbl="parChTrans1D3" presStyleIdx="5" presStyleCnt="6"/>
      <dgm:spPr/>
    </dgm:pt>
    <dgm:pt modelId="{C559D46F-AF97-447B-88FB-289146986108}" type="pres">
      <dgm:prSet presAssocID="{532E629D-F58C-4903-ABC9-2DD72445B3C9}" presName="connTx" presStyleLbl="parChTrans1D3" presStyleIdx="5" presStyleCnt="6"/>
      <dgm:spPr/>
    </dgm:pt>
    <dgm:pt modelId="{A3C8FC99-D40A-401B-9ECC-4AE6E51687D5}" type="pres">
      <dgm:prSet presAssocID="{CF657175-DF4B-4A4C-A10F-949EB423DF7A}" presName="root2" presStyleCnt="0"/>
      <dgm:spPr/>
    </dgm:pt>
    <dgm:pt modelId="{8D798B7E-C7E0-4278-BF75-C9A69984E948}" type="pres">
      <dgm:prSet presAssocID="{CF657175-DF4B-4A4C-A10F-949EB423DF7A}" presName="LevelTwoTextNode" presStyleLbl="node3" presStyleIdx="5" presStyleCnt="6">
        <dgm:presLayoutVars>
          <dgm:chPref val="3"/>
        </dgm:presLayoutVars>
      </dgm:prSet>
      <dgm:spPr/>
    </dgm:pt>
    <dgm:pt modelId="{6D5C48A5-8129-482C-82AA-8DF9E9053809}" type="pres">
      <dgm:prSet presAssocID="{CF657175-DF4B-4A4C-A10F-949EB423DF7A}" presName="level3hierChild" presStyleCnt="0"/>
      <dgm:spPr/>
    </dgm:pt>
  </dgm:ptLst>
  <dgm:cxnLst>
    <dgm:cxn modelId="{37E3A101-34AB-4ECB-959D-96B0CB4E6AA9}" type="presOf" srcId="{8E25578A-8421-4239-A474-1D2D22D823C0}" destId="{A288649F-C152-4176-9D60-A922E57DD74D}" srcOrd="0" destOrd="0" presId="urn:microsoft.com/office/officeart/2005/8/layout/hierarchy2"/>
    <dgm:cxn modelId="{7FC58207-2A59-4004-819D-800BDC2A1EA1}" srcId="{B13AF8AF-DA9C-4777-8ED3-66F1100D1F4F}" destId="{DB91708E-0773-400B-9FC3-637411A75165}" srcOrd="1" destOrd="0" parTransId="{6A2B3D3C-9E1C-4409-8938-4B866EFB17D8}" sibTransId="{70635E38-8AC7-4A73-A603-772A46EC3D1B}"/>
    <dgm:cxn modelId="{88357309-E1D7-4AA0-8301-9372ECD186D9}" type="presOf" srcId="{192B730B-0210-480B-9726-E33088176089}" destId="{229A435D-A5A1-4239-A7AA-909631DD3B21}" srcOrd="1" destOrd="0" presId="urn:microsoft.com/office/officeart/2005/8/layout/hierarchy2"/>
    <dgm:cxn modelId="{52D2080C-4DE4-4E4F-81AD-AE59FE75E7DF}" type="presOf" srcId="{6A2B3D3C-9E1C-4409-8938-4B866EFB17D8}" destId="{E71BA1E2-69B7-487D-92E9-77BF66FA4297}" srcOrd="1" destOrd="0" presId="urn:microsoft.com/office/officeart/2005/8/layout/hierarchy2"/>
    <dgm:cxn modelId="{A8635B20-DD40-43BB-B63E-8AA0FEE8DD68}" type="presOf" srcId="{F0BAD809-CF35-4245-B968-B5288DA485BD}" destId="{312436E5-CE75-4C29-A706-FD68ACF45C03}" srcOrd="0" destOrd="0" presId="urn:microsoft.com/office/officeart/2005/8/layout/hierarchy2"/>
    <dgm:cxn modelId="{4509B921-5491-489B-A93C-3A169D25AE4A}" type="presOf" srcId="{532E629D-F58C-4903-ABC9-2DD72445B3C9}" destId="{C559D46F-AF97-447B-88FB-289146986108}" srcOrd="1" destOrd="0" presId="urn:microsoft.com/office/officeart/2005/8/layout/hierarchy2"/>
    <dgm:cxn modelId="{80A6B72C-C21C-4210-9557-2DE5B312F178}" type="presOf" srcId="{7771EA1D-33C2-4F77-8240-808A29D2A8CC}" destId="{25CB3A4F-2D0B-4699-ABED-5620E0FF9ED2}" srcOrd="0" destOrd="0" presId="urn:microsoft.com/office/officeart/2005/8/layout/hierarchy2"/>
    <dgm:cxn modelId="{87E0F02F-4BFF-4875-A544-0DF084B34B9A}" srcId="{7771EA1D-33C2-4F77-8240-808A29D2A8CC}" destId="{32AD7A41-0A3D-40AB-81B0-CC57E4E1FA56}" srcOrd="0" destOrd="0" parTransId="{8E25578A-8421-4239-A474-1D2D22D823C0}" sibTransId="{329430B1-98C5-44C0-AD7C-4DF90CE6307F}"/>
    <dgm:cxn modelId="{9DE4013F-A498-4AE0-BBBB-BB36F2F8CD69}" type="presOf" srcId="{192B730B-0210-480B-9726-E33088176089}" destId="{5D24438D-7AB8-4EF5-B136-09B3416C1AA6}" srcOrd="0" destOrd="0" presId="urn:microsoft.com/office/officeart/2005/8/layout/hierarchy2"/>
    <dgm:cxn modelId="{E164B662-F6A6-415C-B5C0-EC707806AC25}" type="presOf" srcId="{15C15D04-D5E3-4DBC-BC59-08B7B5E6FE7F}" destId="{CDACDD19-3814-47E5-BEF3-7C07D1AD5C24}" srcOrd="1" destOrd="0" presId="urn:microsoft.com/office/officeart/2005/8/layout/hierarchy2"/>
    <dgm:cxn modelId="{7AA19064-AF65-4822-B8B7-08E9755E63BA}" srcId="{B436FA1C-F68E-49DF-87AE-3AD160729913}" destId="{7771EA1D-33C2-4F77-8240-808A29D2A8CC}" srcOrd="1" destOrd="0" parTransId="{D8FACAF8-1FDB-4BFD-8A29-332F365C84D5}" sibTransId="{361B3A0C-CC4C-4B32-A0ED-B9E48EBA3427}"/>
    <dgm:cxn modelId="{5B994A6A-672C-471C-B748-C71FFC77EC19}" type="presOf" srcId="{CF657175-DF4B-4A4C-A10F-949EB423DF7A}" destId="{8D798B7E-C7E0-4278-BF75-C9A69984E948}" srcOrd="0" destOrd="0" presId="urn:microsoft.com/office/officeart/2005/8/layout/hierarchy2"/>
    <dgm:cxn modelId="{B075096B-01FA-4C44-92EF-CE2074615FE5}" type="presOf" srcId="{EDC7E831-3988-4C5D-A705-741344088A69}" destId="{71CF5E09-A4B2-4F47-A0A1-849B26376DB5}" srcOrd="1" destOrd="0" presId="urn:microsoft.com/office/officeart/2005/8/layout/hierarchy2"/>
    <dgm:cxn modelId="{8FFE4F4C-E8D3-449C-A12A-DCABC10363AE}" type="presOf" srcId="{8E25578A-8421-4239-A474-1D2D22D823C0}" destId="{B5744CCF-44C3-4E2B-8973-E61193AB0B72}" srcOrd="1" destOrd="0" presId="urn:microsoft.com/office/officeart/2005/8/layout/hierarchy2"/>
    <dgm:cxn modelId="{9A89EE4F-F477-4D5E-B04F-FB59859A3776}" type="presOf" srcId="{DB91708E-0773-400B-9FC3-637411A75165}" destId="{5B48EFA3-8CDC-4CB4-B81F-DDC53EC47240}" srcOrd="0" destOrd="0" presId="urn:microsoft.com/office/officeart/2005/8/layout/hierarchy2"/>
    <dgm:cxn modelId="{FA770972-8BA3-4CD5-91D1-122F019ECEA3}" srcId="{7771EA1D-33C2-4F77-8240-808A29D2A8CC}" destId="{CF657175-DF4B-4A4C-A10F-949EB423DF7A}" srcOrd="2" destOrd="0" parTransId="{532E629D-F58C-4903-ABC9-2DD72445B3C9}" sibTransId="{28330334-CDE7-407C-8943-6E1A3B94D21A}"/>
    <dgm:cxn modelId="{43E3B775-9455-4883-9DB2-1C49AF1F6E71}" srcId="{0C172E63-BF01-40DB-9D05-67A4EAA1A869}" destId="{B436FA1C-F68E-49DF-87AE-3AD160729913}" srcOrd="0" destOrd="0" parTransId="{96510B7C-093F-4731-A2DB-8FE92B4BFDF5}" sibTransId="{EF803ED6-254E-4CE6-AD89-031E995F0B11}"/>
    <dgm:cxn modelId="{5FEABD7C-AEA3-40B1-9EFF-4CBB82DF92A9}" type="presOf" srcId="{E0AFA9E5-469C-469B-BC69-45CAFD286EFB}" destId="{4EB0C6EB-E436-47CD-AD2E-56138AB41171}" srcOrd="0" destOrd="0" presId="urn:microsoft.com/office/officeart/2005/8/layout/hierarchy2"/>
    <dgm:cxn modelId="{6D5CE87D-028D-4ABC-AD16-96B5E1793D9C}" type="presOf" srcId="{51BD7B4B-D853-4C27-8438-27296093CC25}" destId="{447A71B0-1A75-4D77-84AA-4FD0E4BD838F}" srcOrd="0" destOrd="0" presId="urn:microsoft.com/office/officeart/2005/8/layout/hierarchy2"/>
    <dgm:cxn modelId="{785BE78C-BD2A-4A4F-9D82-E15357DED25A}" type="presOf" srcId="{B13AF8AF-DA9C-4777-8ED3-66F1100D1F4F}" destId="{9ADAA8F6-B7E9-4785-8166-84426B561B1F}" srcOrd="0" destOrd="0" presId="urn:microsoft.com/office/officeart/2005/8/layout/hierarchy2"/>
    <dgm:cxn modelId="{A95E9E91-FD7D-4AAC-BCB1-8EAA8A96F0BD}" type="presOf" srcId="{E0AFA9E5-469C-469B-BC69-45CAFD286EFB}" destId="{517304C3-43BA-4E26-A606-24A1D7290540}" srcOrd="1" destOrd="0" presId="urn:microsoft.com/office/officeart/2005/8/layout/hierarchy2"/>
    <dgm:cxn modelId="{3EBF1B95-ED3F-41A1-8976-0B7586E9E9BE}" type="presOf" srcId="{15C15D04-D5E3-4DBC-BC59-08B7B5E6FE7F}" destId="{7F5CE474-C1EC-4BB5-8A0F-3E86FF51FBCB}" srcOrd="0" destOrd="0" presId="urn:microsoft.com/office/officeart/2005/8/layout/hierarchy2"/>
    <dgm:cxn modelId="{026DAE95-8498-4F1D-A92D-412A8EDD504A}" srcId="{B436FA1C-F68E-49DF-87AE-3AD160729913}" destId="{B13AF8AF-DA9C-4777-8ED3-66F1100D1F4F}" srcOrd="0" destOrd="0" parTransId="{15C15D04-D5E3-4DBC-BC59-08B7B5E6FE7F}" sibTransId="{66D1FC82-1FF8-4E6B-A03B-968FE00E530F}"/>
    <dgm:cxn modelId="{068DF199-F5E1-41AE-938E-65E240295668}" type="presOf" srcId="{6A2B3D3C-9E1C-4409-8938-4B866EFB17D8}" destId="{26F56B2C-526A-430F-BBCD-009F056D9D3D}" srcOrd="0" destOrd="0" presId="urn:microsoft.com/office/officeart/2005/8/layout/hierarchy2"/>
    <dgm:cxn modelId="{A122409F-2B74-4521-AC06-FCC339360514}" srcId="{B13AF8AF-DA9C-4777-8ED3-66F1100D1F4F}" destId="{F0BAD809-CF35-4245-B968-B5288DA485BD}" srcOrd="2" destOrd="0" parTransId="{EDC7E831-3988-4C5D-A705-741344088A69}" sibTransId="{01A1144C-A8F2-415C-80F2-ED62001B809F}"/>
    <dgm:cxn modelId="{93B6AA9F-9700-4104-8212-11CA7B0E1F64}" srcId="{B13AF8AF-DA9C-4777-8ED3-66F1100D1F4F}" destId="{51BD7B4B-D853-4C27-8438-27296093CC25}" srcOrd="0" destOrd="0" parTransId="{E0AFA9E5-469C-469B-BC69-45CAFD286EFB}" sibTransId="{5EB32A13-7C9D-465A-8C3C-F313389A066F}"/>
    <dgm:cxn modelId="{5D6DE2A0-1BA0-4328-B412-865A39C9AD7D}" type="presOf" srcId="{D8FACAF8-1FDB-4BFD-8A29-332F365C84D5}" destId="{C67FA68F-CB12-4CA0-9E4C-CEDCCE441DCC}" srcOrd="0" destOrd="0" presId="urn:microsoft.com/office/officeart/2005/8/layout/hierarchy2"/>
    <dgm:cxn modelId="{15B999A1-9FF6-4DED-B4BB-84702D35F31C}" type="presOf" srcId="{47AF88AA-84F0-43D4-BEAA-5D87EFC3E41B}" destId="{742787B2-E4C9-4F6A-8119-438281E348E6}" srcOrd="0" destOrd="0" presId="urn:microsoft.com/office/officeart/2005/8/layout/hierarchy2"/>
    <dgm:cxn modelId="{6A0798A2-5CA5-44F7-9A74-51B3CE627EA7}" type="presOf" srcId="{32AD7A41-0A3D-40AB-81B0-CC57E4E1FA56}" destId="{4E75E32A-42BD-4419-B306-A40C52BC6BA1}" srcOrd="0" destOrd="0" presId="urn:microsoft.com/office/officeart/2005/8/layout/hierarchy2"/>
    <dgm:cxn modelId="{3A678EAD-41DE-4DBE-B7E2-22A38260E9DF}" type="presOf" srcId="{532E629D-F58C-4903-ABC9-2DD72445B3C9}" destId="{28B6DC6E-79F0-4A38-BC25-DFBF96CABA20}" srcOrd="0" destOrd="0" presId="urn:microsoft.com/office/officeart/2005/8/layout/hierarchy2"/>
    <dgm:cxn modelId="{231BA7CB-E7E4-4846-B98A-C7EF78DC8985}" type="presOf" srcId="{0C172E63-BF01-40DB-9D05-67A4EAA1A869}" destId="{0131D83D-4983-41BB-A862-0834EFB26259}" srcOrd="0" destOrd="0" presId="urn:microsoft.com/office/officeart/2005/8/layout/hierarchy2"/>
    <dgm:cxn modelId="{F60A35E2-A367-469E-A900-BCF24C0267F7}" type="presOf" srcId="{D8FACAF8-1FDB-4BFD-8A29-332F365C84D5}" destId="{0B0665D0-18E0-41E0-AB55-1EFBA77EEB96}" srcOrd="1" destOrd="0" presId="urn:microsoft.com/office/officeart/2005/8/layout/hierarchy2"/>
    <dgm:cxn modelId="{84CB8AED-CF97-4A1B-B1F4-AC4D501746D6}" type="presOf" srcId="{B436FA1C-F68E-49DF-87AE-3AD160729913}" destId="{01B7A985-D02A-49BB-8056-74EFFBDE828D}" srcOrd="0" destOrd="0" presId="urn:microsoft.com/office/officeart/2005/8/layout/hierarchy2"/>
    <dgm:cxn modelId="{AC6AF0F5-0259-45C6-99AA-4552EC18EB77}" srcId="{7771EA1D-33C2-4F77-8240-808A29D2A8CC}" destId="{47AF88AA-84F0-43D4-BEAA-5D87EFC3E41B}" srcOrd="1" destOrd="0" parTransId="{192B730B-0210-480B-9726-E33088176089}" sibTransId="{2C2761AB-D981-4DF3-8C7C-99DD0C578878}"/>
    <dgm:cxn modelId="{DD1F85F8-32BA-4E74-811D-78DCD517BD05}" type="presOf" srcId="{EDC7E831-3988-4C5D-A705-741344088A69}" destId="{A011EA5B-1E6D-4B19-84D8-7DF4D8BCF4C9}" srcOrd="0" destOrd="0" presId="urn:microsoft.com/office/officeart/2005/8/layout/hierarchy2"/>
    <dgm:cxn modelId="{FB0C1E14-22A5-4993-950D-F1E70BEDF146}" type="presParOf" srcId="{0131D83D-4983-41BB-A862-0834EFB26259}" destId="{491D7C9E-6DB8-4383-8E05-F82519DF75B2}" srcOrd="0" destOrd="0" presId="urn:microsoft.com/office/officeart/2005/8/layout/hierarchy2"/>
    <dgm:cxn modelId="{CC861F32-CA2E-49CD-B80C-3268EC22F699}" type="presParOf" srcId="{491D7C9E-6DB8-4383-8E05-F82519DF75B2}" destId="{01B7A985-D02A-49BB-8056-74EFFBDE828D}" srcOrd="0" destOrd="0" presId="urn:microsoft.com/office/officeart/2005/8/layout/hierarchy2"/>
    <dgm:cxn modelId="{573653F6-3075-4DA1-98C3-E0533643FBBF}" type="presParOf" srcId="{491D7C9E-6DB8-4383-8E05-F82519DF75B2}" destId="{891BAD2E-FC73-48A3-ACF4-C7696F3415D3}" srcOrd="1" destOrd="0" presId="urn:microsoft.com/office/officeart/2005/8/layout/hierarchy2"/>
    <dgm:cxn modelId="{19C3A4A9-7FA3-459B-9DD2-9D9AEBC72709}" type="presParOf" srcId="{891BAD2E-FC73-48A3-ACF4-C7696F3415D3}" destId="{7F5CE474-C1EC-4BB5-8A0F-3E86FF51FBCB}" srcOrd="0" destOrd="0" presId="urn:microsoft.com/office/officeart/2005/8/layout/hierarchy2"/>
    <dgm:cxn modelId="{F5665CF6-E7A6-4B4F-BC00-8F339DA3E3CF}" type="presParOf" srcId="{7F5CE474-C1EC-4BB5-8A0F-3E86FF51FBCB}" destId="{CDACDD19-3814-47E5-BEF3-7C07D1AD5C24}" srcOrd="0" destOrd="0" presId="urn:microsoft.com/office/officeart/2005/8/layout/hierarchy2"/>
    <dgm:cxn modelId="{7CE3DB51-AA78-4DDE-8EF3-2B7C62E268EF}" type="presParOf" srcId="{891BAD2E-FC73-48A3-ACF4-C7696F3415D3}" destId="{4730DE96-A9AB-4139-8AE9-19879CA5D8EC}" srcOrd="1" destOrd="0" presId="urn:microsoft.com/office/officeart/2005/8/layout/hierarchy2"/>
    <dgm:cxn modelId="{3C026FB6-1FB4-4F65-A65F-140F3ED6D3AB}" type="presParOf" srcId="{4730DE96-A9AB-4139-8AE9-19879CA5D8EC}" destId="{9ADAA8F6-B7E9-4785-8166-84426B561B1F}" srcOrd="0" destOrd="0" presId="urn:microsoft.com/office/officeart/2005/8/layout/hierarchy2"/>
    <dgm:cxn modelId="{51F9D57D-6704-4BEC-846B-ECB96380C97C}" type="presParOf" srcId="{4730DE96-A9AB-4139-8AE9-19879CA5D8EC}" destId="{457B289A-0D3A-4537-A187-79D3CF2B5AF4}" srcOrd="1" destOrd="0" presId="urn:microsoft.com/office/officeart/2005/8/layout/hierarchy2"/>
    <dgm:cxn modelId="{1611A109-18A8-46F1-820A-EA7024855E54}" type="presParOf" srcId="{457B289A-0D3A-4537-A187-79D3CF2B5AF4}" destId="{4EB0C6EB-E436-47CD-AD2E-56138AB41171}" srcOrd="0" destOrd="0" presId="urn:microsoft.com/office/officeart/2005/8/layout/hierarchy2"/>
    <dgm:cxn modelId="{27335F11-4A54-4BB0-B300-36258FC45281}" type="presParOf" srcId="{4EB0C6EB-E436-47CD-AD2E-56138AB41171}" destId="{517304C3-43BA-4E26-A606-24A1D7290540}" srcOrd="0" destOrd="0" presId="urn:microsoft.com/office/officeart/2005/8/layout/hierarchy2"/>
    <dgm:cxn modelId="{CC381B6B-8EC5-44FB-A7D5-562F93240E4E}" type="presParOf" srcId="{457B289A-0D3A-4537-A187-79D3CF2B5AF4}" destId="{0435BBAA-6871-45BD-B168-C2BBE16FB2D9}" srcOrd="1" destOrd="0" presId="urn:microsoft.com/office/officeart/2005/8/layout/hierarchy2"/>
    <dgm:cxn modelId="{34BC7242-56D8-4EF8-9A76-F9690932110C}" type="presParOf" srcId="{0435BBAA-6871-45BD-B168-C2BBE16FB2D9}" destId="{447A71B0-1A75-4D77-84AA-4FD0E4BD838F}" srcOrd="0" destOrd="0" presId="urn:microsoft.com/office/officeart/2005/8/layout/hierarchy2"/>
    <dgm:cxn modelId="{B1C4C480-742E-4EF9-B8E9-80409E5CC784}" type="presParOf" srcId="{0435BBAA-6871-45BD-B168-C2BBE16FB2D9}" destId="{E765325D-47BA-4F5D-960B-70A5D9B7162F}" srcOrd="1" destOrd="0" presId="urn:microsoft.com/office/officeart/2005/8/layout/hierarchy2"/>
    <dgm:cxn modelId="{D41FA99C-E98E-46E6-AB13-68B2CD9E7D1F}" type="presParOf" srcId="{457B289A-0D3A-4537-A187-79D3CF2B5AF4}" destId="{26F56B2C-526A-430F-BBCD-009F056D9D3D}" srcOrd="2" destOrd="0" presId="urn:microsoft.com/office/officeart/2005/8/layout/hierarchy2"/>
    <dgm:cxn modelId="{86C15C6F-74F9-496C-8894-79A5C232F4CC}" type="presParOf" srcId="{26F56B2C-526A-430F-BBCD-009F056D9D3D}" destId="{E71BA1E2-69B7-487D-92E9-77BF66FA4297}" srcOrd="0" destOrd="0" presId="urn:microsoft.com/office/officeart/2005/8/layout/hierarchy2"/>
    <dgm:cxn modelId="{BAC28978-29C0-4C53-96D5-43472E80FF08}" type="presParOf" srcId="{457B289A-0D3A-4537-A187-79D3CF2B5AF4}" destId="{39DC51EB-EC75-4C56-8219-A980F1AB19E1}" srcOrd="3" destOrd="0" presId="urn:microsoft.com/office/officeart/2005/8/layout/hierarchy2"/>
    <dgm:cxn modelId="{16218AD2-A1CF-4FF3-BAE0-01103CBCF444}" type="presParOf" srcId="{39DC51EB-EC75-4C56-8219-A980F1AB19E1}" destId="{5B48EFA3-8CDC-4CB4-B81F-DDC53EC47240}" srcOrd="0" destOrd="0" presId="urn:microsoft.com/office/officeart/2005/8/layout/hierarchy2"/>
    <dgm:cxn modelId="{067C3CD8-D5DC-47B3-A24F-DB9C7DFB0CE3}" type="presParOf" srcId="{39DC51EB-EC75-4C56-8219-A980F1AB19E1}" destId="{F02459F2-8427-44E6-9B74-01F2147722AE}" srcOrd="1" destOrd="0" presId="urn:microsoft.com/office/officeart/2005/8/layout/hierarchy2"/>
    <dgm:cxn modelId="{EF17D64F-376D-4365-891C-E6463077949C}" type="presParOf" srcId="{457B289A-0D3A-4537-A187-79D3CF2B5AF4}" destId="{A011EA5B-1E6D-4B19-84D8-7DF4D8BCF4C9}" srcOrd="4" destOrd="0" presId="urn:microsoft.com/office/officeart/2005/8/layout/hierarchy2"/>
    <dgm:cxn modelId="{3F2ACFD1-601F-4833-BAFB-87B822CBBB55}" type="presParOf" srcId="{A011EA5B-1E6D-4B19-84D8-7DF4D8BCF4C9}" destId="{71CF5E09-A4B2-4F47-A0A1-849B26376DB5}" srcOrd="0" destOrd="0" presId="urn:microsoft.com/office/officeart/2005/8/layout/hierarchy2"/>
    <dgm:cxn modelId="{196C29FD-CE7A-41BE-A38C-4C87AFBEB425}" type="presParOf" srcId="{457B289A-0D3A-4537-A187-79D3CF2B5AF4}" destId="{A5C9F377-F009-4369-9772-7793808B119F}" srcOrd="5" destOrd="0" presId="urn:microsoft.com/office/officeart/2005/8/layout/hierarchy2"/>
    <dgm:cxn modelId="{D7B0C572-7603-41B1-B7C6-6B11E822528A}" type="presParOf" srcId="{A5C9F377-F009-4369-9772-7793808B119F}" destId="{312436E5-CE75-4C29-A706-FD68ACF45C03}" srcOrd="0" destOrd="0" presId="urn:microsoft.com/office/officeart/2005/8/layout/hierarchy2"/>
    <dgm:cxn modelId="{DF639EDD-2C96-42E3-9C0F-FB6233FB80F2}" type="presParOf" srcId="{A5C9F377-F009-4369-9772-7793808B119F}" destId="{90F2CA58-AFF5-44FD-A630-84CA1426778D}" srcOrd="1" destOrd="0" presId="urn:microsoft.com/office/officeart/2005/8/layout/hierarchy2"/>
    <dgm:cxn modelId="{55E0A7CC-D410-4F17-861E-3D2283053DDC}" type="presParOf" srcId="{891BAD2E-FC73-48A3-ACF4-C7696F3415D3}" destId="{C67FA68F-CB12-4CA0-9E4C-CEDCCE441DCC}" srcOrd="2" destOrd="0" presId="urn:microsoft.com/office/officeart/2005/8/layout/hierarchy2"/>
    <dgm:cxn modelId="{4CFDA142-9B9A-4372-93B5-789D6DDB9AFF}" type="presParOf" srcId="{C67FA68F-CB12-4CA0-9E4C-CEDCCE441DCC}" destId="{0B0665D0-18E0-41E0-AB55-1EFBA77EEB96}" srcOrd="0" destOrd="0" presId="urn:microsoft.com/office/officeart/2005/8/layout/hierarchy2"/>
    <dgm:cxn modelId="{D1C7B897-2007-4185-87BF-864BBC1CE30F}" type="presParOf" srcId="{891BAD2E-FC73-48A3-ACF4-C7696F3415D3}" destId="{B06B1D63-A95D-4A9A-905C-F48E8AC8DA82}" srcOrd="3" destOrd="0" presId="urn:microsoft.com/office/officeart/2005/8/layout/hierarchy2"/>
    <dgm:cxn modelId="{03DA7E8C-37FB-49D6-8362-A8554F3515F2}" type="presParOf" srcId="{B06B1D63-A95D-4A9A-905C-F48E8AC8DA82}" destId="{25CB3A4F-2D0B-4699-ABED-5620E0FF9ED2}" srcOrd="0" destOrd="0" presId="urn:microsoft.com/office/officeart/2005/8/layout/hierarchy2"/>
    <dgm:cxn modelId="{9E6A858A-8B55-4A36-AC13-87409B1A56E9}" type="presParOf" srcId="{B06B1D63-A95D-4A9A-905C-F48E8AC8DA82}" destId="{C7150998-D07A-42E9-9482-214AD1969680}" srcOrd="1" destOrd="0" presId="urn:microsoft.com/office/officeart/2005/8/layout/hierarchy2"/>
    <dgm:cxn modelId="{B99FDEC4-C776-4583-A5D2-EBBED0889FC9}" type="presParOf" srcId="{C7150998-D07A-42E9-9482-214AD1969680}" destId="{A288649F-C152-4176-9D60-A922E57DD74D}" srcOrd="0" destOrd="0" presId="urn:microsoft.com/office/officeart/2005/8/layout/hierarchy2"/>
    <dgm:cxn modelId="{1E1E0BF3-699C-464D-8D7A-0FDF87E036EF}" type="presParOf" srcId="{A288649F-C152-4176-9D60-A922E57DD74D}" destId="{B5744CCF-44C3-4E2B-8973-E61193AB0B72}" srcOrd="0" destOrd="0" presId="urn:microsoft.com/office/officeart/2005/8/layout/hierarchy2"/>
    <dgm:cxn modelId="{C633EF73-8B46-4A02-BAAA-F947D06E8185}" type="presParOf" srcId="{C7150998-D07A-42E9-9482-214AD1969680}" destId="{B13BF7CC-EEE6-4FA3-8317-D0C07CC86D25}" srcOrd="1" destOrd="0" presId="urn:microsoft.com/office/officeart/2005/8/layout/hierarchy2"/>
    <dgm:cxn modelId="{50C23E14-643C-49DF-ADF2-F7AA21AE2197}" type="presParOf" srcId="{B13BF7CC-EEE6-4FA3-8317-D0C07CC86D25}" destId="{4E75E32A-42BD-4419-B306-A40C52BC6BA1}" srcOrd="0" destOrd="0" presId="urn:microsoft.com/office/officeart/2005/8/layout/hierarchy2"/>
    <dgm:cxn modelId="{5F86D81E-CB07-469F-AA18-15883DB5F135}" type="presParOf" srcId="{B13BF7CC-EEE6-4FA3-8317-D0C07CC86D25}" destId="{8BD25C40-D54C-4FA4-B1EC-58E9524D475E}" srcOrd="1" destOrd="0" presId="urn:microsoft.com/office/officeart/2005/8/layout/hierarchy2"/>
    <dgm:cxn modelId="{5DE74879-1086-4495-AF40-4A011007266E}" type="presParOf" srcId="{C7150998-D07A-42E9-9482-214AD1969680}" destId="{5D24438D-7AB8-4EF5-B136-09B3416C1AA6}" srcOrd="2" destOrd="0" presId="urn:microsoft.com/office/officeart/2005/8/layout/hierarchy2"/>
    <dgm:cxn modelId="{1BDD8BB9-54EC-4E8F-A786-434233545115}" type="presParOf" srcId="{5D24438D-7AB8-4EF5-B136-09B3416C1AA6}" destId="{229A435D-A5A1-4239-A7AA-909631DD3B21}" srcOrd="0" destOrd="0" presId="urn:microsoft.com/office/officeart/2005/8/layout/hierarchy2"/>
    <dgm:cxn modelId="{2CF218B6-74BF-40FB-9C78-39666790CBD7}" type="presParOf" srcId="{C7150998-D07A-42E9-9482-214AD1969680}" destId="{FD00329C-FFB1-4EF2-A0AB-B439AA2FA5D6}" srcOrd="3" destOrd="0" presId="urn:microsoft.com/office/officeart/2005/8/layout/hierarchy2"/>
    <dgm:cxn modelId="{86C9C74F-68F7-4973-8FA5-A34C1AE06756}" type="presParOf" srcId="{FD00329C-FFB1-4EF2-A0AB-B439AA2FA5D6}" destId="{742787B2-E4C9-4F6A-8119-438281E348E6}" srcOrd="0" destOrd="0" presId="urn:microsoft.com/office/officeart/2005/8/layout/hierarchy2"/>
    <dgm:cxn modelId="{47894720-BD48-4FF8-B287-CFDC1E48AB05}" type="presParOf" srcId="{FD00329C-FFB1-4EF2-A0AB-B439AA2FA5D6}" destId="{1CFFC9C7-0873-426F-8473-9F664D978C64}" srcOrd="1" destOrd="0" presId="urn:microsoft.com/office/officeart/2005/8/layout/hierarchy2"/>
    <dgm:cxn modelId="{3DCC922B-8B56-4A25-982B-D257A30A7C47}" type="presParOf" srcId="{C7150998-D07A-42E9-9482-214AD1969680}" destId="{28B6DC6E-79F0-4A38-BC25-DFBF96CABA20}" srcOrd="4" destOrd="0" presId="urn:microsoft.com/office/officeart/2005/8/layout/hierarchy2"/>
    <dgm:cxn modelId="{5B7159C9-2952-466D-BDB9-ADF82641E831}" type="presParOf" srcId="{28B6DC6E-79F0-4A38-BC25-DFBF96CABA20}" destId="{C559D46F-AF97-447B-88FB-289146986108}" srcOrd="0" destOrd="0" presId="urn:microsoft.com/office/officeart/2005/8/layout/hierarchy2"/>
    <dgm:cxn modelId="{C6B945A3-8BA4-4F1E-99ED-39C6C171AB37}" type="presParOf" srcId="{C7150998-D07A-42E9-9482-214AD1969680}" destId="{A3C8FC99-D40A-401B-9ECC-4AE6E51687D5}" srcOrd="5" destOrd="0" presId="urn:microsoft.com/office/officeart/2005/8/layout/hierarchy2"/>
    <dgm:cxn modelId="{25924998-1E06-43B9-B354-0C2B8AAB8AA4}" type="presParOf" srcId="{A3C8FC99-D40A-401B-9ECC-4AE6E51687D5}" destId="{8D798B7E-C7E0-4278-BF75-C9A69984E948}" srcOrd="0" destOrd="0" presId="urn:microsoft.com/office/officeart/2005/8/layout/hierarchy2"/>
    <dgm:cxn modelId="{8883CE12-797A-4513-AC77-F81916C0EB4F}" type="presParOf" srcId="{A3C8FC99-D40A-401B-9ECC-4AE6E51687D5}" destId="{6D5C48A5-8129-482C-82AA-8DF9E905380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35018-CEA0-45E6-985C-7F8124C55DAC}">
      <dsp:nvSpPr>
        <dsp:cNvPr id="0" name=""/>
        <dsp:cNvSpPr/>
      </dsp:nvSpPr>
      <dsp:spPr>
        <a:xfrm rot="16200000">
          <a:off x="-1579782" y="1581623"/>
          <a:ext cx="4969932" cy="180668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76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Conduta dolosa destinada a ofender a dignidade</a:t>
          </a:r>
        </a:p>
      </dsp:txBody>
      <dsp:txXfrm rot="5400000">
        <a:off x="1841" y="993986"/>
        <a:ext cx="1806686" cy="2981960"/>
      </dsp:txXfrm>
    </dsp:sp>
    <dsp:sp modelId="{F603FEBB-0870-4735-9B90-B0E308E886FF}">
      <dsp:nvSpPr>
        <dsp:cNvPr id="0" name=""/>
        <dsp:cNvSpPr/>
      </dsp:nvSpPr>
      <dsp:spPr>
        <a:xfrm rot="16200000">
          <a:off x="362405" y="1581623"/>
          <a:ext cx="4969932" cy="1806686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76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Conduta dolosa praticada com o objetivo de obter proveito</a:t>
          </a:r>
        </a:p>
      </dsp:txBody>
      <dsp:txXfrm rot="5400000">
        <a:off x="1944028" y="993986"/>
        <a:ext cx="1806686" cy="2981960"/>
      </dsp:txXfrm>
    </dsp:sp>
    <dsp:sp modelId="{CED02A26-3C56-49A8-991C-9ADE69DE8841}">
      <dsp:nvSpPr>
        <dsp:cNvPr id="0" name=""/>
        <dsp:cNvSpPr/>
      </dsp:nvSpPr>
      <dsp:spPr>
        <a:xfrm rot="16200000">
          <a:off x="2304594" y="1581623"/>
          <a:ext cx="4969932" cy="1806686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76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Conduta dolosa praticada por alguém desprezando alerta anterior</a:t>
          </a:r>
        </a:p>
      </dsp:txBody>
      <dsp:txXfrm rot="5400000">
        <a:off x="3886217" y="993986"/>
        <a:ext cx="1806686" cy="2981960"/>
      </dsp:txXfrm>
    </dsp:sp>
    <dsp:sp modelId="{51CBC470-B273-4CB1-B372-8B1A9A677764}">
      <dsp:nvSpPr>
        <dsp:cNvPr id="0" name=""/>
        <dsp:cNvSpPr/>
      </dsp:nvSpPr>
      <dsp:spPr>
        <a:xfrm rot="16200000">
          <a:off x="4246782" y="1581623"/>
          <a:ext cx="4969932" cy="1806686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76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Conduta dolosa praticada por alguém violando dever claro e objetivo de cuidado</a:t>
          </a:r>
        </a:p>
      </dsp:txBody>
      <dsp:txXfrm rot="5400000">
        <a:off x="5828405" y="993986"/>
        <a:ext cx="1806686" cy="2981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E7BE0-A237-41B2-821A-E1B6128AAF87}">
      <dsp:nvSpPr>
        <dsp:cNvPr id="0" name=""/>
        <dsp:cNvSpPr/>
      </dsp:nvSpPr>
      <dsp:spPr>
        <a:xfrm>
          <a:off x="1723183" y="3155816"/>
          <a:ext cx="2015880" cy="173804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tx1"/>
              </a:solidFill>
            </a:rPr>
            <a:t>Produção de provas</a:t>
          </a:r>
        </a:p>
      </dsp:txBody>
      <dsp:txXfrm>
        <a:off x="2036010" y="3425527"/>
        <a:ext cx="1390226" cy="1198618"/>
      </dsp:txXfrm>
    </dsp:sp>
    <dsp:sp modelId="{67E73E9C-CF2B-4F04-BC5F-4C91A65FC293}">
      <dsp:nvSpPr>
        <dsp:cNvPr id="0" name=""/>
        <dsp:cNvSpPr/>
      </dsp:nvSpPr>
      <dsp:spPr>
        <a:xfrm>
          <a:off x="1439786" y="2686424"/>
          <a:ext cx="236023" cy="2034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5F5F65-3B6E-49F7-BD6B-D4B87729E967}">
      <dsp:nvSpPr>
        <dsp:cNvPr id="0" name=""/>
        <dsp:cNvSpPr/>
      </dsp:nvSpPr>
      <dsp:spPr>
        <a:xfrm>
          <a:off x="0" y="2222280"/>
          <a:ext cx="2015880" cy="173804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9A4D4A-A3FA-4033-ABD9-CF27FB12C811}">
      <dsp:nvSpPr>
        <dsp:cNvPr id="0" name=""/>
        <dsp:cNvSpPr/>
      </dsp:nvSpPr>
      <dsp:spPr>
        <a:xfrm>
          <a:off x="1372377" y="3730724"/>
          <a:ext cx="236023" cy="2034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9506B7-E5E4-4340-AC9E-4C75C8940410}">
      <dsp:nvSpPr>
        <dsp:cNvPr id="0" name=""/>
        <dsp:cNvSpPr/>
      </dsp:nvSpPr>
      <dsp:spPr>
        <a:xfrm>
          <a:off x="3400934" y="2202085"/>
          <a:ext cx="2015880" cy="1738040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Indiciação</a:t>
          </a:r>
        </a:p>
      </dsp:txBody>
      <dsp:txXfrm>
        <a:off x="3713761" y="2471796"/>
        <a:ext cx="1390226" cy="1198618"/>
      </dsp:txXfrm>
    </dsp:sp>
    <dsp:sp modelId="{8358E2C7-6941-4483-BA26-A3A092D8A13F}">
      <dsp:nvSpPr>
        <dsp:cNvPr id="0" name=""/>
        <dsp:cNvSpPr/>
      </dsp:nvSpPr>
      <dsp:spPr>
        <a:xfrm>
          <a:off x="1546834" y="2743996"/>
          <a:ext cx="236023" cy="2034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972EB-B955-48F5-92E2-CA12AF71D973}">
      <dsp:nvSpPr>
        <dsp:cNvPr id="0" name=""/>
        <dsp:cNvSpPr/>
      </dsp:nvSpPr>
      <dsp:spPr>
        <a:xfrm>
          <a:off x="5158071" y="2939465"/>
          <a:ext cx="2015880" cy="173804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F0D302-DBFE-4FCB-AA28-981E5E3E429C}">
      <dsp:nvSpPr>
        <dsp:cNvPr id="0" name=""/>
        <dsp:cNvSpPr/>
      </dsp:nvSpPr>
      <dsp:spPr>
        <a:xfrm>
          <a:off x="5210441" y="3923126"/>
          <a:ext cx="236023" cy="2034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FA822-AE32-479C-AE2C-991F481AD17C}">
      <dsp:nvSpPr>
        <dsp:cNvPr id="0" name=""/>
        <dsp:cNvSpPr/>
      </dsp:nvSpPr>
      <dsp:spPr>
        <a:xfrm>
          <a:off x="1736145" y="1238617"/>
          <a:ext cx="2015880" cy="173804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tx1"/>
              </a:solidFill>
            </a:rPr>
            <a:t>Oitiva da Vítima</a:t>
          </a:r>
        </a:p>
      </dsp:txBody>
      <dsp:txXfrm>
        <a:off x="2048972" y="1508328"/>
        <a:ext cx="1390226" cy="1198618"/>
      </dsp:txXfrm>
    </dsp:sp>
    <dsp:sp modelId="{29627BB2-3118-49E0-BD42-112A376F5FC2}">
      <dsp:nvSpPr>
        <dsp:cNvPr id="0" name=""/>
        <dsp:cNvSpPr/>
      </dsp:nvSpPr>
      <dsp:spPr>
        <a:xfrm>
          <a:off x="1592094" y="2759796"/>
          <a:ext cx="236023" cy="2034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C8F03-2951-4524-8B95-5AB2AEEA533B}">
      <dsp:nvSpPr>
        <dsp:cNvPr id="0" name=""/>
        <dsp:cNvSpPr/>
      </dsp:nvSpPr>
      <dsp:spPr>
        <a:xfrm>
          <a:off x="3440627" y="301940"/>
          <a:ext cx="2015880" cy="1738040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75C7E3-7EF2-4DED-8136-F01494EF4A3D}">
      <dsp:nvSpPr>
        <dsp:cNvPr id="0" name=""/>
        <dsp:cNvSpPr/>
      </dsp:nvSpPr>
      <dsp:spPr>
        <a:xfrm>
          <a:off x="3500171" y="1065117"/>
          <a:ext cx="236023" cy="20342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7A985-D02A-49BB-8056-74EFFBDE828D}">
      <dsp:nvSpPr>
        <dsp:cNvPr id="0" name=""/>
        <dsp:cNvSpPr/>
      </dsp:nvSpPr>
      <dsp:spPr>
        <a:xfrm>
          <a:off x="1042706" y="1929252"/>
          <a:ext cx="1339973" cy="669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Sigilo</a:t>
          </a:r>
        </a:p>
      </dsp:txBody>
      <dsp:txXfrm>
        <a:off x="1062329" y="1948875"/>
        <a:ext cx="1300727" cy="630740"/>
      </dsp:txXfrm>
    </dsp:sp>
    <dsp:sp modelId="{7F5CE474-C1EC-4BB5-8A0F-3E86FF51FBCB}">
      <dsp:nvSpPr>
        <dsp:cNvPr id="0" name=""/>
        <dsp:cNvSpPr/>
      </dsp:nvSpPr>
      <dsp:spPr>
        <a:xfrm rot="17692822">
          <a:off x="2013691" y="1673066"/>
          <a:ext cx="127396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73966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618825" y="1654533"/>
        <a:ext cx="63698" cy="63698"/>
      </dsp:txXfrm>
    </dsp:sp>
    <dsp:sp modelId="{9ADAA8F6-B7E9-4785-8166-84426B561B1F}">
      <dsp:nvSpPr>
        <dsp:cNvPr id="0" name=""/>
        <dsp:cNvSpPr/>
      </dsp:nvSpPr>
      <dsp:spPr>
        <a:xfrm>
          <a:off x="2918669" y="773525"/>
          <a:ext cx="1339973" cy="669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Tecnológico</a:t>
          </a:r>
        </a:p>
      </dsp:txBody>
      <dsp:txXfrm>
        <a:off x="2938292" y="793148"/>
        <a:ext cx="1300727" cy="630740"/>
      </dsp:txXfrm>
    </dsp:sp>
    <dsp:sp modelId="{4EB0C6EB-E436-47CD-AD2E-56138AB41171}">
      <dsp:nvSpPr>
        <dsp:cNvPr id="0" name=""/>
        <dsp:cNvSpPr/>
      </dsp:nvSpPr>
      <dsp:spPr>
        <a:xfrm rot="18289469">
          <a:off x="4057348" y="709960"/>
          <a:ext cx="93857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38579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503173" y="699811"/>
        <a:ext cx="46928" cy="46928"/>
      </dsp:txXfrm>
    </dsp:sp>
    <dsp:sp modelId="{447A71B0-1A75-4D77-84AA-4FD0E4BD838F}">
      <dsp:nvSpPr>
        <dsp:cNvPr id="0" name=""/>
        <dsp:cNvSpPr/>
      </dsp:nvSpPr>
      <dsp:spPr>
        <a:xfrm>
          <a:off x="4794632" y="3040"/>
          <a:ext cx="1339973" cy="669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Interceptação</a:t>
          </a:r>
        </a:p>
      </dsp:txBody>
      <dsp:txXfrm>
        <a:off x="4814255" y="22663"/>
        <a:ext cx="1300727" cy="630740"/>
      </dsp:txXfrm>
    </dsp:sp>
    <dsp:sp modelId="{26F56B2C-526A-430F-BBCD-009F056D9D3D}">
      <dsp:nvSpPr>
        <dsp:cNvPr id="0" name=""/>
        <dsp:cNvSpPr/>
      </dsp:nvSpPr>
      <dsp:spPr>
        <a:xfrm>
          <a:off x="4258643" y="1095203"/>
          <a:ext cx="53598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535989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513238" y="1095118"/>
        <a:ext cx="26799" cy="26799"/>
      </dsp:txXfrm>
    </dsp:sp>
    <dsp:sp modelId="{5B48EFA3-8CDC-4CB4-B81F-DDC53EC47240}">
      <dsp:nvSpPr>
        <dsp:cNvPr id="0" name=""/>
        <dsp:cNvSpPr/>
      </dsp:nvSpPr>
      <dsp:spPr>
        <a:xfrm>
          <a:off x="4794632" y="773525"/>
          <a:ext cx="1339973" cy="669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Escuta</a:t>
          </a:r>
        </a:p>
      </dsp:txBody>
      <dsp:txXfrm>
        <a:off x="4814255" y="793148"/>
        <a:ext cx="1300727" cy="630740"/>
      </dsp:txXfrm>
    </dsp:sp>
    <dsp:sp modelId="{A011EA5B-1E6D-4B19-84D8-7DF4D8BCF4C9}">
      <dsp:nvSpPr>
        <dsp:cNvPr id="0" name=""/>
        <dsp:cNvSpPr/>
      </dsp:nvSpPr>
      <dsp:spPr>
        <a:xfrm rot="3310531">
          <a:off x="4057348" y="1480445"/>
          <a:ext cx="93857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38579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503173" y="1470296"/>
        <a:ext cx="46928" cy="46928"/>
      </dsp:txXfrm>
    </dsp:sp>
    <dsp:sp modelId="{312436E5-CE75-4C29-A706-FD68ACF45C03}">
      <dsp:nvSpPr>
        <dsp:cNvPr id="0" name=""/>
        <dsp:cNvSpPr/>
      </dsp:nvSpPr>
      <dsp:spPr>
        <a:xfrm>
          <a:off x="4794632" y="1544010"/>
          <a:ext cx="1339973" cy="669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Gravação</a:t>
          </a:r>
        </a:p>
      </dsp:txBody>
      <dsp:txXfrm>
        <a:off x="4814255" y="1563633"/>
        <a:ext cx="1300727" cy="630740"/>
      </dsp:txXfrm>
    </dsp:sp>
    <dsp:sp modelId="{C67FA68F-CB12-4CA0-9E4C-CEDCCE441DCC}">
      <dsp:nvSpPr>
        <dsp:cNvPr id="0" name=""/>
        <dsp:cNvSpPr/>
      </dsp:nvSpPr>
      <dsp:spPr>
        <a:xfrm rot="3907178">
          <a:off x="2013691" y="2828794"/>
          <a:ext cx="1273966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73966" y="133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2618825" y="2810260"/>
        <a:ext cx="63698" cy="63698"/>
      </dsp:txXfrm>
    </dsp:sp>
    <dsp:sp modelId="{25CB3A4F-2D0B-4699-ABED-5620E0FF9ED2}">
      <dsp:nvSpPr>
        <dsp:cNvPr id="0" name=""/>
        <dsp:cNvSpPr/>
      </dsp:nvSpPr>
      <dsp:spPr>
        <a:xfrm>
          <a:off x="2918669" y="3084979"/>
          <a:ext cx="1339973" cy="669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Ambiental</a:t>
          </a:r>
        </a:p>
      </dsp:txBody>
      <dsp:txXfrm>
        <a:off x="2938292" y="3104602"/>
        <a:ext cx="1300727" cy="630740"/>
      </dsp:txXfrm>
    </dsp:sp>
    <dsp:sp modelId="{A288649F-C152-4176-9D60-A922E57DD74D}">
      <dsp:nvSpPr>
        <dsp:cNvPr id="0" name=""/>
        <dsp:cNvSpPr/>
      </dsp:nvSpPr>
      <dsp:spPr>
        <a:xfrm rot="18289469">
          <a:off x="4057348" y="3021415"/>
          <a:ext cx="93857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38579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503173" y="3011266"/>
        <a:ext cx="46928" cy="46928"/>
      </dsp:txXfrm>
    </dsp:sp>
    <dsp:sp modelId="{4E75E32A-42BD-4419-B306-A40C52BC6BA1}">
      <dsp:nvSpPr>
        <dsp:cNvPr id="0" name=""/>
        <dsp:cNvSpPr/>
      </dsp:nvSpPr>
      <dsp:spPr>
        <a:xfrm>
          <a:off x="4794632" y="2314495"/>
          <a:ext cx="1339973" cy="669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Interceptação</a:t>
          </a:r>
        </a:p>
      </dsp:txBody>
      <dsp:txXfrm>
        <a:off x="4814255" y="2334118"/>
        <a:ext cx="1300727" cy="630740"/>
      </dsp:txXfrm>
    </dsp:sp>
    <dsp:sp modelId="{5D24438D-7AB8-4EF5-B136-09B3416C1AA6}">
      <dsp:nvSpPr>
        <dsp:cNvPr id="0" name=""/>
        <dsp:cNvSpPr/>
      </dsp:nvSpPr>
      <dsp:spPr>
        <a:xfrm>
          <a:off x="4258643" y="3406657"/>
          <a:ext cx="53598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535989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513238" y="3406573"/>
        <a:ext cx="26799" cy="26799"/>
      </dsp:txXfrm>
    </dsp:sp>
    <dsp:sp modelId="{742787B2-E4C9-4F6A-8119-438281E348E6}">
      <dsp:nvSpPr>
        <dsp:cNvPr id="0" name=""/>
        <dsp:cNvSpPr/>
      </dsp:nvSpPr>
      <dsp:spPr>
        <a:xfrm>
          <a:off x="4794632" y="3084979"/>
          <a:ext cx="1339973" cy="669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Escuta</a:t>
          </a:r>
        </a:p>
      </dsp:txBody>
      <dsp:txXfrm>
        <a:off x="4814255" y="3104602"/>
        <a:ext cx="1300727" cy="630740"/>
      </dsp:txXfrm>
    </dsp:sp>
    <dsp:sp modelId="{28B6DC6E-79F0-4A38-BC25-DFBF96CABA20}">
      <dsp:nvSpPr>
        <dsp:cNvPr id="0" name=""/>
        <dsp:cNvSpPr/>
      </dsp:nvSpPr>
      <dsp:spPr>
        <a:xfrm rot="3310531">
          <a:off x="4057348" y="3791900"/>
          <a:ext cx="93857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38579" y="133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503173" y="3781751"/>
        <a:ext cx="46928" cy="46928"/>
      </dsp:txXfrm>
    </dsp:sp>
    <dsp:sp modelId="{8D798B7E-C7E0-4278-BF75-C9A69984E948}">
      <dsp:nvSpPr>
        <dsp:cNvPr id="0" name=""/>
        <dsp:cNvSpPr/>
      </dsp:nvSpPr>
      <dsp:spPr>
        <a:xfrm>
          <a:off x="4794632" y="3855464"/>
          <a:ext cx="1339973" cy="6699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Gravação</a:t>
          </a:r>
        </a:p>
      </dsp:txBody>
      <dsp:txXfrm>
        <a:off x="4814255" y="3875087"/>
        <a:ext cx="1300727" cy="63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pPr rtl="0"/>
            <a:fld id="{8D0C1F59-543C-4408-97F4-1F494461D321}" type="datetime1">
              <a:rPr lang="pt-BR" smtClean="0"/>
              <a:t>14/10/2024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EAFF3A6F-DEFA-45E0-9496-BEE7C2C6F3D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fld id="{C598E8C6-8B1B-4218-BD0A-BE1467626508}" type="datetime1">
              <a:rPr lang="pt-BR" smtClean="0"/>
              <a:pPr/>
              <a:t>14/10/2024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F97DC217-DF71-1A49-B3EA-559F1F43B0F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A25109-5D23-44BF-B97D-46D792FE7A1E}" type="slidenum">
              <a:rPr lang="pt-BR" noProof="0" smtClean="0"/>
              <a:t>11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318283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0761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27438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11306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0708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943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91246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35294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24460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20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1265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38465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61015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51592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23647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25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81143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26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48444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27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8948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8600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2549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3913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A25109-5D23-44BF-B97D-46D792FE7A1E}" type="slidenum">
              <a:rPr lang="pt-BR" noProof="0" smtClean="0"/>
              <a:t>7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13157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F97DC217-DF71-1A49-B3EA-559F1F43B0FF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4096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A25109-5D23-44BF-B97D-46D792FE7A1E}" type="slidenum">
              <a:rPr lang="pt-BR" noProof="0" smtClean="0"/>
              <a:t>9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17086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</a:lstStyle>
          <a:p>
            <a:pPr algn="ctr" rtl="0"/>
            <a:endParaRPr lang="pt-BR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orma Livre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/>
              </a:p>
            </p:txBody>
          </p:sp>
          <p:sp>
            <p:nvSpPr>
              <p:cNvPr id="16" name="Forma Livre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/>
              </a:p>
            </p:txBody>
          </p:sp>
        </p:grp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28" name="Forma Livre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rtlCol="0" anchor="b">
            <a:noAutofit/>
          </a:bodyPr>
          <a:lstStyle>
            <a:lvl1pPr algn="l">
              <a:defRPr lang="pt-BR" sz="60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áfico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orma Livre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rtlCol="0" anchor="b">
            <a:noAutofit/>
          </a:bodyPr>
          <a:lstStyle>
            <a:lvl1pPr>
              <a:defRPr lang="pt-BR" sz="42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 lang="pt-BR">
                <a:latin typeface="+mn-lt"/>
              </a:defRPr>
            </a:lvl1pPr>
            <a:lvl2pPr marL="457200" indent="0">
              <a:buNone/>
              <a:defRPr lang="pt-BR">
                <a:latin typeface="+mn-lt"/>
              </a:defRPr>
            </a:lvl2pPr>
            <a:lvl3pPr marL="914400" indent="0">
              <a:buNone/>
              <a:defRPr lang="pt-BR">
                <a:latin typeface="+mn-lt"/>
              </a:defRPr>
            </a:lvl3pPr>
            <a:lvl4pPr marL="1371600" indent="0">
              <a:buNone/>
              <a:defRPr lang="pt-BR">
                <a:latin typeface="+mn-lt"/>
              </a:defRPr>
            </a:lvl4pPr>
            <a:lvl5pPr marL="1828800" indent="0">
              <a:buNone/>
              <a:defRPr lang="pt-BR">
                <a:latin typeface="+mn-lt"/>
              </a:defRPr>
            </a:lvl5pPr>
          </a:lstStyle>
          <a:p>
            <a:pPr lvl="0" rtl="0"/>
            <a:r>
              <a:rPr lang="pt-BR"/>
              <a:t>Clique para adicionar o texto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pt-BR"/>
              <a:t>8/9/20XX</a:t>
            </a:r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pt-BR" dirty="0"/>
          </a:p>
        </p:txBody>
      </p:sp>
      <p:sp>
        <p:nvSpPr>
          <p:cNvPr id="12" name="Espaço Reservado para o Número do Sl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orma Livre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/>
              </a:p>
            </p:txBody>
          </p:sp>
          <p:sp>
            <p:nvSpPr>
              <p:cNvPr id="16" name="Forma Livre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/>
              </a:p>
            </p:txBody>
          </p:sp>
        </p:grp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17" name="Forma Livre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rtlCol="0" anchor="b">
            <a:noAutofit/>
          </a:bodyPr>
          <a:lstStyle>
            <a:lvl1pPr algn="l">
              <a:defRPr lang="pt-BR" sz="60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rtlCol="0" anchor="t" anchorCtr="0">
            <a:normAutofit/>
          </a:bodyPr>
          <a:lstStyle>
            <a:lvl1pPr marL="0" indent="0" algn="l">
              <a:buNone/>
              <a:defRPr lang="pt-BR" sz="2800">
                <a:latin typeface="+mn-lt"/>
              </a:defRPr>
            </a:lvl1pPr>
            <a:lvl2pPr marL="457200" indent="0" algn="ctr">
              <a:buNone/>
              <a:defRPr lang="pt-BR" sz="2000"/>
            </a:lvl2pPr>
            <a:lvl3pPr marL="914400" indent="0" algn="ctr">
              <a:buNone/>
              <a:defRPr lang="pt-BR" sz="1800"/>
            </a:lvl3pPr>
            <a:lvl4pPr marL="1371600" indent="0" algn="ctr">
              <a:buNone/>
              <a:defRPr lang="pt-BR" sz="1600"/>
            </a:lvl4pPr>
            <a:lvl5pPr marL="1828800" indent="0" algn="ctr">
              <a:buNone/>
              <a:defRPr lang="pt-BR" sz="1600"/>
            </a:lvl5pPr>
            <a:lvl6pPr marL="2286000" indent="0" algn="ctr">
              <a:buNone/>
              <a:defRPr lang="pt-BR" sz="1600"/>
            </a:lvl6pPr>
            <a:lvl7pPr marL="2743200" indent="0" algn="ctr">
              <a:buNone/>
              <a:defRPr lang="pt-BR" sz="1600"/>
            </a:lvl7pPr>
            <a:lvl8pPr marL="3200400" indent="0" algn="ctr">
              <a:buNone/>
              <a:defRPr lang="pt-BR" sz="1600"/>
            </a:lvl8pPr>
            <a:lvl9pPr marL="3657600" indent="0" algn="ctr">
              <a:buNone/>
              <a:defRPr lang="pt-BR" sz="1600"/>
            </a:lvl9pPr>
          </a:lstStyle>
          <a:p>
            <a:pPr lvl="0" rtl="0"/>
            <a:r>
              <a:rPr lang="pt-BR"/>
              <a:t>Clique para adicionar o texto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upo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orma Livre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orma Livre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orma Livre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orma Livre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orma Livre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orma Livre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orma Livre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upo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upo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orma Livre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orma Livre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orma Livre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sz="3200" dirty="0"/>
            </a:p>
          </p:txBody>
        </p:sp>
      </p:grpSp>
      <p:grpSp>
        <p:nvGrpSpPr>
          <p:cNvPr id="19" name="Grupo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upo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orma Livre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orma Livre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orma Livre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sz="3200" dirty="0"/>
            </a:p>
          </p:txBody>
        </p:sp>
      </p:grpSp>
      <p:grpSp>
        <p:nvGrpSpPr>
          <p:cNvPr id="24" name="Grupo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upo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orma Livre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orma Livre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orma Livre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sz="3200" dirty="0"/>
            </a:p>
          </p:txBody>
        </p:sp>
      </p:grpSp>
      <p:grpSp>
        <p:nvGrpSpPr>
          <p:cNvPr id="29" name="Grupo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upo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orma Livre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orma Livre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orma Livre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sz="3200" dirty="0"/>
            </a:p>
          </p:txBody>
        </p:sp>
      </p:grpSp>
      <p:grpSp>
        <p:nvGrpSpPr>
          <p:cNvPr id="34" name="Grupo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upo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orma Livre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orma Livre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orma Livre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sz="3200" dirty="0"/>
            </a:p>
          </p:txBody>
        </p:sp>
      </p:grpSp>
      <p:grpSp>
        <p:nvGrpSpPr>
          <p:cNvPr id="39" name="Grupo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upo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orma Livre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orma Livre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orma Livre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sz="3200" dirty="0"/>
            </a:p>
          </p:txBody>
        </p:sp>
      </p:grpSp>
      <p:grpSp>
        <p:nvGrpSpPr>
          <p:cNvPr id="44" name="Grupo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upo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orma Livre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orma Livre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rtlCol="0" anchor="ctr"/>
              <a:lstStyle/>
              <a:p>
                <a:pPr algn="ctr" rtl="0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pt-B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orma Livre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sz="3200" dirty="0"/>
            </a:p>
          </p:txBody>
        </p:sp>
      </p:grpSp>
      <p:grpSp>
        <p:nvGrpSpPr>
          <p:cNvPr id="49" name="Grupo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orma Livre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orma Livre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orma Livre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orma Livre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orma Livre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orma Livre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orma Livre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orma Livre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rtlCol="0" anchor="ctr"/>
            <a:lstStyle/>
            <a:p>
              <a:pPr algn="ctr" rtl="0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pt-BR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to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to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to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to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Espaço Reservado para Conteúdo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2" name="Espaço Reservado para Conteúdo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1" name="Espaço Reservado para Conteúdo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10" name="Espaço Reservado para Conteúdo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09" name="Espaço Reservado para Conteúdo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08" name="Espaço Reservado para Conteúdo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107" name="Espaço Reservado para Conteúdo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 rtlCol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98" name="Título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79" name="Espaço Reservado para Texto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0" name="Espaço Reservado para Texto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2" name="Espaço Reservado para Texto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3" name="Espaço Reservado para Texto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4" name="Espaço Reservado para Texto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5" name="Espaço Reservado para Texto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 rtlCol="0"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4140795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74A2550B-6798-C4E8-95BF-657E80C98C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24089" y="0"/>
            <a:ext cx="1967911" cy="137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86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orma Livre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5" name="Forma Livre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>
                <a:latin typeface="+mn-lt"/>
              </a:endParaRPr>
            </a:p>
          </p:txBody>
        </p:sp>
        <p:sp>
          <p:nvSpPr>
            <p:cNvPr id="6" name="Forma Livre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orma Livre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  <p:sp>
            <p:nvSpPr>
              <p:cNvPr id="8" name="Forma Livre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rtlCol="0" anchor="b">
            <a:noAutofit/>
          </a:bodyPr>
          <a:lstStyle>
            <a:lvl1pPr>
              <a:defRPr lang="pt-BR" sz="42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 rtlCol="0">
            <a:normAutofit/>
          </a:bodyPr>
          <a:lstStyle>
            <a:lvl1pPr marL="0" indent="0">
              <a:buNone/>
              <a:defRPr lang="pt-BR">
                <a:latin typeface="+mn-lt"/>
              </a:defRPr>
            </a:lvl1pPr>
            <a:lvl2pPr marL="457200" indent="0">
              <a:buNone/>
              <a:defRPr lang="pt-BR">
                <a:latin typeface="+mn-lt"/>
              </a:defRPr>
            </a:lvl2pPr>
            <a:lvl3pPr marL="914400" indent="0">
              <a:buNone/>
              <a:defRPr lang="pt-BR">
                <a:latin typeface="+mn-lt"/>
              </a:defRPr>
            </a:lvl3pPr>
            <a:lvl4pPr marL="1371600" indent="0">
              <a:buNone/>
              <a:defRPr lang="pt-BR">
                <a:latin typeface="+mn-lt"/>
              </a:defRPr>
            </a:lvl4pPr>
            <a:lvl5pPr marL="1828800" indent="0">
              <a:buNone/>
              <a:defRPr lang="pt-BR">
                <a:latin typeface="+mn-lt"/>
              </a:defRPr>
            </a:lvl5pPr>
          </a:lstStyle>
          <a:p>
            <a:pPr lvl="0" rtl="0"/>
            <a:r>
              <a:rPr lang="pt-BR"/>
              <a:t>Clique para adicionar o texto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pt-BR"/>
              <a:t>8/9/20XX</a:t>
            </a:r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pt-BR" dirty="0"/>
          </a:p>
        </p:txBody>
      </p:sp>
      <p:sp>
        <p:nvSpPr>
          <p:cNvPr id="12" name="Espaço Reservado para o Número do Sl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pt-BR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Imagem à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orma Livre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5" name="Forma Livre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>
                <a:latin typeface="+mn-lt"/>
              </a:endParaRPr>
            </a:p>
          </p:txBody>
        </p:sp>
        <p:sp>
          <p:nvSpPr>
            <p:cNvPr id="6" name="Forma Livre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orma Livre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  <p:sp>
            <p:nvSpPr>
              <p:cNvPr id="8" name="Forma Livre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71600"/>
            <a:ext cx="5486400" cy="4114800"/>
          </a:xfrm>
        </p:spPr>
        <p:txBody>
          <a:bodyPr rtlCol="0" anchor="ctr" anchorCtr="0">
            <a:noAutofit/>
          </a:bodyPr>
          <a:lstStyle>
            <a:lvl1pPr>
              <a:defRPr lang="pt-BR" sz="60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15" name="Espaço Reservado para Imagem 14">
            <a:extLst>
              <a:ext uri="{FF2B5EF4-FFF2-40B4-BE49-F238E27FC236}">
                <a16:creationId xmlns:a16="http://schemas.microsoft.com/office/drawing/2014/main" id="{3124234B-E1C4-2616-9993-A23142AA69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3438" y="1168400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pt-BR" sz="2000"/>
            </a:lvl1pPr>
          </a:lstStyle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0" name="Espaço Reservado para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pt-BR"/>
              <a:t>8/9/20XX</a:t>
            </a:r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pt-BR" dirty="0"/>
          </a:p>
        </p:txBody>
      </p:sp>
      <p:sp>
        <p:nvSpPr>
          <p:cNvPr id="12" name="Espaço Reservado para o Número do Sl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pt-BR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26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e Imagem à Esquer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orma Livre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5" name="Forma Livre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>
                <a:latin typeface="+mn-lt"/>
              </a:endParaRPr>
            </a:p>
          </p:txBody>
        </p:sp>
        <p:sp>
          <p:nvSpPr>
            <p:cNvPr id="6" name="Forma Livre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orma Livre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  <p:sp>
            <p:nvSpPr>
              <p:cNvPr id="8" name="Forma Livre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0" y="457200"/>
            <a:ext cx="5120640" cy="3200400"/>
          </a:xfrm>
        </p:spPr>
        <p:txBody>
          <a:bodyPr rtlCol="0" anchor="b" anchorCtr="0">
            <a:noAutofit/>
          </a:bodyPr>
          <a:lstStyle>
            <a:lvl1pPr>
              <a:defRPr lang="pt-BR" sz="60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63DBBF-E63D-81E5-E7CE-32F6F2C2F9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43598" y="3657600"/>
            <a:ext cx="5120640" cy="1828800"/>
          </a:xfrm>
        </p:spPr>
        <p:txBody>
          <a:bodyPr rtlCol="0" anchor="t" anchorCtr="0">
            <a:noAutofit/>
          </a:bodyPr>
          <a:lstStyle>
            <a:lvl1pPr marL="0" indent="0" algn="l">
              <a:buNone/>
              <a:defRPr lang="pt-BR" sz="3200">
                <a:latin typeface="+mn-lt"/>
              </a:defRPr>
            </a:lvl1pPr>
            <a:lvl2pPr marL="457200" indent="0" algn="ctr">
              <a:buNone/>
              <a:defRPr lang="pt-BR" sz="2000"/>
            </a:lvl2pPr>
            <a:lvl3pPr marL="914400" indent="0" algn="ctr">
              <a:buNone/>
              <a:defRPr lang="pt-BR" sz="1800"/>
            </a:lvl3pPr>
            <a:lvl4pPr marL="1371600" indent="0" algn="ctr">
              <a:buNone/>
              <a:defRPr lang="pt-BR" sz="1600"/>
            </a:lvl4pPr>
            <a:lvl5pPr marL="1828800" indent="0" algn="ctr">
              <a:buNone/>
              <a:defRPr lang="pt-BR" sz="1600"/>
            </a:lvl5pPr>
            <a:lvl6pPr marL="2286000" indent="0" algn="ctr">
              <a:buNone/>
              <a:defRPr lang="pt-BR" sz="1600"/>
            </a:lvl6pPr>
            <a:lvl7pPr marL="2743200" indent="0" algn="ctr">
              <a:buNone/>
              <a:defRPr lang="pt-BR" sz="1600"/>
            </a:lvl7pPr>
            <a:lvl8pPr marL="3200400" indent="0" algn="ctr">
              <a:buNone/>
              <a:defRPr lang="pt-BR" sz="1600"/>
            </a:lvl8pPr>
            <a:lvl9pPr marL="3657600" indent="0" algn="ctr">
              <a:buNone/>
              <a:defRPr lang="pt-BR" sz="1600"/>
            </a:lvl9pPr>
          </a:lstStyle>
          <a:p>
            <a:pPr rtl="0"/>
            <a:r>
              <a:rPr lang="pt-BR"/>
              <a:t>Clique para adicionar um subtítulo</a:t>
            </a:r>
          </a:p>
        </p:txBody>
      </p:sp>
      <p:sp>
        <p:nvSpPr>
          <p:cNvPr id="15" name="Espaço Reservado para Imagem 14">
            <a:extLst>
              <a:ext uri="{FF2B5EF4-FFF2-40B4-BE49-F238E27FC236}">
                <a16:creationId xmlns:a16="http://schemas.microsoft.com/office/drawing/2014/main" id="{64033732-ADA1-C540-7276-3FF5CDEF2C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4238" y="1157224"/>
            <a:ext cx="4500562" cy="4521200"/>
          </a:xfrm>
          <a:prstGeom prst="ellipse">
            <a:avLst/>
          </a:prstGeo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pt-BR" sz="2000"/>
            </a:lvl1pPr>
          </a:lstStyle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0" name="Espaço Reservado para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pt-BR"/>
              <a:t>8/9/20XX</a:t>
            </a:r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pt-BR" dirty="0"/>
          </a:p>
        </p:txBody>
      </p:sp>
      <p:sp>
        <p:nvSpPr>
          <p:cNvPr id="12" name="Espaço Reservado para o Número do Sl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pt-BR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385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 conteúdo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14" name="Forma Livre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</p:grpSp>
      <p:sp>
        <p:nvSpPr>
          <p:cNvPr id="13" name="Título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rtlCol="0" anchor="b">
            <a:noAutofit/>
          </a:bodyPr>
          <a:lstStyle>
            <a:lvl1pPr>
              <a:defRPr lang="pt-BR" sz="42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 rtlCol="0"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pt-BR"/>
              <a:t>Clique para adicionar o texto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 lang="pt-BR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pt-BR"/>
              <a:t>8/9/20XX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 lang="pt-BR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endParaRPr lang="pt-BR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 lang="pt-BR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ítulo da 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orma Livre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orma Livre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/>
              </a:p>
            </p:txBody>
          </p:sp>
          <p:sp>
            <p:nvSpPr>
              <p:cNvPr id="16" name="Forma Livre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/>
              </a:p>
            </p:txBody>
          </p:sp>
        </p:grpSp>
        <p:sp>
          <p:nvSpPr>
            <p:cNvPr id="17" name="Forma Livre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18" name="Forma Livre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rtlCol="0" anchor="b">
            <a:noAutofit/>
          </a:bodyPr>
          <a:lstStyle>
            <a:lvl1pPr algn="l">
              <a:defRPr lang="pt-BR" sz="60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pt-BR"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lang="pt-BR" sz="2000"/>
            </a:lvl2pPr>
            <a:lvl3pPr marL="914400" indent="0" algn="ctr">
              <a:buNone/>
              <a:defRPr lang="pt-BR" sz="1800"/>
            </a:lvl3pPr>
            <a:lvl4pPr marL="1371600" indent="0" algn="ctr">
              <a:buNone/>
              <a:defRPr lang="pt-BR" sz="1600"/>
            </a:lvl4pPr>
            <a:lvl5pPr marL="1828800" indent="0" algn="ctr">
              <a:buNone/>
              <a:defRPr lang="pt-BR" sz="1600"/>
            </a:lvl5pPr>
            <a:lvl6pPr marL="2286000" indent="0" algn="ctr">
              <a:buNone/>
              <a:defRPr lang="pt-BR" sz="1600"/>
            </a:lvl6pPr>
            <a:lvl7pPr marL="2743200" indent="0" algn="ctr">
              <a:buNone/>
              <a:defRPr lang="pt-BR" sz="1600"/>
            </a:lvl7pPr>
            <a:lvl8pPr marL="3200400" indent="0" algn="ctr">
              <a:buNone/>
              <a:defRPr lang="pt-BR" sz="1600"/>
            </a:lvl8pPr>
            <a:lvl9pPr marL="3657600" indent="0" algn="ctr">
              <a:buNone/>
              <a:defRPr lang="pt-BR" sz="1600"/>
            </a:lvl9pPr>
          </a:lstStyle>
          <a:p>
            <a:pPr rtl="0"/>
            <a:r>
              <a:rPr lang="pt-BR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 de 2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orma Livre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5" name="Forma Livre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6" name="Forma Livre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orma Livre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  <p:sp>
            <p:nvSpPr>
              <p:cNvPr id="8" name="Forma Livre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rtlCol="0" anchor="b">
            <a:noAutofit/>
          </a:bodyPr>
          <a:lstStyle>
            <a:lvl1pPr>
              <a:defRPr lang="pt-BR" sz="42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pt-BR"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latin typeface="+mn-lt"/>
              </a:defRPr>
            </a:lvl5pPr>
          </a:lstStyle>
          <a:p>
            <a:pPr lvl="0" rtl="0"/>
            <a:r>
              <a:rPr lang="pt-BR"/>
              <a:t>Clique para adicionar o texto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3" name="Espaço Reservado para Conteúdo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pt-BR"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latin typeface="+mn-lt"/>
              </a:defRPr>
            </a:lvl5pPr>
          </a:lstStyle>
          <a:p>
            <a:pPr lvl="0" rtl="0"/>
            <a:r>
              <a:rPr lang="pt-BR"/>
              <a:t>Clique para adicionar o texto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pt-BR"/>
              <a:t>8/9/20XX</a:t>
            </a:r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pt-BR" dirty="0"/>
          </a:p>
        </p:txBody>
      </p:sp>
      <p:sp>
        <p:nvSpPr>
          <p:cNvPr id="12" name="Espaço Reservado para o Número do Sl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pt-BR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2 conteúdo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orma Livre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5" name="Forma Livre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rtlCol="0" anchor="b">
            <a:noAutofit/>
          </a:bodyPr>
          <a:lstStyle>
            <a:lvl1pPr>
              <a:defRPr lang="pt-BR" sz="42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 rtlCol="0"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lang="pt-BR"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lang="pt-BR"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lang="pt-BR"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lang="pt-BR"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lang="pt-BR" sz="2000"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pt-BR"/>
              <a:t>Clique para adicionar o texto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 rtlCol="0"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lang="pt-BR"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pt-BR"/>
              <a:t>Clique para adicionar o texto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pt-BR"/>
              <a:t>8/9/20XX</a:t>
            </a:r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pt-BR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endParaRPr lang="pt-BR" dirty="0"/>
          </a:p>
        </p:txBody>
      </p:sp>
      <p:sp>
        <p:nvSpPr>
          <p:cNvPr id="12" name="Espaço Reservado para o Número do Sl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pt-BR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Conteúdo e Image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orma Livre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/>
            </a:p>
          </p:txBody>
        </p:sp>
        <p:sp>
          <p:nvSpPr>
            <p:cNvPr id="5" name="Forma Livre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pt-BR"/>
              </a:defPPr>
            </a:lstStyle>
            <a:p>
              <a:pPr algn="ctr" rtl="0"/>
              <a:endParaRPr lang="pt-BR" dirty="0">
                <a:latin typeface="+mn-lt"/>
              </a:endParaRPr>
            </a:p>
          </p:txBody>
        </p:sp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orma Livre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  <p:sp>
            <p:nvSpPr>
              <p:cNvPr id="8" name="Forma Livre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pt-BR"/>
                </a:defPPr>
              </a:lstStyle>
              <a:p>
                <a:pPr algn="ctr" rtl="0"/>
                <a:endParaRPr lang="pt-BR" dirty="0">
                  <a:latin typeface="+mn-lt"/>
                </a:endParaRPr>
              </a:p>
            </p:txBody>
          </p:sp>
        </p:grp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49489" y="457199"/>
            <a:ext cx="5943599" cy="1920240"/>
          </a:xfrm>
        </p:spPr>
        <p:txBody>
          <a:bodyPr rtlCol="0" anchor="b">
            <a:noAutofit/>
          </a:bodyPr>
          <a:lstStyle>
            <a:lvl1pPr>
              <a:defRPr lang="pt-BR" sz="4200" b="1">
                <a:latin typeface="+mj-lt"/>
              </a:defRPr>
            </a:lvl1pPr>
          </a:lstStyle>
          <a:p>
            <a:pPr rtl="0"/>
            <a:r>
              <a:rPr lang="pt-BR"/>
              <a:t>Clique para adicionar um título</a:t>
            </a:r>
          </a:p>
        </p:txBody>
      </p:sp>
      <p:sp>
        <p:nvSpPr>
          <p:cNvPr id="15" name="Espaço Reservado para Conteúdo 2">
            <a:extLst>
              <a:ext uri="{FF2B5EF4-FFF2-40B4-BE49-F238E27FC236}">
                <a16:creationId xmlns:a16="http://schemas.microsoft.com/office/drawing/2014/main" id="{6BBDFA0C-B372-969D-6C8A-F664A4BF8D41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823108" y="640080"/>
            <a:ext cx="4297680" cy="4297680"/>
          </a:xfrm>
          <a:prstGeom prst="ellipse">
            <a:avLst/>
          </a:prstGeom>
          <a:solidFill>
            <a:schemeClr val="accent2"/>
          </a:solidFill>
        </p:spPr>
        <p:txBody>
          <a:bodyPr rtlCol="0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pt-BR" sz="2000">
                <a:latin typeface="+mn-lt"/>
              </a:defRPr>
            </a:lvl1pPr>
            <a:lvl2pPr marL="347663" indent="0" algn="ctr">
              <a:buFont typeface="Arial" panose="020B0604020202020204" pitchFamily="34" charset="0"/>
              <a:buNone/>
              <a:defRPr lang="pt-BR" sz="2000">
                <a:latin typeface="+mn-lt"/>
              </a:defRPr>
            </a:lvl2pPr>
            <a:lvl3pPr marL="685800" indent="0" algn="ctr">
              <a:buFont typeface="Arial" panose="020B0604020202020204" pitchFamily="34" charset="0"/>
              <a:buNone/>
              <a:defRPr lang="pt-BR" sz="2000">
                <a:latin typeface="+mn-lt"/>
              </a:defRPr>
            </a:lvl3pPr>
            <a:lvl4pPr marL="914400" indent="0" algn="ctr">
              <a:buFont typeface="Arial" panose="020B0604020202020204" pitchFamily="34" charset="0"/>
              <a:buNone/>
              <a:defRPr lang="pt-BR" sz="2000">
                <a:latin typeface="+mn-lt"/>
              </a:defRPr>
            </a:lvl4pPr>
            <a:lvl5pPr marL="1143000" indent="0" algn="ctr">
              <a:buFont typeface="Arial" panose="020B0604020202020204" pitchFamily="34" charset="0"/>
              <a:buNone/>
              <a:defRPr lang="pt-BR" sz="2000">
                <a:latin typeface="+mn-lt"/>
              </a:defRPr>
            </a:lvl5pPr>
          </a:lstStyle>
          <a:p>
            <a:pPr lvl="0" rtl="0"/>
            <a:r>
              <a:rPr lang="pt-BR"/>
              <a:t>Clique para adicionar o texto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Data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pt-BR"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pt-BR"/>
              <a:t>8/9/20XX</a:t>
            </a:r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endParaRPr lang="pt-BR" dirty="0"/>
          </a:p>
        </p:txBody>
      </p:sp>
      <p:sp>
        <p:nvSpPr>
          <p:cNvPr id="12" name="Espaço Reservado para o Número do Sl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pt-BR"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A8D2CC-EE75-85FA-1577-88C0BEC7B10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549490" y="2706369"/>
            <a:ext cx="5943600" cy="3383279"/>
          </a:xfrm>
        </p:spPr>
        <p:txBody>
          <a:bodyPr rtlCol="0">
            <a:normAutofit/>
          </a:bodyPr>
          <a:lstStyle>
            <a:lvl1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tx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tx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tx1"/>
                </a:solidFill>
                <a:latin typeface="+mn-lt"/>
              </a:defRPr>
            </a:lvl3pPr>
            <a:lvl4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tx1"/>
                </a:solidFill>
                <a:latin typeface="+mn-lt"/>
              </a:defRPr>
            </a:lvl4pPr>
            <a:lvl5pPr marL="1463040" indent="-283464">
              <a:spcBef>
                <a:spcPts val="1000"/>
              </a:spcBef>
              <a:buFont typeface="Arial" panose="020B0604020202020204" pitchFamily="34" charset="0"/>
              <a:buChar char="•"/>
              <a:defRPr lang="pt-BR" sz="2000">
                <a:solidFill>
                  <a:schemeClr val="tx1"/>
                </a:solidFill>
                <a:latin typeface="+mn-lt"/>
              </a:defRPr>
            </a:lvl5pPr>
          </a:lstStyle>
          <a:p>
            <a:pPr lvl="0" rtl="0"/>
            <a:r>
              <a:rPr lang="pt-BR"/>
              <a:t>Clique para adicionar o texto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52565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</a:lstStyle>
          <a:p>
            <a:pPr rtl="0"/>
            <a:r>
              <a:rPr lang="pt-BR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pt-BR"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r>
              <a:rPr lang="pt-BR"/>
              <a:t>8/9/20XX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pt-BR"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endParaRPr lang="pt-BR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pt-BR"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74" r:id="rId4"/>
    <p:sldLayoutId id="2147483671" r:id="rId5"/>
    <p:sldLayoutId id="2147483659" r:id="rId6"/>
    <p:sldLayoutId id="2147483668" r:id="rId7"/>
    <p:sldLayoutId id="2147483669" r:id="rId8"/>
    <p:sldLayoutId id="2147483676" r:id="rId9"/>
    <p:sldLayoutId id="2147483661" r:id="rId10"/>
    <p:sldLayoutId id="2147483666" r:id="rId11"/>
    <p:sldLayoutId id="2147483678" r:id="rId12"/>
    <p:sldLayoutId id="2147483679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pt-B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pt-BR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11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18" Type="http://schemas.openxmlformats.org/officeDocument/2006/relationships/image" Target="../media/image2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openxmlformats.org/officeDocument/2006/relationships/image" Target="../media/image16.png"/><Relationship Id="rId17" Type="http://schemas.openxmlformats.org/officeDocument/2006/relationships/image" Target="../media/image21.sv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3.xml"/><Relationship Id="rId11" Type="http://schemas.openxmlformats.org/officeDocument/2006/relationships/image" Target="../media/image15.svg"/><Relationship Id="rId5" Type="http://schemas.openxmlformats.org/officeDocument/2006/relationships/diagramQuickStyle" Target="../diagrams/quickStyle3.xml"/><Relationship Id="rId15" Type="http://schemas.openxmlformats.org/officeDocument/2006/relationships/image" Target="../media/image19.svg"/><Relationship Id="rId10" Type="http://schemas.openxmlformats.org/officeDocument/2006/relationships/image" Target="../media/image14.png"/><Relationship Id="rId19" Type="http://schemas.openxmlformats.org/officeDocument/2006/relationships/image" Target="../media/image23.svg"/><Relationship Id="rId4" Type="http://schemas.openxmlformats.org/officeDocument/2006/relationships/diagramLayout" Target="../diagrams/layout3.xml"/><Relationship Id="rId9" Type="http://schemas.openxmlformats.org/officeDocument/2006/relationships/image" Target="../media/image13.svg"/><Relationship Id="rId14" Type="http://schemas.openxmlformats.org/officeDocument/2006/relationships/image" Target="../media/image1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130" y="1436940"/>
            <a:ext cx="7096933" cy="1885900"/>
          </a:xfrm>
        </p:spPr>
        <p:txBody>
          <a:bodyPr rtlCol="0"/>
          <a:lstStyle>
            <a:defPPr>
              <a:defRPr lang="pt-BR"/>
            </a:defPPr>
          </a:lstStyle>
          <a:p>
            <a:pPr rtl="0">
              <a:lnSpc>
                <a:spcPct val="100000"/>
              </a:lnSpc>
            </a:pPr>
            <a:r>
              <a:rPr lang="pt-BR" sz="7200" dirty="0"/>
              <a:t>Assédio sexual:</a:t>
            </a:r>
            <a:br>
              <a:rPr lang="pt-BR" dirty="0"/>
            </a:br>
            <a:r>
              <a:rPr lang="pt-BR" sz="4800" dirty="0"/>
              <a:t>entender para combater.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BABD8AA-EC96-4071-DD36-9576151B1D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959" y="4478110"/>
            <a:ext cx="3032104" cy="2726830"/>
          </a:xfrm>
          <a:prstGeom prst="rect">
            <a:avLst/>
          </a:prstGeom>
        </p:spPr>
      </p:pic>
      <p:sp>
        <p:nvSpPr>
          <p:cNvPr id="4" name="Subtítulo 4">
            <a:extLst>
              <a:ext uri="{FF2B5EF4-FFF2-40B4-BE49-F238E27FC236}">
                <a16:creationId xmlns:a16="http://schemas.microsoft.com/office/drawing/2014/main" id="{F03A2F7D-6FBC-CD08-A8CB-832C4F917215}"/>
              </a:ext>
            </a:extLst>
          </p:cNvPr>
          <p:cNvSpPr txBox="1">
            <a:spLocks/>
          </p:cNvSpPr>
          <p:nvPr/>
        </p:nvSpPr>
        <p:spPr>
          <a:xfrm>
            <a:off x="651130" y="3429000"/>
            <a:ext cx="4954835" cy="1208995"/>
          </a:xfrm>
          <a:prstGeom prst="rect">
            <a:avLst/>
          </a:prstGeom>
        </p:spPr>
        <p:txBody>
          <a:bodyPr rtlCol="0"/>
          <a:lstStyle>
            <a:defPPr>
              <a:defRPr lang="pt-BR"/>
            </a:defPPr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pt-BR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pt-B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200" dirty="0"/>
              <a:t>@fabiansmaia</a:t>
            </a:r>
          </a:p>
          <a:p>
            <a:pPr marL="0" indent="0">
              <a:buNone/>
            </a:pPr>
            <a:r>
              <a:rPr lang="pt-BR" sz="2200" dirty="0"/>
              <a:t>fabian.maia@cgu.gov.br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ensar Compulsivo: O círculo vicioso no processo mental">
            <a:extLst>
              <a:ext uri="{FF2B5EF4-FFF2-40B4-BE49-F238E27FC236}">
                <a16:creationId xmlns:a16="http://schemas.microsoft.com/office/drawing/2014/main" id="{0F69E9B6-FD52-5823-435A-6E7BEFBFA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23298" cy="689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9A01BE9-1B59-1081-78BA-FADC9BB19C08}"/>
              </a:ext>
            </a:extLst>
          </p:cNvPr>
          <p:cNvSpPr txBox="1"/>
          <p:nvPr/>
        </p:nvSpPr>
        <p:spPr>
          <a:xfrm>
            <a:off x="931333" y="5699317"/>
            <a:ext cx="10719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/>
              <a:t>RACIOCÍNIO CIRCULAR</a:t>
            </a:r>
          </a:p>
        </p:txBody>
      </p:sp>
    </p:spTree>
    <p:extLst>
      <p:ext uri="{BB962C8B-B14F-4D97-AF65-F5344CB8AC3E}">
        <p14:creationId xmlns:p14="http://schemas.microsoft.com/office/powerpoint/2010/main" val="900316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>
            <a:extLst>
              <a:ext uri="{FF2B5EF4-FFF2-40B4-BE49-F238E27FC236}">
                <a16:creationId xmlns:a16="http://schemas.microsoft.com/office/drawing/2014/main" id="{3C19E446-DCF9-B72C-7E91-9CCE5704DC90}"/>
              </a:ext>
            </a:extLst>
          </p:cNvPr>
          <p:cNvSpPr/>
          <p:nvPr/>
        </p:nvSpPr>
        <p:spPr>
          <a:xfrm>
            <a:off x="6674918" y="5796899"/>
            <a:ext cx="5517081" cy="1019344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A0300046-010B-5C1E-F8AD-2A48F8A47A53}"/>
              </a:ext>
            </a:extLst>
          </p:cNvPr>
          <p:cNvSpPr/>
          <p:nvPr/>
        </p:nvSpPr>
        <p:spPr>
          <a:xfrm>
            <a:off x="6960096" y="4569822"/>
            <a:ext cx="5231904" cy="112299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9B0B4D18-805F-8678-6349-1320363DCB26}"/>
              </a:ext>
            </a:extLst>
          </p:cNvPr>
          <p:cNvSpPr/>
          <p:nvPr/>
        </p:nvSpPr>
        <p:spPr>
          <a:xfrm>
            <a:off x="7320137" y="3404209"/>
            <a:ext cx="4871863" cy="1019344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399D5DA4-8F80-C92D-0B49-66F4F6E981F0}"/>
              </a:ext>
            </a:extLst>
          </p:cNvPr>
          <p:cNvSpPr/>
          <p:nvPr/>
        </p:nvSpPr>
        <p:spPr>
          <a:xfrm>
            <a:off x="7802782" y="2294777"/>
            <a:ext cx="4389218" cy="10193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E843B5B4-30F8-B805-1874-6837781E0FD0}"/>
              </a:ext>
            </a:extLst>
          </p:cNvPr>
          <p:cNvSpPr/>
          <p:nvPr/>
        </p:nvSpPr>
        <p:spPr>
          <a:xfrm>
            <a:off x="8112224" y="1108557"/>
            <a:ext cx="4079776" cy="1093279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258931" y="5483735"/>
            <a:ext cx="2161227" cy="969471"/>
          </a:xfrm>
        </p:spPr>
        <p:txBody>
          <a:bodyPr rtlCol="0">
            <a:noAutofit/>
          </a:bodyPr>
          <a:lstStyle/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Perspectiva </a:t>
            </a:r>
          </a:p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Criminal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79376" y="3577536"/>
            <a:ext cx="2161227" cy="360363"/>
          </a:xfrm>
        </p:spPr>
        <p:txBody>
          <a:bodyPr rtlCol="0">
            <a:noAutofit/>
          </a:bodyPr>
          <a:lstStyle/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Perspectiva </a:t>
            </a:r>
          </a:p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Disciplinar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5562" y="1568275"/>
            <a:ext cx="2161227" cy="360363"/>
          </a:xfrm>
        </p:spPr>
        <p:txBody>
          <a:bodyPr rtlCol="0">
            <a:noAutofit/>
          </a:bodyPr>
          <a:lstStyle/>
          <a:p>
            <a:pPr rtl="0"/>
            <a:r>
              <a:rPr lang="pt-BR" sz="2800" dirty="0">
                <a:latin typeface="Bahnschrift SemiBold Condensed" panose="020B0502040204020203" pitchFamily="34" charset="0"/>
              </a:rPr>
              <a:t>Perspectiva Sociológica</a:t>
            </a:r>
          </a:p>
        </p:txBody>
      </p:sp>
      <p:sp>
        <p:nvSpPr>
          <p:cNvPr id="18" name="Título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75" y="-87086"/>
            <a:ext cx="11887200" cy="846247"/>
          </a:xfrm>
        </p:spPr>
        <p:txBody>
          <a:bodyPr rtlCol="0"/>
          <a:lstStyle/>
          <a:p>
            <a:pPr rtl="0"/>
            <a:r>
              <a:rPr lang="pt-BR" b="1" dirty="0"/>
              <a:t>As diversas perspectivas do assédio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868344" y="1205960"/>
            <a:ext cx="4258094" cy="694898"/>
          </a:xfrm>
        </p:spPr>
        <p:txBody>
          <a:bodyPr rtlCol="0"/>
          <a:lstStyle/>
          <a:p>
            <a:pPr algn="ctr" rtl="0"/>
            <a:r>
              <a:rPr lang="pt-BR" dirty="0"/>
              <a:t>“Todo conduta inadequada de conotação sexual tende a ser considerada assédio”.</a:t>
            </a:r>
          </a:p>
        </p:txBody>
      </p:sp>
      <p:sp>
        <p:nvSpPr>
          <p:cNvPr id="11" name="Espaço Reservado para Texto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27022" y="3591793"/>
            <a:ext cx="4258092" cy="694898"/>
          </a:xfrm>
        </p:spPr>
        <p:txBody>
          <a:bodyPr rtlCol="0"/>
          <a:lstStyle/>
          <a:p>
            <a:pPr algn="ctr" rtl="0"/>
            <a:r>
              <a:rPr lang="pt-BR" sz="4000" b="1" dirty="0"/>
              <a:t>ASSÉDIO SEXUAL</a:t>
            </a:r>
          </a:p>
        </p:txBody>
      </p:sp>
      <p:sp>
        <p:nvSpPr>
          <p:cNvPr id="17" name="Espaço Reservado para Texto 10">
            <a:extLst>
              <a:ext uri="{FF2B5EF4-FFF2-40B4-BE49-F238E27FC236}">
                <a16:creationId xmlns:a16="http://schemas.microsoft.com/office/drawing/2014/main" id="{2D589354-B6FB-8BEF-E339-8B80A6802F1F}"/>
              </a:ext>
            </a:extLst>
          </p:cNvPr>
          <p:cNvSpPr txBox="1">
            <a:spLocks/>
          </p:cNvSpPr>
          <p:nvPr/>
        </p:nvSpPr>
        <p:spPr>
          <a:xfrm>
            <a:off x="6960095" y="5796899"/>
            <a:ext cx="5231904" cy="69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pt-BR" dirty="0"/>
              <a:t>“Na esfera penal, só existe assédio quando tiver presente relações hierárquicas ou de ascendência”.</a:t>
            </a:r>
          </a:p>
        </p:txBody>
      </p:sp>
      <p:sp>
        <p:nvSpPr>
          <p:cNvPr id="19" name="Espaço Reservado para Texto 8">
            <a:extLst>
              <a:ext uri="{FF2B5EF4-FFF2-40B4-BE49-F238E27FC236}">
                <a16:creationId xmlns:a16="http://schemas.microsoft.com/office/drawing/2014/main" id="{34A4053A-7913-5E63-191B-59C4448C5E9D}"/>
              </a:ext>
            </a:extLst>
          </p:cNvPr>
          <p:cNvSpPr txBox="1">
            <a:spLocks/>
          </p:cNvSpPr>
          <p:nvPr/>
        </p:nvSpPr>
        <p:spPr>
          <a:xfrm>
            <a:off x="7933906" y="2472954"/>
            <a:ext cx="4258093" cy="69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pt-BR" b="1" dirty="0">
                <a:solidFill>
                  <a:schemeClr val="bg1"/>
                </a:solidFill>
              </a:rPr>
              <a:t>“Condutas inadequadas de cotação sexual”.</a:t>
            </a:r>
          </a:p>
        </p:txBody>
      </p:sp>
      <p:sp>
        <p:nvSpPr>
          <p:cNvPr id="20" name="Espaço Reservado para Texto 10">
            <a:extLst>
              <a:ext uri="{FF2B5EF4-FFF2-40B4-BE49-F238E27FC236}">
                <a16:creationId xmlns:a16="http://schemas.microsoft.com/office/drawing/2014/main" id="{7417E64B-A6EA-67E1-03C6-CC3EBA6B4CB2}"/>
              </a:ext>
            </a:extLst>
          </p:cNvPr>
          <p:cNvSpPr txBox="1">
            <a:spLocks/>
          </p:cNvSpPr>
          <p:nvPr/>
        </p:nvSpPr>
        <p:spPr>
          <a:xfrm>
            <a:off x="7104112" y="4576741"/>
            <a:ext cx="4956761" cy="69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endParaRPr lang="pt-BR" sz="1700" b="1" dirty="0">
              <a:solidFill>
                <a:schemeClr val="bg1"/>
              </a:solidFill>
            </a:endParaRPr>
          </a:p>
          <a:p>
            <a:pPr algn="ctr" fontAlgn="auto">
              <a:spcAft>
                <a:spcPts val="0"/>
              </a:spcAft>
            </a:pPr>
            <a:r>
              <a:rPr lang="pt-BR" sz="1700" b="1" dirty="0">
                <a:solidFill>
                  <a:schemeClr val="bg1"/>
                </a:solidFill>
              </a:rPr>
              <a:t>Balizamentos para a identificação do assédio???</a:t>
            </a:r>
          </a:p>
        </p:txBody>
      </p:sp>
    </p:spTree>
    <p:extLst>
      <p:ext uri="{BB962C8B-B14F-4D97-AF65-F5344CB8AC3E}">
        <p14:creationId xmlns:p14="http://schemas.microsoft.com/office/powerpoint/2010/main" val="2849173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2A8D14F3-60B8-261D-6CE2-CF7536CC16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9901483"/>
              </p:ext>
            </p:extLst>
          </p:nvPr>
        </p:nvGraphicFramePr>
        <p:xfrm>
          <a:off x="2277533" y="491066"/>
          <a:ext cx="7636933" cy="4969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1762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CEE190-899A-46D2-989D-C4BC6A46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493" y="626534"/>
            <a:ext cx="6424507" cy="3200400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dirty="0"/>
              <a:t>Consentimento</a:t>
            </a:r>
          </a:p>
        </p:txBody>
      </p:sp>
      <p:pic>
        <p:nvPicPr>
          <p:cNvPr id="17" name="Espaço Reservado para Imagem 16" descr="Duas pessoas caminhando em uma calçada">
            <a:extLst>
              <a:ext uri="{FF2B5EF4-FFF2-40B4-BE49-F238E27FC236}">
                <a16:creationId xmlns:a16="http://schemas.microsoft.com/office/drawing/2014/main" id="{2ECBBDA4-D2C1-0F46-BA36-5967266F87A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819" r="16819"/>
          <a:stretch/>
        </p:blipFill>
        <p:spPr>
          <a:xfrm>
            <a:off x="904238" y="1157224"/>
            <a:ext cx="4500562" cy="4521200"/>
          </a:xfrm>
        </p:spPr>
      </p:pic>
    </p:spTree>
    <p:extLst>
      <p:ext uri="{BB962C8B-B14F-4D97-AF65-F5344CB8AC3E}">
        <p14:creationId xmlns:p14="http://schemas.microsoft.com/office/powerpoint/2010/main" val="77975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id="{D89B477B-5983-F761-874D-B0EC479CCCF2}"/>
              </a:ext>
            </a:extLst>
          </p:cNvPr>
          <p:cNvGrpSpPr/>
          <p:nvPr/>
        </p:nvGrpSpPr>
        <p:grpSpPr>
          <a:xfrm>
            <a:off x="3198705" y="430106"/>
            <a:ext cx="8095827" cy="5760720"/>
            <a:chOff x="770271" y="548639"/>
            <a:chExt cx="5760720" cy="5760720"/>
          </a:xfrm>
        </p:grpSpPr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5B3AA6C3-77C2-AF7D-9C8B-057C256CDCFE}"/>
                </a:ext>
              </a:extLst>
            </p:cNvPr>
            <p:cNvSpPr/>
            <p:nvPr/>
          </p:nvSpPr>
          <p:spPr>
            <a:xfrm>
              <a:off x="770271" y="548639"/>
              <a:ext cx="5760720" cy="5760720"/>
            </a:xfrm>
            <a:prstGeom prst="ellipse">
              <a:avLst/>
            </a:prstGeom>
            <a:gradFill flip="none" rotWithShape="0">
              <a:gsLst>
                <a:gs pos="0">
                  <a:schemeClr val="accent4">
                    <a:hueOff val="0"/>
                    <a:satOff val="0"/>
                    <a:lumOff val="0"/>
                    <a:shade val="30000"/>
                    <a:satMod val="115000"/>
                  </a:schemeClr>
                </a:gs>
                <a:gs pos="50000">
                  <a:schemeClr val="accent4">
                    <a:hueOff val="0"/>
                    <a:satOff val="0"/>
                    <a:lumOff val="0"/>
                    <a:shade val="67500"/>
                    <a:satMod val="115000"/>
                  </a:schemeClr>
                </a:gs>
                <a:gs pos="100000">
                  <a:schemeClr val="accent4">
                    <a:hueOff val="0"/>
                    <a:satOff val="0"/>
                    <a:lumOff val="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Elipse 4">
              <a:extLst>
                <a:ext uri="{FF2B5EF4-FFF2-40B4-BE49-F238E27FC236}">
                  <a16:creationId xmlns:a16="http://schemas.microsoft.com/office/drawing/2014/main" id="{E5AC25AF-2438-5C4F-799C-C19266C533C7}"/>
                </a:ext>
              </a:extLst>
            </p:cNvPr>
            <p:cNvSpPr txBox="1"/>
            <p:nvPr/>
          </p:nvSpPr>
          <p:spPr>
            <a:xfrm>
              <a:off x="1627521" y="1405889"/>
              <a:ext cx="4046220" cy="40462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marL="0" lvl="0" indent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4500" b="1" kern="1200" dirty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Consentimento</a:t>
              </a:r>
            </a:p>
            <a:p>
              <a:pPr lvl="1" indent="-45720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pt-BR" sz="3500" kern="1200" dirty="0"/>
                <a:t>Tem que ser expresso;</a:t>
              </a:r>
            </a:p>
            <a:p>
              <a:pPr lvl="1" indent="-45720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pt-BR" sz="3500" kern="1200" dirty="0"/>
                <a:t>Não se presume;</a:t>
              </a:r>
            </a:p>
            <a:p>
              <a:pPr lvl="1" indent="-45720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pt-BR" sz="3500" kern="1200" dirty="0"/>
                <a:t>Pode ser retirado;</a:t>
              </a:r>
            </a:p>
            <a:p>
              <a:pPr lvl="1" indent="-45720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pt-BR" sz="3500" kern="1200" dirty="0"/>
                <a:t>Varia de contexto para contexto;</a:t>
              </a:r>
            </a:p>
            <a:p>
              <a:pPr marL="285750" lvl="1" indent="-28575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pt-BR" sz="3500" dirty="0">
                  <a:solidFill>
                    <a:schemeClr val="bg1"/>
                  </a:solidFill>
                </a:rPr>
                <a:t>Cuidado: manifestações em público.</a:t>
              </a:r>
              <a:endParaRPr lang="pt-BR" sz="35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3275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640080"/>
            <a:ext cx="4297680" cy="4297680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5400" b="1" dirty="0"/>
              <a:t>Cuidados com a Vítima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5C7B5A-A5C3-15D4-DF71-B692D28942F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577692" y="704215"/>
            <a:ext cx="5943600" cy="5449570"/>
          </a:xfrm>
        </p:spPr>
        <p:txBody>
          <a:bodyPr rtlCol="0">
            <a:normAutofit lnSpcReduction="10000"/>
          </a:bodyPr>
          <a:lstStyle>
            <a:defPPr>
              <a:defRPr lang="pt-BR"/>
            </a:defPPr>
          </a:lstStyle>
          <a:p>
            <a:pPr marL="457200" indent="-457200" rtl="0">
              <a:buAutoNum type="alphaLcParenR"/>
            </a:pPr>
            <a:r>
              <a:rPr lang="pt-BR" sz="2800" dirty="0"/>
              <a:t>Acolhimento x Produção Probatória</a:t>
            </a:r>
          </a:p>
          <a:p>
            <a:pPr marL="457200" indent="-457200" rtl="0">
              <a:buAutoNum type="alphaLcParenR"/>
            </a:pPr>
            <a:r>
              <a:rPr lang="pt-BR" sz="2800" dirty="0"/>
              <a:t>Comunicação clara, segura e transparente</a:t>
            </a:r>
          </a:p>
          <a:p>
            <a:pPr marL="457200" indent="-457200" rtl="0">
              <a:buAutoNum type="alphaLcParenR"/>
            </a:pPr>
            <a:r>
              <a:rPr lang="pt-BR" sz="2800" dirty="0"/>
              <a:t>Conhecimento do fluxo processual</a:t>
            </a:r>
          </a:p>
          <a:p>
            <a:pPr marL="457200" indent="-457200" rtl="0">
              <a:buAutoNum type="alphaLcParenR"/>
            </a:pPr>
            <a:r>
              <a:rPr lang="pt-BR" sz="2800" dirty="0"/>
              <a:t>Medida cautelar ou medida protetiva</a:t>
            </a:r>
          </a:p>
          <a:p>
            <a:pPr marL="457200" indent="-457200" rtl="0">
              <a:buAutoNum type="alphaLcParenR"/>
            </a:pPr>
            <a:r>
              <a:rPr lang="pt-BR" sz="2800" dirty="0"/>
              <a:t>Comunicação de eventuais situações de risco</a:t>
            </a:r>
          </a:p>
          <a:p>
            <a:pPr marL="457200" indent="-457200" rtl="0">
              <a:buAutoNum type="alphaLcParenR"/>
            </a:pPr>
            <a:r>
              <a:rPr lang="pt-BR" sz="2800" dirty="0"/>
              <a:t>Oitiva protegida</a:t>
            </a:r>
          </a:p>
          <a:p>
            <a:pPr marL="457200" indent="-457200" rtl="0">
              <a:buAutoNum type="alphaLcParenR"/>
            </a:pPr>
            <a:r>
              <a:rPr lang="pt-BR" sz="2800" dirty="0"/>
              <a:t>Oitiva isolada</a:t>
            </a:r>
          </a:p>
          <a:p>
            <a:pPr marL="457200" indent="-457200" rtl="0">
              <a:buAutoNum type="alphaLcParenR"/>
            </a:pPr>
            <a:r>
              <a:rPr lang="pt-BR" sz="2800" dirty="0"/>
              <a:t>Oitiva focalizada</a:t>
            </a:r>
          </a:p>
          <a:p>
            <a:pPr marL="457200" indent="-457200" rtl="0">
              <a:buAutoNum type="alphaLcParenR"/>
            </a:pPr>
            <a:endParaRPr lang="pt-BR" dirty="0"/>
          </a:p>
          <a:p>
            <a:pPr marL="457200" indent="-457200" rtl="0">
              <a:buAutoNum type="alphaLcParenR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6770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" name="Conector Reto 102">
            <a:extLst>
              <a:ext uri="{FF2B5EF4-FFF2-40B4-BE49-F238E27FC236}">
                <a16:creationId xmlns:a16="http://schemas.microsoft.com/office/drawing/2014/main" id="{32F3A4D7-B84F-42D6-A659-74286E20A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72196" y="4626134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to 103">
            <a:extLst>
              <a:ext uri="{FF2B5EF4-FFF2-40B4-BE49-F238E27FC236}">
                <a16:creationId xmlns:a16="http://schemas.microsoft.com/office/drawing/2014/main" id="{21A1A5B2-BDF8-4C24-8AF8-C28C03D46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53443" y="4626134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AB784302-7954-4871-A66D-7F70FFD34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34690" y="4626134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F3CC1BD9-74A7-4241-AB01-433AF19DE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15935" y="4626134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 descr="Nível de hierarquia 2 item 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236049" y="1334293"/>
            <a:ext cx="1839334" cy="21945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3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300" dirty="0">
              <a:solidFill>
                <a:prstClr val="black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3" name="Retângulo 22" descr="Nível de hierarquia 3 item 2">
            <a:extLst>
              <a:ext uri="{FF2B5EF4-FFF2-40B4-BE49-F238E27FC236}">
                <a16:creationId xmlns:a16="http://schemas.microsoft.com/office/drawing/2014/main" id="{B1D13964-3BCA-4613-8A6D-5CEC7CC35B3B}"/>
              </a:ext>
            </a:extLst>
          </p:cNvPr>
          <p:cNvSpPr/>
          <p:nvPr/>
        </p:nvSpPr>
        <p:spPr>
          <a:xfrm>
            <a:off x="2241447" y="4631120"/>
            <a:ext cx="1839327" cy="850596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b="1" kern="1200" dirty="0">
                <a:solidFill>
                  <a:prstClr val="black"/>
                </a:solidFill>
                <a:ea typeface="+mn-ea"/>
                <a:cs typeface="+mn-cs"/>
              </a:rPr>
              <a:t>FOCO NO ACOLHIMENTO</a:t>
            </a:r>
          </a:p>
        </p:txBody>
      </p:sp>
      <p:sp>
        <p:nvSpPr>
          <p:cNvPr id="13" name="Retângulo 12" descr="Nível de hierarquia 2 item 1">
            <a:extLst>
              <a:ext uri="{FF2B5EF4-FFF2-40B4-BE49-F238E27FC236}">
                <a16:creationId xmlns:a16="http://schemas.microsoft.com/office/drawing/2014/main" id="{46B73074-8E64-157F-F7E0-D231B14AC1F2}"/>
              </a:ext>
            </a:extLst>
          </p:cNvPr>
          <p:cNvSpPr/>
          <p:nvPr/>
        </p:nvSpPr>
        <p:spPr>
          <a:xfrm>
            <a:off x="2247911" y="2160769"/>
            <a:ext cx="1839334" cy="219456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300" dirty="0">
              <a:solidFill>
                <a:prstClr val="black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300" dirty="0">
              <a:solidFill>
                <a:prstClr val="black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300" dirty="0">
              <a:solidFill>
                <a:prstClr val="black"/>
              </a:solidFill>
            </a:endParaRP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Oitiva da </a:t>
            </a: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vítima </a:t>
            </a: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ou </a:t>
            </a: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denunciante</a:t>
            </a:r>
            <a:endParaRPr lang="pt-BR" sz="24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4" name="Retângulo 13" descr="Nível de hierarquia 2 item 1">
            <a:extLst>
              <a:ext uri="{FF2B5EF4-FFF2-40B4-BE49-F238E27FC236}">
                <a16:creationId xmlns:a16="http://schemas.microsoft.com/office/drawing/2014/main" id="{1AB5FA92-5373-4720-9CAF-1D3AB23158FB}"/>
              </a:ext>
            </a:extLst>
          </p:cNvPr>
          <p:cNvSpPr/>
          <p:nvPr/>
        </p:nvSpPr>
        <p:spPr>
          <a:xfrm>
            <a:off x="4242599" y="2160769"/>
            <a:ext cx="1839334" cy="219456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4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spcBef>
                <a:spcPct val="0"/>
              </a:spcBef>
              <a:buNone/>
            </a:pPr>
            <a:endParaRPr lang="pt-BR" sz="14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b="0" kern="1200" dirty="0">
                <a:solidFill>
                  <a:prstClr val="black"/>
                </a:solidFill>
                <a:ea typeface="+mn-ea"/>
                <a:cs typeface="+mn-cs"/>
              </a:rPr>
              <a:t>Coleta de </a:t>
            </a: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b="0" kern="1200" dirty="0">
                <a:solidFill>
                  <a:prstClr val="black"/>
                </a:solidFill>
                <a:ea typeface="+mn-ea"/>
                <a:cs typeface="+mn-cs"/>
              </a:rPr>
              <a:t>elementos </a:t>
            </a: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informativos</a:t>
            </a:r>
            <a:endParaRPr lang="pt-BR" sz="24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6" name="Retângulo 15" descr="Nível de hierarquia 2 item 1">
            <a:extLst>
              <a:ext uri="{FF2B5EF4-FFF2-40B4-BE49-F238E27FC236}">
                <a16:creationId xmlns:a16="http://schemas.microsoft.com/office/drawing/2014/main" id="{813E508C-4553-FD8D-B155-AC632EA44383}"/>
              </a:ext>
            </a:extLst>
          </p:cNvPr>
          <p:cNvSpPr/>
          <p:nvPr/>
        </p:nvSpPr>
        <p:spPr>
          <a:xfrm>
            <a:off x="8229891" y="1334292"/>
            <a:ext cx="1839334" cy="21945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117538" y="1807696"/>
            <a:ext cx="2295034" cy="1097281"/>
          </a:xfrm>
        </p:spPr>
        <p:txBody>
          <a:bodyPr lIns="0" tIns="0" rIns="0" bIns="0" rtlCol="0">
            <a:noAutofit/>
          </a:bodyPr>
          <a:lstStyle/>
          <a:p>
            <a:pPr algn="ctr" rtl="0"/>
            <a:r>
              <a:rPr lang="pt-BR" sz="8000" spc="-150" dirty="0">
                <a:latin typeface="Bahnschrift Condensed" panose="020B0502040204020203" pitchFamily="34" charset="0"/>
                <a:cs typeface="Lucida Sans Unicode" panose="020B0602030504020204" pitchFamily="34" charset="0"/>
              </a:rPr>
              <a:t>TAC?</a:t>
            </a:r>
          </a:p>
        </p:txBody>
      </p:sp>
      <p:sp>
        <p:nvSpPr>
          <p:cNvPr id="41" name="Retângulo 40" descr="Nível de hierarquia 2 item 1">
            <a:extLst>
              <a:ext uri="{FF2B5EF4-FFF2-40B4-BE49-F238E27FC236}">
                <a16:creationId xmlns:a16="http://schemas.microsoft.com/office/drawing/2014/main" id="{C5F7CB5C-5053-846E-4582-CFCC0CE06750}"/>
              </a:ext>
            </a:extLst>
          </p:cNvPr>
          <p:cNvSpPr/>
          <p:nvPr/>
        </p:nvSpPr>
        <p:spPr>
          <a:xfrm>
            <a:off x="10215728" y="1334292"/>
            <a:ext cx="1839334" cy="21945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b="1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4" name="Retângulo 43" descr="Nível de hierarquia 2 item 1">
            <a:extLst>
              <a:ext uri="{FF2B5EF4-FFF2-40B4-BE49-F238E27FC236}">
                <a16:creationId xmlns:a16="http://schemas.microsoft.com/office/drawing/2014/main" id="{AB3FF559-B931-3334-700D-74A99ADD0536}"/>
              </a:ext>
            </a:extLst>
          </p:cNvPr>
          <p:cNvSpPr/>
          <p:nvPr/>
        </p:nvSpPr>
        <p:spPr>
          <a:xfrm>
            <a:off x="6237287" y="2160769"/>
            <a:ext cx="1839334" cy="2194560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4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spcBef>
                <a:spcPct val="0"/>
              </a:spcBef>
              <a:buNone/>
            </a:pPr>
            <a:endParaRPr lang="pt-BR" sz="14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Oitiva de</a:t>
            </a:r>
            <a:r>
              <a:rPr lang="pt-BR" sz="2400" b="0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possíveis</a:t>
            </a:r>
            <a:r>
              <a:rPr lang="pt-BR" sz="2400" b="0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sz="2400" dirty="0">
                <a:solidFill>
                  <a:prstClr val="black"/>
                </a:solidFill>
              </a:rPr>
              <a:t>testemunhas</a:t>
            </a:r>
            <a:endParaRPr lang="pt-BR" sz="24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5" name="Título 3">
            <a:extLst>
              <a:ext uri="{FF2B5EF4-FFF2-40B4-BE49-F238E27FC236}">
                <a16:creationId xmlns:a16="http://schemas.microsoft.com/office/drawing/2014/main" id="{5E986269-1969-6E56-B590-CBCF4E1F3073}"/>
              </a:ext>
            </a:extLst>
          </p:cNvPr>
          <p:cNvSpPr txBox="1">
            <a:spLocks/>
          </p:cNvSpPr>
          <p:nvPr/>
        </p:nvSpPr>
        <p:spPr>
          <a:xfrm>
            <a:off x="10322540" y="1882930"/>
            <a:ext cx="1732522" cy="10972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600" spc="-150" dirty="0"/>
          </a:p>
        </p:txBody>
      </p:sp>
      <p:sp>
        <p:nvSpPr>
          <p:cNvPr id="50" name="Retângulo 49" descr="Nível de hierarquia 3 item 2">
            <a:extLst>
              <a:ext uri="{FF2B5EF4-FFF2-40B4-BE49-F238E27FC236}">
                <a16:creationId xmlns:a16="http://schemas.microsoft.com/office/drawing/2014/main" id="{FF91F8E9-FB23-77CB-9EC2-7B07F9B6B998}"/>
              </a:ext>
            </a:extLst>
          </p:cNvPr>
          <p:cNvSpPr/>
          <p:nvPr/>
        </p:nvSpPr>
        <p:spPr>
          <a:xfrm>
            <a:off x="4259829" y="4631120"/>
            <a:ext cx="1839327" cy="850596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spcBef>
                <a:spcPct val="0"/>
              </a:spcBef>
              <a:buNone/>
            </a:pPr>
            <a:endParaRPr lang="pt-BR" sz="300" b="1" dirty="0">
              <a:solidFill>
                <a:prstClr val="black"/>
              </a:solidFill>
            </a:endParaRP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b="1" dirty="0">
                <a:solidFill>
                  <a:prstClr val="black"/>
                </a:solidFill>
              </a:rPr>
              <a:t>AMPLO PODER</a:t>
            </a: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b="1" kern="1200" dirty="0">
                <a:solidFill>
                  <a:prstClr val="black"/>
                </a:solidFill>
                <a:ea typeface="+mn-ea"/>
                <a:cs typeface="+mn-cs"/>
              </a:rPr>
              <a:t>INVESTIGATIVO</a:t>
            </a:r>
          </a:p>
        </p:txBody>
      </p:sp>
      <p:sp>
        <p:nvSpPr>
          <p:cNvPr id="53" name="Retângulo 52" descr="Nível de hierarquia 3 item 2">
            <a:extLst>
              <a:ext uri="{FF2B5EF4-FFF2-40B4-BE49-F238E27FC236}">
                <a16:creationId xmlns:a16="http://schemas.microsoft.com/office/drawing/2014/main" id="{9C22742B-5BB1-64ED-7390-ED3FACC286A5}"/>
              </a:ext>
            </a:extLst>
          </p:cNvPr>
          <p:cNvSpPr/>
          <p:nvPr/>
        </p:nvSpPr>
        <p:spPr>
          <a:xfrm>
            <a:off x="6278212" y="4648749"/>
            <a:ext cx="1832995" cy="83296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spcBef>
                <a:spcPct val="0"/>
              </a:spcBef>
              <a:buNone/>
            </a:pPr>
            <a:endParaRPr lang="pt-BR" sz="300" b="1" dirty="0">
              <a:solidFill>
                <a:prstClr val="black"/>
              </a:solidFill>
            </a:endParaRP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b="1" dirty="0">
                <a:solidFill>
                  <a:prstClr val="black"/>
                </a:solidFill>
              </a:rPr>
              <a:t>OITIVA DO</a:t>
            </a:r>
          </a:p>
          <a:p>
            <a:pPr marL="0" lvl="0" indent="0" algn="ctr" defTabSz="577850" rtl="0">
              <a:spcBef>
                <a:spcPct val="0"/>
              </a:spcBef>
              <a:buNone/>
            </a:pPr>
            <a:r>
              <a:rPr lang="pt-BR" b="1" kern="1200" dirty="0">
                <a:solidFill>
                  <a:prstClr val="black"/>
                </a:solidFill>
                <a:ea typeface="+mn-ea"/>
                <a:cs typeface="+mn-cs"/>
              </a:rPr>
              <a:t>INVESTIGADO?</a:t>
            </a:r>
          </a:p>
        </p:txBody>
      </p:sp>
      <p:cxnSp>
        <p:nvCxnSpPr>
          <p:cNvPr id="56" name="Conector Reto 101">
            <a:extLst>
              <a:ext uri="{FF2B5EF4-FFF2-40B4-BE49-F238E27FC236}">
                <a16:creationId xmlns:a16="http://schemas.microsoft.com/office/drawing/2014/main" id="{1C201B33-2662-3FDE-8944-B21EE89301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62266" y="4377944"/>
            <a:ext cx="0" cy="270805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orma Livre: Forma 19" title="Ícone de uma mulher">
            <a:extLst>
              <a:ext uri="{FF2B5EF4-FFF2-40B4-BE49-F238E27FC236}">
                <a16:creationId xmlns:a16="http://schemas.microsoft.com/office/drawing/2014/main" id="{45E25C0C-94F7-50FC-0D33-B5EC7A0CED35}"/>
              </a:ext>
            </a:extLst>
          </p:cNvPr>
          <p:cNvSpPr>
            <a:spLocks/>
          </p:cNvSpPr>
          <p:nvPr/>
        </p:nvSpPr>
        <p:spPr bwMode="auto">
          <a:xfrm>
            <a:off x="2913292" y="4090161"/>
            <a:ext cx="611188" cy="655637"/>
          </a:xfrm>
          <a:custGeom>
            <a:avLst/>
            <a:gdLst>
              <a:gd name="T0" fmla="*/ 289106 w 612512"/>
              <a:gd name="T1" fmla="*/ 5535 h 656790"/>
              <a:gd name="T2" fmla="*/ 37460 w 612512"/>
              <a:gd name="T3" fmla="*/ 257181 h 656790"/>
              <a:gd name="T4" fmla="*/ 43363 w 612512"/>
              <a:gd name="T5" fmla="*/ 324336 h 656790"/>
              <a:gd name="T6" fmla="*/ 8679 w 612512"/>
              <a:gd name="T7" fmla="*/ 522849 h 656790"/>
              <a:gd name="T8" fmla="*/ 5727 w 612512"/>
              <a:gd name="T9" fmla="*/ 533181 h 656790"/>
              <a:gd name="T10" fmla="*/ 11631 w 612512"/>
              <a:gd name="T11" fmla="*/ 542774 h 656790"/>
              <a:gd name="T12" fmla="*/ 199074 w 612512"/>
              <a:gd name="T13" fmla="*/ 595170 h 656790"/>
              <a:gd name="T14" fmla="*/ 305341 w 612512"/>
              <a:gd name="T15" fmla="*/ 656421 h 656790"/>
              <a:gd name="T16" fmla="*/ 412347 w 612512"/>
              <a:gd name="T17" fmla="*/ 595170 h 656790"/>
              <a:gd name="T18" fmla="*/ 603480 w 612512"/>
              <a:gd name="T19" fmla="*/ 542774 h 656790"/>
              <a:gd name="T20" fmla="*/ 609384 w 612512"/>
              <a:gd name="T21" fmla="*/ 533181 h 656790"/>
              <a:gd name="T22" fmla="*/ 606432 w 612512"/>
              <a:gd name="T23" fmla="*/ 522111 h 656790"/>
              <a:gd name="T24" fmla="*/ 568057 w 612512"/>
              <a:gd name="T25" fmla="*/ 335406 h 656790"/>
              <a:gd name="T26" fmla="*/ 573961 w 612512"/>
              <a:gd name="T27" fmla="*/ 267513 h 656790"/>
              <a:gd name="T28" fmla="*/ 416036 w 612512"/>
              <a:gd name="T29" fmla="*/ 63096 h 656790"/>
              <a:gd name="T30" fmla="*/ 289106 w 612512"/>
              <a:gd name="T31" fmla="*/ 5535 h 656790"/>
              <a:gd name="T32" fmla="*/ 289106 w 612512"/>
              <a:gd name="T33" fmla="*/ 5535 h 656790"/>
              <a:gd name="T34" fmla="*/ 404229 w 612512"/>
              <a:gd name="T35" fmla="*/ 223235 h 656790"/>
              <a:gd name="T36" fmla="*/ 463266 w 612512"/>
              <a:gd name="T37" fmla="*/ 378208 h 656790"/>
              <a:gd name="T38" fmla="*/ 395373 w 612512"/>
              <a:gd name="T39" fmla="*/ 574507 h 656790"/>
              <a:gd name="T40" fmla="*/ 395373 w 612512"/>
              <a:gd name="T41" fmla="*/ 575245 h 656790"/>
              <a:gd name="T42" fmla="*/ 307555 w 612512"/>
              <a:gd name="T43" fmla="*/ 629854 h 656790"/>
              <a:gd name="T44" fmla="*/ 219737 w 612512"/>
              <a:gd name="T45" fmla="*/ 575245 h 656790"/>
              <a:gd name="T46" fmla="*/ 218999 w 612512"/>
              <a:gd name="T47" fmla="*/ 574507 h 656790"/>
              <a:gd name="T48" fmla="*/ 151844 w 612512"/>
              <a:gd name="T49" fmla="*/ 417320 h 656790"/>
              <a:gd name="T50" fmla="*/ 266229 w 612512"/>
              <a:gd name="T51" fmla="*/ 318433 h 656790"/>
              <a:gd name="T52" fmla="*/ 297223 w 612512"/>
              <a:gd name="T53" fmla="*/ 310315 h 656790"/>
              <a:gd name="T54" fmla="*/ 404229 w 612512"/>
              <a:gd name="T55" fmla="*/ 223235 h 656790"/>
              <a:gd name="T56" fmla="*/ 404229 w 612512"/>
              <a:gd name="T57" fmla="*/ 223235 h 656790"/>
              <a:gd name="T58" fmla="*/ 229331 w 612512"/>
              <a:gd name="T59" fmla="*/ 373780 h 656790"/>
              <a:gd name="T60" fmla="*/ 207930 w 612512"/>
              <a:gd name="T61" fmla="*/ 395181 h 656790"/>
              <a:gd name="T62" fmla="*/ 229331 w 612512"/>
              <a:gd name="T63" fmla="*/ 416582 h 656790"/>
              <a:gd name="T64" fmla="*/ 250732 w 612512"/>
              <a:gd name="T65" fmla="*/ 395181 h 656790"/>
              <a:gd name="T66" fmla="*/ 229331 w 612512"/>
              <a:gd name="T67" fmla="*/ 373780 h 656790"/>
              <a:gd name="T68" fmla="*/ 229331 w 612512"/>
              <a:gd name="T69" fmla="*/ 373780 h 656790"/>
              <a:gd name="T70" fmla="*/ 385042 w 612512"/>
              <a:gd name="T71" fmla="*/ 373780 h 656790"/>
              <a:gd name="T72" fmla="*/ 363640 w 612512"/>
              <a:gd name="T73" fmla="*/ 395181 h 656790"/>
              <a:gd name="T74" fmla="*/ 385042 w 612512"/>
              <a:gd name="T75" fmla="*/ 416582 h 656790"/>
              <a:gd name="T76" fmla="*/ 406443 w 612512"/>
              <a:gd name="T77" fmla="*/ 395181 h 656790"/>
              <a:gd name="T78" fmla="*/ 385042 w 612512"/>
              <a:gd name="T79" fmla="*/ 373780 h 656790"/>
              <a:gd name="T80" fmla="*/ 385042 w 612512"/>
              <a:gd name="T81" fmla="*/ 373780 h 65679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12512" h="656790">
                <a:moveTo>
                  <a:pt x="289106" y="5535"/>
                </a:moveTo>
                <a:cubicBezTo>
                  <a:pt x="134133" y="5535"/>
                  <a:pt x="37460" y="102208"/>
                  <a:pt x="37460" y="257181"/>
                </a:cubicBezTo>
                <a:cubicBezTo>
                  <a:pt x="37460" y="279320"/>
                  <a:pt x="40411" y="301459"/>
                  <a:pt x="43363" y="324336"/>
                </a:cubicBezTo>
                <a:cubicBezTo>
                  <a:pt x="52219" y="387063"/>
                  <a:pt x="61074" y="452742"/>
                  <a:pt x="8679" y="522849"/>
                </a:cubicBezTo>
                <a:cubicBezTo>
                  <a:pt x="6465" y="525801"/>
                  <a:pt x="4989" y="529491"/>
                  <a:pt x="5727" y="533181"/>
                </a:cubicBezTo>
                <a:cubicBezTo>
                  <a:pt x="6465" y="536871"/>
                  <a:pt x="8679" y="540561"/>
                  <a:pt x="11631" y="542774"/>
                </a:cubicBezTo>
                <a:cubicBezTo>
                  <a:pt x="13845" y="544250"/>
                  <a:pt x="70668" y="581149"/>
                  <a:pt x="199074" y="595170"/>
                </a:cubicBezTo>
                <a:cubicBezTo>
                  <a:pt x="231545" y="634282"/>
                  <a:pt x="269181" y="656421"/>
                  <a:pt x="305341" y="656421"/>
                </a:cubicBezTo>
                <a:cubicBezTo>
                  <a:pt x="341501" y="656421"/>
                  <a:pt x="379138" y="635020"/>
                  <a:pt x="412347" y="595170"/>
                </a:cubicBezTo>
                <a:cubicBezTo>
                  <a:pt x="541491" y="581149"/>
                  <a:pt x="601266" y="544250"/>
                  <a:pt x="603480" y="542774"/>
                </a:cubicBezTo>
                <a:cubicBezTo>
                  <a:pt x="607170" y="540561"/>
                  <a:pt x="608646" y="536871"/>
                  <a:pt x="609384" y="533181"/>
                </a:cubicBezTo>
                <a:cubicBezTo>
                  <a:pt x="610122" y="529491"/>
                  <a:pt x="609384" y="525063"/>
                  <a:pt x="606432" y="522111"/>
                </a:cubicBezTo>
                <a:cubicBezTo>
                  <a:pt x="553298" y="454218"/>
                  <a:pt x="560678" y="396657"/>
                  <a:pt x="568057" y="335406"/>
                </a:cubicBezTo>
                <a:cubicBezTo>
                  <a:pt x="571009" y="313267"/>
                  <a:pt x="573961" y="291128"/>
                  <a:pt x="573961" y="267513"/>
                </a:cubicBezTo>
                <a:cubicBezTo>
                  <a:pt x="573961" y="175267"/>
                  <a:pt x="532635" y="66786"/>
                  <a:pt x="416036" y="63096"/>
                </a:cubicBezTo>
                <a:cubicBezTo>
                  <a:pt x="369545" y="15866"/>
                  <a:pt x="321577" y="5535"/>
                  <a:pt x="289106" y="5535"/>
                </a:cubicBezTo>
                <a:close/>
                <a:moveTo>
                  <a:pt x="404229" y="223235"/>
                </a:moveTo>
                <a:cubicBezTo>
                  <a:pt x="424892" y="245374"/>
                  <a:pt x="463266" y="297032"/>
                  <a:pt x="463266" y="378208"/>
                </a:cubicBezTo>
                <a:cubicBezTo>
                  <a:pt x="463266" y="486689"/>
                  <a:pt x="395373" y="573769"/>
                  <a:pt x="395373" y="574507"/>
                </a:cubicBezTo>
                <a:cubicBezTo>
                  <a:pt x="395373" y="574507"/>
                  <a:pt x="395373" y="574507"/>
                  <a:pt x="395373" y="575245"/>
                </a:cubicBezTo>
                <a:cubicBezTo>
                  <a:pt x="367330" y="609929"/>
                  <a:pt x="336336" y="629854"/>
                  <a:pt x="307555" y="629854"/>
                </a:cubicBezTo>
                <a:cubicBezTo>
                  <a:pt x="278774" y="629854"/>
                  <a:pt x="247780" y="610667"/>
                  <a:pt x="219737" y="575245"/>
                </a:cubicBezTo>
                <a:cubicBezTo>
                  <a:pt x="219737" y="575245"/>
                  <a:pt x="219737" y="575245"/>
                  <a:pt x="218999" y="574507"/>
                </a:cubicBezTo>
                <a:cubicBezTo>
                  <a:pt x="218261" y="573769"/>
                  <a:pt x="151844" y="510304"/>
                  <a:pt x="151844" y="417320"/>
                </a:cubicBezTo>
                <a:cubicBezTo>
                  <a:pt x="151844" y="346475"/>
                  <a:pt x="212357" y="331716"/>
                  <a:pt x="266229" y="318433"/>
                </a:cubicBezTo>
                <a:cubicBezTo>
                  <a:pt x="277299" y="315481"/>
                  <a:pt x="287630" y="313267"/>
                  <a:pt x="297223" y="310315"/>
                </a:cubicBezTo>
                <a:cubicBezTo>
                  <a:pt x="360689" y="290390"/>
                  <a:pt x="390945" y="248326"/>
                  <a:pt x="404229" y="223235"/>
                </a:cubicBezTo>
                <a:close/>
                <a:moveTo>
                  <a:pt x="229331" y="373780"/>
                </a:moveTo>
                <a:cubicBezTo>
                  <a:pt x="217523" y="373780"/>
                  <a:pt x="207930" y="383374"/>
                  <a:pt x="207930" y="395181"/>
                </a:cubicBezTo>
                <a:cubicBezTo>
                  <a:pt x="207930" y="406989"/>
                  <a:pt x="217523" y="416582"/>
                  <a:pt x="229331" y="416582"/>
                </a:cubicBezTo>
                <a:cubicBezTo>
                  <a:pt x="241138" y="416582"/>
                  <a:pt x="250732" y="406989"/>
                  <a:pt x="250732" y="395181"/>
                </a:cubicBezTo>
                <a:cubicBezTo>
                  <a:pt x="249994" y="383374"/>
                  <a:pt x="241138" y="373780"/>
                  <a:pt x="229331" y="373780"/>
                </a:cubicBezTo>
                <a:close/>
                <a:moveTo>
                  <a:pt x="385042" y="373780"/>
                </a:moveTo>
                <a:cubicBezTo>
                  <a:pt x="373234" y="373780"/>
                  <a:pt x="363640" y="383374"/>
                  <a:pt x="363640" y="395181"/>
                </a:cubicBezTo>
                <a:cubicBezTo>
                  <a:pt x="363640" y="406989"/>
                  <a:pt x="373234" y="416582"/>
                  <a:pt x="385042" y="416582"/>
                </a:cubicBezTo>
                <a:cubicBezTo>
                  <a:pt x="396849" y="416582"/>
                  <a:pt x="406443" y="406989"/>
                  <a:pt x="406443" y="395181"/>
                </a:cubicBezTo>
                <a:cubicBezTo>
                  <a:pt x="406443" y="383374"/>
                  <a:pt x="396849" y="373780"/>
                  <a:pt x="385042" y="37378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rtlCol="0" anchor="ctr"/>
          <a:lstStyle/>
          <a:p>
            <a:pPr rtl="0"/>
            <a:endParaRPr lang="pt-BR" dirty="0"/>
          </a:p>
        </p:txBody>
      </p:sp>
      <p:sp>
        <p:nvSpPr>
          <p:cNvPr id="60" name="Forma Livre: Forma 18" title="Ícone de um homem">
            <a:extLst>
              <a:ext uri="{FF2B5EF4-FFF2-40B4-BE49-F238E27FC236}">
                <a16:creationId xmlns:a16="http://schemas.microsoft.com/office/drawing/2014/main" id="{E3998C62-16A8-EFBA-8BA7-C6ADE007945B}"/>
              </a:ext>
            </a:extLst>
          </p:cNvPr>
          <p:cNvSpPr>
            <a:spLocks/>
          </p:cNvSpPr>
          <p:nvPr/>
        </p:nvSpPr>
        <p:spPr bwMode="auto">
          <a:xfrm>
            <a:off x="6928354" y="4090161"/>
            <a:ext cx="457200" cy="663575"/>
          </a:xfrm>
          <a:custGeom>
            <a:avLst/>
            <a:gdLst/>
            <a:ahLst/>
            <a:cxnLst/>
            <a:rect l="0" t="0" r="r" b="b"/>
            <a:pathLst>
              <a:path w="457539" h="664170">
                <a:moveTo>
                  <a:pt x="226707" y="5535"/>
                </a:moveTo>
                <a:cubicBezTo>
                  <a:pt x="217851" y="5535"/>
                  <a:pt x="208996" y="5535"/>
                  <a:pt x="200878" y="6273"/>
                </a:cubicBezTo>
                <a:cubicBezTo>
                  <a:pt x="200140" y="6273"/>
                  <a:pt x="198664" y="6273"/>
                  <a:pt x="197926" y="7011"/>
                </a:cubicBezTo>
                <a:cubicBezTo>
                  <a:pt x="190546" y="7749"/>
                  <a:pt x="183167" y="8487"/>
                  <a:pt x="176525" y="9962"/>
                </a:cubicBezTo>
                <a:cubicBezTo>
                  <a:pt x="169145" y="11438"/>
                  <a:pt x="161766" y="12914"/>
                  <a:pt x="154386" y="14390"/>
                </a:cubicBezTo>
                <a:lnTo>
                  <a:pt x="153648" y="15128"/>
                </a:lnTo>
                <a:cubicBezTo>
                  <a:pt x="138889" y="18818"/>
                  <a:pt x="124867" y="23984"/>
                  <a:pt x="112322" y="29888"/>
                </a:cubicBezTo>
                <a:cubicBezTo>
                  <a:pt x="99038" y="35791"/>
                  <a:pt x="87969" y="43909"/>
                  <a:pt x="76899" y="52765"/>
                </a:cubicBezTo>
                <a:cubicBezTo>
                  <a:pt x="71734" y="57192"/>
                  <a:pt x="66568" y="61620"/>
                  <a:pt x="62140" y="66786"/>
                </a:cubicBezTo>
                <a:cubicBezTo>
                  <a:pt x="42953" y="85973"/>
                  <a:pt x="28932" y="109588"/>
                  <a:pt x="19338" y="136893"/>
                </a:cubicBezTo>
                <a:cubicBezTo>
                  <a:pt x="17124" y="143534"/>
                  <a:pt x="14910" y="150176"/>
                  <a:pt x="13434" y="157556"/>
                </a:cubicBezTo>
                <a:cubicBezTo>
                  <a:pt x="11958" y="164198"/>
                  <a:pt x="10482" y="170839"/>
                  <a:pt x="9745" y="177481"/>
                </a:cubicBezTo>
                <a:cubicBezTo>
                  <a:pt x="9007" y="181909"/>
                  <a:pt x="8269" y="186337"/>
                  <a:pt x="8269" y="190764"/>
                </a:cubicBezTo>
                <a:cubicBezTo>
                  <a:pt x="7531" y="194454"/>
                  <a:pt x="7531" y="197406"/>
                  <a:pt x="6793" y="201096"/>
                </a:cubicBezTo>
                <a:cubicBezTo>
                  <a:pt x="6055" y="209213"/>
                  <a:pt x="6055" y="218069"/>
                  <a:pt x="6055" y="226925"/>
                </a:cubicBezTo>
                <a:cubicBezTo>
                  <a:pt x="6055" y="234304"/>
                  <a:pt x="7531" y="243160"/>
                  <a:pt x="9007" y="252754"/>
                </a:cubicBezTo>
                <a:cubicBezTo>
                  <a:pt x="10482" y="263085"/>
                  <a:pt x="12697" y="274893"/>
                  <a:pt x="14910" y="286700"/>
                </a:cubicBezTo>
                <a:cubicBezTo>
                  <a:pt x="17124" y="297032"/>
                  <a:pt x="19338" y="307363"/>
                  <a:pt x="22290" y="316957"/>
                </a:cubicBezTo>
                <a:cubicBezTo>
                  <a:pt x="22290" y="317695"/>
                  <a:pt x="23028" y="319171"/>
                  <a:pt x="23028" y="320646"/>
                </a:cubicBezTo>
                <a:cubicBezTo>
                  <a:pt x="24504" y="327288"/>
                  <a:pt x="26718" y="333192"/>
                  <a:pt x="28194" y="339096"/>
                </a:cubicBezTo>
                <a:cubicBezTo>
                  <a:pt x="23766" y="342785"/>
                  <a:pt x="20076" y="344999"/>
                  <a:pt x="15648" y="350903"/>
                </a:cubicBezTo>
                <a:cubicBezTo>
                  <a:pt x="9007" y="361235"/>
                  <a:pt x="3841" y="375994"/>
                  <a:pt x="6055" y="393705"/>
                </a:cubicBezTo>
                <a:cubicBezTo>
                  <a:pt x="11958" y="444625"/>
                  <a:pt x="43691" y="462336"/>
                  <a:pt x="54023" y="467502"/>
                </a:cubicBezTo>
                <a:cubicBezTo>
                  <a:pt x="57712" y="491117"/>
                  <a:pt x="70258" y="520635"/>
                  <a:pt x="90183" y="550154"/>
                </a:cubicBezTo>
                <a:cubicBezTo>
                  <a:pt x="111584" y="581887"/>
                  <a:pt x="141103" y="612881"/>
                  <a:pt x="177263" y="630592"/>
                </a:cubicBezTo>
                <a:cubicBezTo>
                  <a:pt x="178001" y="630592"/>
                  <a:pt x="178739" y="631330"/>
                  <a:pt x="178739" y="632068"/>
                </a:cubicBezTo>
                <a:cubicBezTo>
                  <a:pt x="192023" y="647566"/>
                  <a:pt x="209733" y="658635"/>
                  <a:pt x="231872" y="658635"/>
                </a:cubicBezTo>
                <a:cubicBezTo>
                  <a:pt x="253274" y="658635"/>
                  <a:pt x="271723" y="647566"/>
                  <a:pt x="285006" y="632068"/>
                </a:cubicBezTo>
                <a:cubicBezTo>
                  <a:pt x="285744" y="632068"/>
                  <a:pt x="286482" y="631330"/>
                  <a:pt x="286482" y="630592"/>
                </a:cubicBezTo>
                <a:cubicBezTo>
                  <a:pt x="322643" y="612881"/>
                  <a:pt x="351423" y="582625"/>
                  <a:pt x="372824" y="550154"/>
                </a:cubicBezTo>
                <a:cubicBezTo>
                  <a:pt x="392750" y="520635"/>
                  <a:pt x="404557" y="491117"/>
                  <a:pt x="408984" y="467502"/>
                </a:cubicBezTo>
                <a:cubicBezTo>
                  <a:pt x="419316" y="462336"/>
                  <a:pt x="451787" y="444625"/>
                  <a:pt x="458428" y="393705"/>
                </a:cubicBezTo>
                <a:cubicBezTo>
                  <a:pt x="460642" y="375994"/>
                  <a:pt x="455477" y="361235"/>
                  <a:pt x="448097" y="350903"/>
                </a:cubicBezTo>
                <a:cubicBezTo>
                  <a:pt x="443669" y="344999"/>
                  <a:pt x="439979" y="342785"/>
                  <a:pt x="435552" y="339096"/>
                </a:cubicBezTo>
                <a:cubicBezTo>
                  <a:pt x="437765" y="331716"/>
                  <a:pt x="440717" y="323598"/>
                  <a:pt x="442931" y="314005"/>
                </a:cubicBezTo>
                <a:cubicBezTo>
                  <a:pt x="442931" y="313267"/>
                  <a:pt x="442931" y="312529"/>
                  <a:pt x="443669" y="312529"/>
                </a:cubicBezTo>
                <a:cubicBezTo>
                  <a:pt x="443669" y="311791"/>
                  <a:pt x="444407" y="310315"/>
                  <a:pt x="444407" y="309577"/>
                </a:cubicBezTo>
                <a:cubicBezTo>
                  <a:pt x="446621" y="299983"/>
                  <a:pt x="448835" y="289652"/>
                  <a:pt x="450311" y="280058"/>
                </a:cubicBezTo>
                <a:cubicBezTo>
                  <a:pt x="452525" y="268989"/>
                  <a:pt x="454738" y="257919"/>
                  <a:pt x="455477" y="247588"/>
                </a:cubicBezTo>
                <a:cubicBezTo>
                  <a:pt x="456215" y="244636"/>
                  <a:pt x="456215" y="241684"/>
                  <a:pt x="456215" y="237994"/>
                </a:cubicBezTo>
                <a:cubicBezTo>
                  <a:pt x="456952" y="232090"/>
                  <a:pt x="456952" y="226925"/>
                  <a:pt x="457691" y="221021"/>
                </a:cubicBezTo>
                <a:cubicBezTo>
                  <a:pt x="457691" y="215117"/>
                  <a:pt x="458428" y="209951"/>
                  <a:pt x="458428" y="204786"/>
                </a:cubicBezTo>
                <a:cubicBezTo>
                  <a:pt x="458428" y="201096"/>
                  <a:pt x="458428" y="196668"/>
                  <a:pt x="457691" y="192240"/>
                </a:cubicBezTo>
                <a:cubicBezTo>
                  <a:pt x="457691" y="191502"/>
                  <a:pt x="457691" y="190764"/>
                  <a:pt x="457691" y="190764"/>
                </a:cubicBezTo>
                <a:cubicBezTo>
                  <a:pt x="457691" y="187074"/>
                  <a:pt x="456952" y="184123"/>
                  <a:pt x="456215" y="180433"/>
                </a:cubicBezTo>
                <a:cubicBezTo>
                  <a:pt x="456215" y="178219"/>
                  <a:pt x="455477" y="176005"/>
                  <a:pt x="455477" y="174529"/>
                </a:cubicBezTo>
                <a:cubicBezTo>
                  <a:pt x="455477" y="172315"/>
                  <a:pt x="454738" y="170101"/>
                  <a:pt x="454738" y="168625"/>
                </a:cubicBezTo>
                <a:cubicBezTo>
                  <a:pt x="454738" y="167149"/>
                  <a:pt x="454001" y="165673"/>
                  <a:pt x="454001" y="163460"/>
                </a:cubicBezTo>
                <a:cubicBezTo>
                  <a:pt x="453262" y="161246"/>
                  <a:pt x="452525" y="159032"/>
                  <a:pt x="452525" y="156080"/>
                </a:cubicBezTo>
                <a:cubicBezTo>
                  <a:pt x="451787" y="154604"/>
                  <a:pt x="451787" y="153128"/>
                  <a:pt x="451049" y="151652"/>
                </a:cubicBezTo>
                <a:cubicBezTo>
                  <a:pt x="450311" y="149438"/>
                  <a:pt x="449573" y="146486"/>
                  <a:pt x="448835" y="144272"/>
                </a:cubicBezTo>
                <a:cubicBezTo>
                  <a:pt x="448097" y="142796"/>
                  <a:pt x="448097" y="141321"/>
                  <a:pt x="447359" y="140583"/>
                </a:cubicBezTo>
                <a:cubicBezTo>
                  <a:pt x="446621" y="138369"/>
                  <a:pt x="445145" y="136155"/>
                  <a:pt x="444407" y="133203"/>
                </a:cubicBezTo>
                <a:cubicBezTo>
                  <a:pt x="442931" y="129513"/>
                  <a:pt x="440717" y="125823"/>
                  <a:pt x="439241" y="122133"/>
                </a:cubicBezTo>
                <a:cubicBezTo>
                  <a:pt x="438503" y="120657"/>
                  <a:pt x="437765" y="119182"/>
                  <a:pt x="437028" y="117706"/>
                </a:cubicBezTo>
                <a:cubicBezTo>
                  <a:pt x="435552" y="115492"/>
                  <a:pt x="434076" y="114016"/>
                  <a:pt x="433338" y="111802"/>
                </a:cubicBezTo>
                <a:cubicBezTo>
                  <a:pt x="432599" y="110326"/>
                  <a:pt x="431862" y="108850"/>
                  <a:pt x="430386" y="107374"/>
                </a:cubicBezTo>
                <a:cubicBezTo>
                  <a:pt x="428910" y="105898"/>
                  <a:pt x="428172" y="103684"/>
                  <a:pt x="426696" y="102208"/>
                </a:cubicBezTo>
                <a:cubicBezTo>
                  <a:pt x="425958" y="100732"/>
                  <a:pt x="424482" y="99256"/>
                  <a:pt x="423006" y="98518"/>
                </a:cubicBezTo>
                <a:cubicBezTo>
                  <a:pt x="421530" y="97043"/>
                  <a:pt x="420054" y="94829"/>
                  <a:pt x="418578" y="93353"/>
                </a:cubicBezTo>
                <a:cubicBezTo>
                  <a:pt x="417102" y="91877"/>
                  <a:pt x="415626" y="90401"/>
                  <a:pt x="414150" y="89663"/>
                </a:cubicBezTo>
                <a:cubicBezTo>
                  <a:pt x="411199" y="86711"/>
                  <a:pt x="407509" y="84497"/>
                  <a:pt x="404557" y="82283"/>
                </a:cubicBezTo>
                <a:cubicBezTo>
                  <a:pt x="390535" y="72690"/>
                  <a:pt x="373562" y="66048"/>
                  <a:pt x="353637" y="64572"/>
                </a:cubicBezTo>
                <a:cubicBezTo>
                  <a:pt x="349947" y="58668"/>
                  <a:pt x="343306" y="51289"/>
                  <a:pt x="335188" y="43909"/>
                </a:cubicBezTo>
                <a:cubicBezTo>
                  <a:pt x="332236" y="40957"/>
                  <a:pt x="328546" y="38005"/>
                  <a:pt x="324857" y="35053"/>
                </a:cubicBezTo>
                <a:cubicBezTo>
                  <a:pt x="324118" y="35053"/>
                  <a:pt x="324118" y="34315"/>
                  <a:pt x="323380" y="34315"/>
                </a:cubicBezTo>
                <a:cubicBezTo>
                  <a:pt x="322643" y="34315"/>
                  <a:pt x="322643" y="33577"/>
                  <a:pt x="321904" y="33577"/>
                </a:cubicBezTo>
                <a:cubicBezTo>
                  <a:pt x="318215" y="30626"/>
                  <a:pt x="313787" y="28412"/>
                  <a:pt x="309359" y="26198"/>
                </a:cubicBezTo>
                <a:cubicBezTo>
                  <a:pt x="295338" y="18818"/>
                  <a:pt x="277626" y="12176"/>
                  <a:pt x="255487" y="9225"/>
                </a:cubicBezTo>
                <a:cubicBezTo>
                  <a:pt x="254750" y="9225"/>
                  <a:pt x="253274" y="9225"/>
                  <a:pt x="252536" y="8487"/>
                </a:cubicBezTo>
                <a:cubicBezTo>
                  <a:pt x="251798" y="8487"/>
                  <a:pt x="251060" y="8487"/>
                  <a:pt x="249584" y="8487"/>
                </a:cubicBezTo>
                <a:cubicBezTo>
                  <a:pt x="240728" y="6273"/>
                  <a:pt x="234087" y="5535"/>
                  <a:pt x="226707" y="5535"/>
                </a:cubicBezTo>
                <a:close/>
                <a:moveTo>
                  <a:pt x="336664" y="181171"/>
                </a:moveTo>
                <a:cubicBezTo>
                  <a:pt x="350685" y="203310"/>
                  <a:pt x="372086" y="244636"/>
                  <a:pt x="372086" y="288914"/>
                </a:cubicBezTo>
                <a:cubicBezTo>
                  <a:pt x="372086" y="312529"/>
                  <a:pt x="381680" y="351641"/>
                  <a:pt x="413413" y="356069"/>
                </a:cubicBezTo>
                <a:cubicBezTo>
                  <a:pt x="416364" y="358283"/>
                  <a:pt x="420054" y="361235"/>
                  <a:pt x="423006" y="366400"/>
                </a:cubicBezTo>
                <a:cubicBezTo>
                  <a:pt x="426696" y="372304"/>
                  <a:pt x="429648" y="379684"/>
                  <a:pt x="428172" y="390015"/>
                </a:cubicBezTo>
                <a:cubicBezTo>
                  <a:pt x="423006" y="435769"/>
                  <a:pt x="391274" y="444625"/>
                  <a:pt x="391274" y="444625"/>
                </a:cubicBezTo>
                <a:cubicBezTo>
                  <a:pt x="386108" y="446101"/>
                  <a:pt x="382418" y="451267"/>
                  <a:pt x="381680" y="456432"/>
                </a:cubicBezTo>
                <a:cubicBezTo>
                  <a:pt x="380204" y="471930"/>
                  <a:pt x="368396" y="503662"/>
                  <a:pt x="348472" y="533181"/>
                </a:cubicBezTo>
                <a:cubicBezTo>
                  <a:pt x="328546" y="562700"/>
                  <a:pt x="301979" y="590742"/>
                  <a:pt x="271723" y="604764"/>
                </a:cubicBezTo>
                <a:cubicBezTo>
                  <a:pt x="269509" y="605502"/>
                  <a:pt x="267295" y="607715"/>
                  <a:pt x="265819" y="609929"/>
                </a:cubicBezTo>
                <a:cubicBezTo>
                  <a:pt x="258440" y="620999"/>
                  <a:pt x="245156" y="629117"/>
                  <a:pt x="230397" y="629117"/>
                </a:cubicBezTo>
                <a:cubicBezTo>
                  <a:pt x="215638" y="629117"/>
                  <a:pt x="202354" y="621737"/>
                  <a:pt x="194974" y="609929"/>
                </a:cubicBezTo>
                <a:cubicBezTo>
                  <a:pt x="193499" y="607715"/>
                  <a:pt x="191284" y="606240"/>
                  <a:pt x="189070" y="604764"/>
                </a:cubicBezTo>
                <a:cubicBezTo>
                  <a:pt x="158814" y="590742"/>
                  <a:pt x="131509" y="562700"/>
                  <a:pt x="112322" y="533181"/>
                </a:cubicBezTo>
                <a:cubicBezTo>
                  <a:pt x="92397" y="503662"/>
                  <a:pt x="80589" y="471930"/>
                  <a:pt x="78375" y="456432"/>
                </a:cubicBezTo>
                <a:cubicBezTo>
                  <a:pt x="77638" y="451267"/>
                  <a:pt x="73948" y="446839"/>
                  <a:pt x="68782" y="444625"/>
                </a:cubicBezTo>
                <a:cubicBezTo>
                  <a:pt x="68782" y="444625"/>
                  <a:pt x="37049" y="435031"/>
                  <a:pt x="31884" y="389277"/>
                </a:cubicBezTo>
                <a:cubicBezTo>
                  <a:pt x="30408" y="378946"/>
                  <a:pt x="33360" y="371566"/>
                  <a:pt x="37049" y="365662"/>
                </a:cubicBezTo>
                <a:cubicBezTo>
                  <a:pt x="38526" y="363449"/>
                  <a:pt x="40739" y="361235"/>
                  <a:pt x="42215" y="359759"/>
                </a:cubicBezTo>
                <a:cubicBezTo>
                  <a:pt x="43691" y="359759"/>
                  <a:pt x="44429" y="360497"/>
                  <a:pt x="45905" y="360497"/>
                </a:cubicBezTo>
                <a:cubicBezTo>
                  <a:pt x="73948" y="360497"/>
                  <a:pt x="83541" y="314005"/>
                  <a:pt x="88707" y="289652"/>
                </a:cubicBezTo>
                <a:cubicBezTo>
                  <a:pt x="97563" y="245374"/>
                  <a:pt x="146268" y="232828"/>
                  <a:pt x="216375" y="232828"/>
                </a:cubicBezTo>
                <a:cubicBezTo>
                  <a:pt x="282055" y="232090"/>
                  <a:pt x="318953" y="201834"/>
                  <a:pt x="336664" y="181171"/>
                </a:cubicBezTo>
                <a:close/>
                <a:moveTo>
                  <a:pt x="152172" y="359759"/>
                </a:moveTo>
                <a:cubicBezTo>
                  <a:pt x="140365" y="359759"/>
                  <a:pt x="130771" y="369352"/>
                  <a:pt x="130771" y="381160"/>
                </a:cubicBezTo>
                <a:cubicBezTo>
                  <a:pt x="130771" y="392967"/>
                  <a:pt x="140365" y="402561"/>
                  <a:pt x="152172" y="402561"/>
                </a:cubicBezTo>
                <a:cubicBezTo>
                  <a:pt x="163980" y="402561"/>
                  <a:pt x="173573" y="392967"/>
                  <a:pt x="173573" y="381160"/>
                </a:cubicBezTo>
                <a:cubicBezTo>
                  <a:pt x="173573" y="369352"/>
                  <a:pt x="163980" y="359759"/>
                  <a:pt x="152172" y="359759"/>
                </a:cubicBezTo>
                <a:close/>
                <a:moveTo>
                  <a:pt x="308621" y="359759"/>
                </a:moveTo>
                <a:cubicBezTo>
                  <a:pt x="296814" y="359759"/>
                  <a:pt x="287220" y="369352"/>
                  <a:pt x="287220" y="381160"/>
                </a:cubicBezTo>
                <a:cubicBezTo>
                  <a:pt x="287220" y="392967"/>
                  <a:pt x="296814" y="402561"/>
                  <a:pt x="308621" y="402561"/>
                </a:cubicBezTo>
                <a:cubicBezTo>
                  <a:pt x="320428" y="402561"/>
                  <a:pt x="330022" y="392967"/>
                  <a:pt x="330022" y="381160"/>
                </a:cubicBezTo>
                <a:cubicBezTo>
                  <a:pt x="330022" y="369352"/>
                  <a:pt x="319691" y="359759"/>
                  <a:pt x="308621" y="35975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rtlCol="0" anchor="ctr"/>
          <a:lstStyle/>
          <a:p>
            <a:pPr rtl="0"/>
            <a:endParaRPr lang="pt-BR" dirty="0"/>
          </a:p>
        </p:txBody>
      </p:sp>
      <p:pic>
        <p:nvPicPr>
          <p:cNvPr id="62" name="Gráfico 61" descr="Aperto de mãos">
            <a:extLst>
              <a:ext uri="{FF2B5EF4-FFF2-40B4-BE49-F238E27FC236}">
                <a16:creationId xmlns:a16="http://schemas.microsoft.com/office/drawing/2014/main" id="{37C4C89D-D5E4-A472-CC50-E160CEA700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19707" y="2689686"/>
            <a:ext cx="914400" cy="914400"/>
          </a:xfrm>
          <a:prstGeom prst="rect">
            <a:avLst/>
          </a:prstGeom>
        </p:spPr>
      </p:pic>
      <p:pic>
        <p:nvPicPr>
          <p:cNvPr id="64" name="Gráfico 63" descr="Crescimento da Empresa">
            <a:extLst>
              <a:ext uri="{FF2B5EF4-FFF2-40B4-BE49-F238E27FC236}">
                <a16:creationId xmlns:a16="http://schemas.microsoft.com/office/drawing/2014/main" id="{B5C1C6F3-3AE4-A29E-F1A2-9E1F73C2B8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78195" y="2689686"/>
            <a:ext cx="914400" cy="914400"/>
          </a:xfrm>
          <a:prstGeom prst="rect">
            <a:avLst/>
          </a:prstGeom>
        </p:spPr>
      </p:pic>
      <p:sp>
        <p:nvSpPr>
          <p:cNvPr id="2" name="Título 3">
            <a:extLst>
              <a:ext uri="{FF2B5EF4-FFF2-40B4-BE49-F238E27FC236}">
                <a16:creationId xmlns:a16="http://schemas.microsoft.com/office/drawing/2014/main" id="{846566F0-FE51-A412-E9FD-8ED8A36A8A9E}"/>
              </a:ext>
            </a:extLst>
          </p:cNvPr>
          <p:cNvSpPr txBox="1">
            <a:spLocks/>
          </p:cNvSpPr>
          <p:nvPr/>
        </p:nvSpPr>
        <p:spPr>
          <a:xfrm>
            <a:off x="9987878" y="1820237"/>
            <a:ext cx="2295034" cy="10972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8000" spc="-150" dirty="0">
                <a:latin typeface="Bahnschrift Condensed" panose="020B0502040204020203" pitchFamily="34" charset="0"/>
                <a:cs typeface="Lucida Sans Unicode" panose="020B0602030504020204" pitchFamily="34" charset="0"/>
              </a:rPr>
              <a:t>PAD?</a:t>
            </a:r>
          </a:p>
        </p:txBody>
      </p:sp>
      <p:sp>
        <p:nvSpPr>
          <p:cNvPr id="3" name="Título 3">
            <a:extLst>
              <a:ext uri="{FF2B5EF4-FFF2-40B4-BE49-F238E27FC236}">
                <a16:creationId xmlns:a16="http://schemas.microsoft.com/office/drawing/2014/main" id="{41CABA7D-FB2A-26E4-BB54-A443C63336EC}"/>
              </a:ext>
            </a:extLst>
          </p:cNvPr>
          <p:cNvSpPr txBox="1">
            <a:spLocks/>
          </p:cNvSpPr>
          <p:nvPr/>
        </p:nvSpPr>
        <p:spPr>
          <a:xfrm>
            <a:off x="17828" y="1882929"/>
            <a:ext cx="2295034" cy="10972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8000" spc="-150" dirty="0">
                <a:latin typeface="Bahnschrift Condensed" panose="020B0502040204020203" pitchFamily="34" charset="0"/>
                <a:cs typeface="Lucida Sans Unicode" panose="020B0602030504020204" pitchFamily="34" charset="0"/>
              </a:rPr>
              <a:t>IPS</a:t>
            </a:r>
          </a:p>
        </p:txBody>
      </p:sp>
      <p:pic>
        <p:nvPicPr>
          <p:cNvPr id="6" name="Gráfico 5" descr="Telefone">
            <a:extLst>
              <a:ext uri="{FF2B5EF4-FFF2-40B4-BE49-F238E27FC236}">
                <a16:creationId xmlns:a16="http://schemas.microsoft.com/office/drawing/2014/main" id="{998D549A-132D-96A5-0F87-37BE58B9AF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95411" y="5384255"/>
            <a:ext cx="523086" cy="523086"/>
          </a:xfrm>
          <a:prstGeom prst="rect">
            <a:avLst/>
          </a:prstGeom>
        </p:spPr>
      </p:pic>
      <p:pic>
        <p:nvPicPr>
          <p:cNvPr id="12" name="Gráfico 11" descr="Telefone">
            <a:extLst>
              <a:ext uri="{FF2B5EF4-FFF2-40B4-BE49-F238E27FC236}">
                <a16:creationId xmlns:a16="http://schemas.microsoft.com/office/drawing/2014/main" id="{1C996092-7FB5-DC02-9D2A-D2ABD04E0D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596675" y="3252196"/>
            <a:ext cx="523086" cy="52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47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41354432-DFF3-CF62-9BB8-5011BEDBA5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8230584"/>
              </p:ext>
            </p:extLst>
          </p:nvPr>
        </p:nvGraphicFramePr>
        <p:xfrm>
          <a:off x="2115929" y="0"/>
          <a:ext cx="7173952" cy="5195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5" name="Agrupar 14">
            <a:extLst>
              <a:ext uri="{FF2B5EF4-FFF2-40B4-BE49-F238E27FC236}">
                <a16:creationId xmlns:a16="http://schemas.microsoft.com/office/drawing/2014/main" id="{2D1DFC5B-5124-2F0F-5C6F-F24DA7D60A67}"/>
              </a:ext>
            </a:extLst>
          </p:cNvPr>
          <p:cNvGrpSpPr/>
          <p:nvPr/>
        </p:nvGrpSpPr>
        <p:grpSpPr>
          <a:xfrm>
            <a:off x="7249728" y="2893464"/>
            <a:ext cx="2069411" cy="1841556"/>
            <a:chOff x="1723183" y="1251548"/>
            <a:chExt cx="2015880" cy="1738040"/>
          </a:xfrm>
          <a:solidFill>
            <a:schemeClr val="accent6">
              <a:lumMod val="75000"/>
            </a:schemeClr>
          </a:solidFill>
        </p:grpSpPr>
        <p:sp>
          <p:nvSpPr>
            <p:cNvPr id="17" name="Hexágono 16">
              <a:extLst>
                <a:ext uri="{FF2B5EF4-FFF2-40B4-BE49-F238E27FC236}">
                  <a16:creationId xmlns:a16="http://schemas.microsoft.com/office/drawing/2014/main" id="{F810C219-9CA9-2DD7-2B79-4F0CFADE6663}"/>
                </a:ext>
              </a:extLst>
            </p:cNvPr>
            <p:cNvSpPr/>
            <p:nvPr/>
          </p:nvSpPr>
          <p:spPr>
            <a:xfrm>
              <a:off x="1723183" y="1251548"/>
              <a:ext cx="2015880" cy="1738040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Hexágono 4">
              <a:extLst>
                <a:ext uri="{FF2B5EF4-FFF2-40B4-BE49-F238E27FC236}">
                  <a16:creationId xmlns:a16="http://schemas.microsoft.com/office/drawing/2014/main" id="{322F91B0-2D67-DA5E-233F-427EFE9EFE64}"/>
                </a:ext>
              </a:extLst>
            </p:cNvPr>
            <p:cNvSpPr txBox="1"/>
            <p:nvPr/>
          </p:nvSpPr>
          <p:spPr>
            <a:xfrm>
              <a:off x="2036010" y="1521259"/>
              <a:ext cx="1390226" cy="119861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9530" rIns="0" bIns="4953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3900" kern="1200"/>
            </a:p>
          </p:txBody>
        </p:sp>
      </p:grpSp>
      <p:cxnSp>
        <p:nvCxnSpPr>
          <p:cNvPr id="105" name="Conector Reto 104">
            <a:extLst>
              <a:ext uri="{FF2B5EF4-FFF2-40B4-BE49-F238E27FC236}">
                <a16:creationId xmlns:a16="http://schemas.microsoft.com/office/drawing/2014/main" id="{AB784302-7954-4871-A66D-7F70FFD34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715686" y="4527493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to 105">
            <a:extLst>
              <a:ext uri="{FF2B5EF4-FFF2-40B4-BE49-F238E27FC236}">
                <a16:creationId xmlns:a16="http://schemas.microsoft.com/office/drawing/2014/main" id="{F3CC1BD9-74A7-4241-AB01-433AF19DE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70478" y="4507431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 descr="Nível de hierarquia 2 item 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290592" y="1215590"/>
            <a:ext cx="1839334" cy="2194560"/>
          </a:xfrm>
          <a:prstGeom prst="rect">
            <a:avLst/>
          </a:prstGeom>
          <a:solidFill>
            <a:schemeClr val="tx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300" b="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300" dirty="0">
              <a:solidFill>
                <a:prstClr val="black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6" name="Retângulo 15" descr="Nível de hierarquia 2 item 1">
            <a:extLst>
              <a:ext uri="{FF2B5EF4-FFF2-40B4-BE49-F238E27FC236}">
                <a16:creationId xmlns:a16="http://schemas.microsoft.com/office/drawing/2014/main" id="{813E508C-4553-FD8D-B155-AC632EA44383}"/>
              </a:ext>
            </a:extLst>
          </p:cNvPr>
          <p:cNvSpPr/>
          <p:nvPr/>
        </p:nvSpPr>
        <p:spPr>
          <a:xfrm>
            <a:off x="8284434" y="1611407"/>
            <a:ext cx="1839334" cy="17987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074573" y="1611407"/>
            <a:ext cx="2295034" cy="1097281"/>
          </a:xfrm>
        </p:spPr>
        <p:txBody>
          <a:bodyPr lIns="0" tIns="0" rIns="0" bIns="0" rtlCol="0">
            <a:noAutofit/>
          </a:bodyPr>
          <a:lstStyle/>
          <a:p>
            <a:pPr algn="ctr" rtl="0"/>
            <a:r>
              <a:rPr lang="pt-BR" sz="4000" spc="-150" dirty="0">
                <a:latin typeface="Bahnschrift Condensed" panose="020B0502040204020203" pitchFamily="34" charset="0"/>
                <a:cs typeface="Lucida Sans Unicode" panose="020B0602030504020204" pitchFamily="34" charset="0"/>
              </a:rPr>
              <a:t>Relatório</a:t>
            </a:r>
          </a:p>
        </p:txBody>
      </p:sp>
      <p:sp>
        <p:nvSpPr>
          <p:cNvPr id="41" name="Retângulo 40" descr="Nível de hierarquia 2 item 1">
            <a:extLst>
              <a:ext uri="{FF2B5EF4-FFF2-40B4-BE49-F238E27FC236}">
                <a16:creationId xmlns:a16="http://schemas.microsoft.com/office/drawing/2014/main" id="{C5F7CB5C-5053-846E-4582-CFCC0CE06750}"/>
              </a:ext>
            </a:extLst>
          </p:cNvPr>
          <p:cNvSpPr/>
          <p:nvPr/>
        </p:nvSpPr>
        <p:spPr>
          <a:xfrm>
            <a:off x="10270271" y="1611407"/>
            <a:ext cx="1839334" cy="17987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40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5" name="Título 3">
            <a:extLst>
              <a:ext uri="{FF2B5EF4-FFF2-40B4-BE49-F238E27FC236}">
                <a16:creationId xmlns:a16="http://schemas.microsoft.com/office/drawing/2014/main" id="{5E986269-1969-6E56-B590-CBCF4E1F3073}"/>
              </a:ext>
            </a:extLst>
          </p:cNvPr>
          <p:cNvSpPr txBox="1">
            <a:spLocks/>
          </p:cNvSpPr>
          <p:nvPr/>
        </p:nvSpPr>
        <p:spPr>
          <a:xfrm>
            <a:off x="10377083" y="1764227"/>
            <a:ext cx="1732522" cy="10972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600" spc="-150" dirty="0"/>
          </a:p>
        </p:txBody>
      </p:sp>
      <p:sp>
        <p:nvSpPr>
          <p:cNvPr id="59" name="Forma Livre: Forma 19" title="Ícone de uma mulher">
            <a:extLst>
              <a:ext uri="{FF2B5EF4-FFF2-40B4-BE49-F238E27FC236}">
                <a16:creationId xmlns:a16="http://schemas.microsoft.com/office/drawing/2014/main" id="{45E25C0C-94F7-50FC-0D33-B5EC7A0CED35}"/>
              </a:ext>
            </a:extLst>
          </p:cNvPr>
          <p:cNvSpPr>
            <a:spLocks/>
          </p:cNvSpPr>
          <p:nvPr/>
        </p:nvSpPr>
        <p:spPr bwMode="auto">
          <a:xfrm>
            <a:off x="4525218" y="1096977"/>
            <a:ext cx="611188" cy="655637"/>
          </a:xfrm>
          <a:custGeom>
            <a:avLst/>
            <a:gdLst>
              <a:gd name="T0" fmla="*/ 289106 w 612512"/>
              <a:gd name="T1" fmla="*/ 5535 h 656790"/>
              <a:gd name="T2" fmla="*/ 37460 w 612512"/>
              <a:gd name="T3" fmla="*/ 257181 h 656790"/>
              <a:gd name="T4" fmla="*/ 43363 w 612512"/>
              <a:gd name="T5" fmla="*/ 324336 h 656790"/>
              <a:gd name="T6" fmla="*/ 8679 w 612512"/>
              <a:gd name="T7" fmla="*/ 522849 h 656790"/>
              <a:gd name="T8" fmla="*/ 5727 w 612512"/>
              <a:gd name="T9" fmla="*/ 533181 h 656790"/>
              <a:gd name="T10" fmla="*/ 11631 w 612512"/>
              <a:gd name="T11" fmla="*/ 542774 h 656790"/>
              <a:gd name="T12" fmla="*/ 199074 w 612512"/>
              <a:gd name="T13" fmla="*/ 595170 h 656790"/>
              <a:gd name="T14" fmla="*/ 305341 w 612512"/>
              <a:gd name="T15" fmla="*/ 656421 h 656790"/>
              <a:gd name="T16" fmla="*/ 412347 w 612512"/>
              <a:gd name="T17" fmla="*/ 595170 h 656790"/>
              <a:gd name="T18" fmla="*/ 603480 w 612512"/>
              <a:gd name="T19" fmla="*/ 542774 h 656790"/>
              <a:gd name="T20" fmla="*/ 609384 w 612512"/>
              <a:gd name="T21" fmla="*/ 533181 h 656790"/>
              <a:gd name="T22" fmla="*/ 606432 w 612512"/>
              <a:gd name="T23" fmla="*/ 522111 h 656790"/>
              <a:gd name="T24" fmla="*/ 568057 w 612512"/>
              <a:gd name="T25" fmla="*/ 335406 h 656790"/>
              <a:gd name="T26" fmla="*/ 573961 w 612512"/>
              <a:gd name="T27" fmla="*/ 267513 h 656790"/>
              <a:gd name="T28" fmla="*/ 416036 w 612512"/>
              <a:gd name="T29" fmla="*/ 63096 h 656790"/>
              <a:gd name="T30" fmla="*/ 289106 w 612512"/>
              <a:gd name="T31" fmla="*/ 5535 h 656790"/>
              <a:gd name="T32" fmla="*/ 289106 w 612512"/>
              <a:gd name="T33" fmla="*/ 5535 h 656790"/>
              <a:gd name="T34" fmla="*/ 404229 w 612512"/>
              <a:gd name="T35" fmla="*/ 223235 h 656790"/>
              <a:gd name="T36" fmla="*/ 463266 w 612512"/>
              <a:gd name="T37" fmla="*/ 378208 h 656790"/>
              <a:gd name="T38" fmla="*/ 395373 w 612512"/>
              <a:gd name="T39" fmla="*/ 574507 h 656790"/>
              <a:gd name="T40" fmla="*/ 395373 w 612512"/>
              <a:gd name="T41" fmla="*/ 575245 h 656790"/>
              <a:gd name="T42" fmla="*/ 307555 w 612512"/>
              <a:gd name="T43" fmla="*/ 629854 h 656790"/>
              <a:gd name="T44" fmla="*/ 219737 w 612512"/>
              <a:gd name="T45" fmla="*/ 575245 h 656790"/>
              <a:gd name="T46" fmla="*/ 218999 w 612512"/>
              <a:gd name="T47" fmla="*/ 574507 h 656790"/>
              <a:gd name="T48" fmla="*/ 151844 w 612512"/>
              <a:gd name="T49" fmla="*/ 417320 h 656790"/>
              <a:gd name="T50" fmla="*/ 266229 w 612512"/>
              <a:gd name="T51" fmla="*/ 318433 h 656790"/>
              <a:gd name="T52" fmla="*/ 297223 w 612512"/>
              <a:gd name="T53" fmla="*/ 310315 h 656790"/>
              <a:gd name="T54" fmla="*/ 404229 w 612512"/>
              <a:gd name="T55" fmla="*/ 223235 h 656790"/>
              <a:gd name="T56" fmla="*/ 404229 w 612512"/>
              <a:gd name="T57" fmla="*/ 223235 h 656790"/>
              <a:gd name="T58" fmla="*/ 229331 w 612512"/>
              <a:gd name="T59" fmla="*/ 373780 h 656790"/>
              <a:gd name="T60" fmla="*/ 207930 w 612512"/>
              <a:gd name="T61" fmla="*/ 395181 h 656790"/>
              <a:gd name="T62" fmla="*/ 229331 w 612512"/>
              <a:gd name="T63" fmla="*/ 416582 h 656790"/>
              <a:gd name="T64" fmla="*/ 250732 w 612512"/>
              <a:gd name="T65" fmla="*/ 395181 h 656790"/>
              <a:gd name="T66" fmla="*/ 229331 w 612512"/>
              <a:gd name="T67" fmla="*/ 373780 h 656790"/>
              <a:gd name="T68" fmla="*/ 229331 w 612512"/>
              <a:gd name="T69" fmla="*/ 373780 h 656790"/>
              <a:gd name="T70" fmla="*/ 385042 w 612512"/>
              <a:gd name="T71" fmla="*/ 373780 h 656790"/>
              <a:gd name="T72" fmla="*/ 363640 w 612512"/>
              <a:gd name="T73" fmla="*/ 395181 h 656790"/>
              <a:gd name="T74" fmla="*/ 385042 w 612512"/>
              <a:gd name="T75" fmla="*/ 416582 h 656790"/>
              <a:gd name="T76" fmla="*/ 406443 w 612512"/>
              <a:gd name="T77" fmla="*/ 395181 h 656790"/>
              <a:gd name="T78" fmla="*/ 385042 w 612512"/>
              <a:gd name="T79" fmla="*/ 373780 h 656790"/>
              <a:gd name="T80" fmla="*/ 385042 w 612512"/>
              <a:gd name="T81" fmla="*/ 373780 h 65679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12512" h="656790">
                <a:moveTo>
                  <a:pt x="289106" y="5535"/>
                </a:moveTo>
                <a:cubicBezTo>
                  <a:pt x="134133" y="5535"/>
                  <a:pt x="37460" y="102208"/>
                  <a:pt x="37460" y="257181"/>
                </a:cubicBezTo>
                <a:cubicBezTo>
                  <a:pt x="37460" y="279320"/>
                  <a:pt x="40411" y="301459"/>
                  <a:pt x="43363" y="324336"/>
                </a:cubicBezTo>
                <a:cubicBezTo>
                  <a:pt x="52219" y="387063"/>
                  <a:pt x="61074" y="452742"/>
                  <a:pt x="8679" y="522849"/>
                </a:cubicBezTo>
                <a:cubicBezTo>
                  <a:pt x="6465" y="525801"/>
                  <a:pt x="4989" y="529491"/>
                  <a:pt x="5727" y="533181"/>
                </a:cubicBezTo>
                <a:cubicBezTo>
                  <a:pt x="6465" y="536871"/>
                  <a:pt x="8679" y="540561"/>
                  <a:pt x="11631" y="542774"/>
                </a:cubicBezTo>
                <a:cubicBezTo>
                  <a:pt x="13845" y="544250"/>
                  <a:pt x="70668" y="581149"/>
                  <a:pt x="199074" y="595170"/>
                </a:cubicBezTo>
                <a:cubicBezTo>
                  <a:pt x="231545" y="634282"/>
                  <a:pt x="269181" y="656421"/>
                  <a:pt x="305341" y="656421"/>
                </a:cubicBezTo>
                <a:cubicBezTo>
                  <a:pt x="341501" y="656421"/>
                  <a:pt x="379138" y="635020"/>
                  <a:pt x="412347" y="595170"/>
                </a:cubicBezTo>
                <a:cubicBezTo>
                  <a:pt x="541491" y="581149"/>
                  <a:pt x="601266" y="544250"/>
                  <a:pt x="603480" y="542774"/>
                </a:cubicBezTo>
                <a:cubicBezTo>
                  <a:pt x="607170" y="540561"/>
                  <a:pt x="608646" y="536871"/>
                  <a:pt x="609384" y="533181"/>
                </a:cubicBezTo>
                <a:cubicBezTo>
                  <a:pt x="610122" y="529491"/>
                  <a:pt x="609384" y="525063"/>
                  <a:pt x="606432" y="522111"/>
                </a:cubicBezTo>
                <a:cubicBezTo>
                  <a:pt x="553298" y="454218"/>
                  <a:pt x="560678" y="396657"/>
                  <a:pt x="568057" y="335406"/>
                </a:cubicBezTo>
                <a:cubicBezTo>
                  <a:pt x="571009" y="313267"/>
                  <a:pt x="573961" y="291128"/>
                  <a:pt x="573961" y="267513"/>
                </a:cubicBezTo>
                <a:cubicBezTo>
                  <a:pt x="573961" y="175267"/>
                  <a:pt x="532635" y="66786"/>
                  <a:pt x="416036" y="63096"/>
                </a:cubicBezTo>
                <a:cubicBezTo>
                  <a:pt x="369545" y="15866"/>
                  <a:pt x="321577" y="5535"/>
                  <a:pt x="289106" y="5535"/>
                </a:cubicBezTo>
                <a:close/>
                <a:moveTo>
                  <a:pt x="404229" y="223235"/>
                </a:moveTo>
                <a:cubicBezTo>
                  <a:pt x="424892" y="245374"/>
                  <a:pt x="463266" y="297032"/>
                  <a:pt x="463266" y="378208"/>
                </a:cubicBezTo>
                <a:cubicBezTo>
                  <a:pt x="463266" y="486689"/>
                  <a:pt x="395373" y="573769"/>
                  <a:pt x="395373" y="574507"/>
                </a:cubicBezTo>
                <a:cubicBezTo>
                  <a:pt x="395373" y="574507"/>
                  <a:pt x="395373" y="574507"/>
                  <a:pt x="395373" y="575245"/>
                </a:cubicBezTo>
                <a:cubicBezTo>
                  <a:pt x="367330" y="609929"/>
                  <a:pt x="336336" y="629854"/>
                  <a:pt x="307555" y="629854"/>
                </a:cubicBezTo>
                <a:cubicBezTo>
                  <a:pt x="278774" y="629854"/>
                  <a:pt x="247780" y="610667"/>
                  <a:pt x="219737" y="575245"/>
                </a:cubicBezTo>
                <a:cubicBezTo>
                  <a:pt x="219737" y="575245"/>
                  <a:pt x="219737" y="575245"/>
                  <a:pt x="218999" y="574507"/>
                </a:cubicBezTo>
                <a:cubicBezTo>
                  <a:pt x="218261" y="573769"/>
                  <a:pt x="151844" y="510304"/>
                  <a:pt x="151844" y="417320"/>
                </a:cubicBezTo>
                <a:cubicBezTo>
                  <a:pt x="151844" y="346475"/>
                  <a:pt x="212357" y="331716"/>
                  <a:pt x="266229" y="318433"/>
                </a:cubicBezTo>
                <a:cubicBezTo>
                  <a:pt x="277299" y="315481"/>
                  <a:pt x="287630" y="313267"/>
                  <a:pt x="297223" y="310315"/>
                </a:cubicBezTo>
                <a:cubicBezTo>
                  <a:pt x="360689" y="290390"/>
                  <a:pt x="390945" y="248326"/>
                  <a:pt x="404229" y="223235"/>
                </a:cubicBezTo>
                <a:close/>
                <a:moveTo>
                  <a:pt x="229331" y="373780"/>
                </a:moveTo>
                <a:cubicBezTo>
                  <a:pt x="217523" y="373780"/>
                  <a:pt x="207930" y="383374"/>
                  <a:pt x="207930" y="395181"/>
                </a:cubicBezTo>
                <a:cubicBezTo>
                  <a:pt x="207930" y="406989"/>
                  <a:pt x="217523" y="416582"/>
                  <a:pt x="229331" y="416582"/>
                </a:cubicBezTo>
                <a:cubicBezTo>
                  <a:pt x="241138" y="416582"/>
                  <a:pt x="250732" y="406989"/>
                  <a:pt x="250732" y="395181"/>
                </a:cubicBezTo>
                <a:cubicBezTo>
                  <a:pt x="249994" y="383374"/>
                  <a:pt x="241138" y="373780"/>
                  <a:pt x="229331" y="373780"/>
                </a:cubicBezTo>
                <a:close/>
                <a:moveTo>
                  <a:pt x="385042" y="373780"/>
                </a:moveTo>
                <a:cubicBezTo>
                  <a:pt x="373234" y="373780"/>
                  <a:pt x="363640" y="383374"/>
                  <a:pt x="363640" y="395181"/>
                </a:cubicBezTo>
                <a:cubicBezTo>
                  <a:pt x="363640" y="406989"/>
                  <a:pt x="373234" y="416582"/>
                  <a:pt x="385042" y="416582"/>
                </a:cubicBezTo>
                <a:cubicBezTo>
                  <a:pt x="396849" y="416582"/>
                  <a:pt x="406443" y="406989"/>
                  <a:pt x="406443" y="395181"/>
                </a:cubicBezTo>
                <a:cubicBezTo>
                  <a:pt x="406443" y="383374"/>
                  <a:pt x="396849" y="373780"/>
                  <a:pt x="385042" y="37378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rtlCol="0" anchor="ctr"/>
          <a:lstStyle/>
          <a:p>
            <a:pPr rtl="0"/>
            <a:endParaRPr lang="pt-BR" dirty="0"/>
          </a:p>
        </p:txBody>
      </p:sp>
      <p:sp>
        <p:nvSpPr>
          <p:cNvPr id="2" name="Título 3">
            <a:extLst>
              <a:ext uri="{FF2B5EF4-FFF2-40B4-BE49-F238E27FC236}">
                <a16:creationId xmlns:a16="http://schemas.microsoft.com/office/drawing/2014/main" id="{846566F0-FE51-A412-E9FD-8ED8A36A8A9E}"/>
              </a:ext>
            </a:extLst>
          </p:cNvPr>
          <p:cNvSpPr txBox="1">
            <a:spLocks/>
          </p:cNvSpPr>
          <p:nvPr/>
        </p:nvSpPr>
        <p:spPr>
          <a:xfrm>
            <a:off x="10042421" y="1701534"/>
            <a:ext cx="2295034" cy="10972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4000" spc="-150" dirty="0">
              <a:latin typeface="Bahnschrift Condensed" panose="020B0502040204020203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" name="Título 3">
            <a:extLst>
              <a:ext uri="{FF2B5EF4-FFF2-40B4-BE49-F238E27FC236}">
                <a16:creationId xmlns:a16="http://schemas.microsoft.com/office/drawing/2014/main" id="{41CABA7D-FB2A-26E4-BB54-A443C63336EC}"/>
              </a:ext>
            </a:extLst>
          </p:cNvPr>
          <p:cNvSpPr txBox="1">
            <a:spLocks/>
          </p:cNvSpPr>
          <p:nvPr/>
        </p:nvSpPr>
        <p:spPr>
          <a:xfrm>
            <a:off x="0" y="1701848"/>
            <a:ext cx="2295034" cy="10972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8000" spc="-150" dirty="0">
                <a:solidFill>
                  <a:schemeClr val="bg1"/>
                </a:solidFill>
                <a:latin typeface="Bahnschrift Condensed" panose="020B0502040204020203" pitchFamily="34" charset="0"/>
                <a:cs typeface="Lucida Sans Unicode" panose="020B0602030504020204" pitchFamily="34" charset="0"/>
              </a:rPr>
              <a:t>PAD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751890D0-4640-B171-0147-6908610A8C0E}"/>
              </a:ext>
            </a:extLst>
          </p:cNvPr>
          <p:cNvGrpSpPr/>
          <p:nvPr/>
        </p:nvGrpSpPr>
        <p:grpSpPr>
          <a:xfrm>
            <a:off x="2120852" y="2206863"/>
            <a:ext cx="2061095" cy="1738040"/>
            <a:chOff x="1723183" y="1251548"/>
            <a:chExt cx="2015880" cy="1738040"/>
          </a:xfrm>
        </p:grpSpPr>
        <p:sp>
          <p:nvSpPr>
            <p:cNvPr id="7" name="Hexágono 6">
              <a:extLst>
                <a:ext uri="{FF2B5EF4-FFF2-40B4-BE49-F238E27FC236}">
                  <a16:creationId xmlns:a16="http://schemas.microsoft.com/office/drawing/2014/main" id="{97E82ACA-5D4C-E832-F8B6-432694CA27F7}"/>
                </a:ext>
              </a:extLst>
            </p:cNvPr>
            <p:cNvSpPr/>
            <p:nvPr/>
          </p:nvSpPr>
          <p:spPr>
            <a:xfrm>
              <a:off x="1723183" y="1251548"/>
              <a:ext cx="2015880" cy="1738040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Hexágono 4">
              <a:extLst>
                <a:ext uri="{FF2B5EF4-FFF2-40B4-BE49-F238E27FC236}">
                  <a16:creationId xmlns:a16="http://schemas.microsoft.com/office/drawing/2014/main" id="{C77F6F9E-7A51-085C-B846-58F648C74081}"/>
                </a:ext>
              </a:extLst>
            </p:cNvPr>
            <p:cNvSpPr txBox="1"/>
            <p:nvPr/>
          </p:nvSpPr>
          <p:spPr>
            <a:xfrm>
              <a:off x="2036010" y="1521259"/>
              <a:ext cx="1390226" cy="11986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9530" rIns="0" bIns="4953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3900" kern="1200"/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9BEF8219-383A-11EE-6A20-CAC3F964C033}"/>
              </a:ext>
            </a:extLst>
          </p:cNvPr>
          <p:cNvGrpSpPr/>
          <p:nvPr/>
        </p:nvGrpSpPr>
        <p:grpSpPr>
          <a:xfrm>
            <a:off x="5537994" y="281425"/>
            <a:ext cx="2069411" cy="1841556"/>
            <a:chOff x="1723183" y="1251548"/>
            <a:chExt cx="2015880" cy="1738040"/>
          </a:xfrm>
          <a:solidFill>
            <a:srgbClr val="00B050"/>
          </a:solidFill>
        </p:grpSpPr>
        <p:sp>
          <p:nvSpPr>
            <p:cNvPr id="11" name="Hexágono 10">
              <a:extLst>
                <a:ext uri="{FF2B5EF4-FFF2-40B4-BE49-F238E27FC236}">
                  <a16:creationId xmlns:a16="http://schemas.microsoft.com/office/drawing/2014/main" id="{F2B8829E-1390-DAB7-B6E7-5EF2113D4292}"/>
                </a:ext>
              </a:extLst>
            </p:cNvPr>
            <p:cNvSpPr/>
            <p:nvPr/>
          </p:nvSpPr>
          <p:spPr>
            <a:xfrm>
              <a:off x="1723183" y="1251548"/>
              <a:ext cx="2015880" cy="1738040"/>
            </a:xfrm>
            <a:prstGeom prst="hexagon">
              <a:avLst>
                <a:gd name="adj" fmla="val 25000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Hexágono 4">
              <a:extLst>
                <a:ext uri="{FF2B5EF4-FFF2-40B4-BE49-F238E27FC236}">
                  <a16:creationId xmlns:a16="http://schemas.microsoft.com/office/drawing/2014/main" id="{1968C566-FC6F-A1AC-65A9-09897A5D4636}"/>
                </a:ext>
              </a:extLst>
            </p:cNvPr>
            <p:cNvSpPr txBox="1"/>
            <p:nvPr/>
          </p:nvSpPr>
          <p:spPr>
            <a:xfrm>
              <a:off x="2036010" y="1521259"/>
              <a:ext cx="1390226" cy="1198618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9530" rIns="0" bIns="4953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3900" kern="1200"/>
            </a:p>
          </p:txBody>
        </p:sp>
      </p:grp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D81EB5AD-D5BA-5135-CF3D-266607BD06F2}"/>
              </a:ext>
            </a:extLst>
          </p:cNvPr>
          <p:cNvSpPr txBox="1"/>
          <p:nvPr/>
        </p:nvSpPr>
        <p:spPr>
          <a:xfrm>
            <a:off x="5552623" y="828670"/>
            <a:ext cx="2069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400" dirty="0" err="1">
                <a:solidFill>
                  <a:schemeClr val="bg1"/>
                </a:solidFill>
              </a:rPr>
              <a:t>Interrogatórioio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B7F61099-F4A2-6D71-583F-2C3B64184DB8}"/>
              </a:ext>
            </a:extLst>
          </p:cNvPr>
          <p:cNvSpPr txBox="1"/>
          <p:nvPr/>
        </p:nvSpPr>
        <p:spPr>
          <a:xfrm>
            <a:off x="2231732" y="2980562"/>
            <a:ext cx="1839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400" dirty="0">
                <a:solidFill>
                  <a:schemeClr val="bg1"/>
                </a:solidFill>
              </a:rPr>
              <a:t>Notificação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BF798822-42F7-3D39-1D01-6C37B2EE940F}"/>
              </a:ext>
            </a:extLst>
          </p:cNvPr>
          <p:cNvSpPr txBox="1"/>
          <p:nvPr/>
        </p:nvSpPr>
        <p:spPr>
          <a:xfrm>
            <a:off x="7286271" y="3594925"/>
            <a:ext cx="1839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t-BR" sz="2400" dirty="0">
                <a:solidFill>
                  <a:schemeClr val="bg1"/>
                </a:solidFill>
              </a:rPr>
              <a:t>Defesa</a:t>
            </a:r>
          </a:p>
        </p:txBody>
      </p:sp>
      <p:sp>
        <p:nvSpPr>
          <p:cNvPr id="24" name="Título 3">
            <a:extLst>
              <a:ext uri="{FF2B5EF4-FFF2-40B4-BE49-F238E27FC236}">
                <a16:creationId xmlns:a16="http://schemas.microsoft.com/office/drawing/2014/main" id="{5010E475-1879-5B84-FA58-880BCA83EE83}"/>
              </a:ext>
            </a:extLst>
          </p:cNvPr>
          <p:cNvSpPr txBox="1">
            <a:spLocks/>
          </p:cNvSpPr>
          <p:nvPr/>
        </p:nvSpPr>
        <p:spPr>
          <a:xfrm>
            <a:off x="10044719" y="1861267"/>
            <a:ext cx="2295034" cy="10972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000" spc="-150" dirty="0">
                <a:latin typeface="Bahnschrift Condensed" panose="020B0502040204020203" pitchFamily="34" charset="0"/>
                <a:cs typeface="Lucida Sans Unicode" panose="020B0602030504020204" pitchFamily="34" charset="0"/>
              </a:rPr>
              <a:t>Julgamento</a:t>
            </a:r>
          </a:p>
        </p:txBody>
      </p:sp>
      <p:sp>
        <p:nvSpPr>
          <p:cNvPr id="25" name="Forma Livre: Forma 18" title="Ícone de um homem">
            <a:extLst>
              <a:ext uri="{FF2B5EF4-FFF2-40B4-BE49-F238E27FC236}">
                <a16:creationId xmlns:a16="http://schemas.microsoft.com/office/drawing/2014/main" id="{4BE92976-30B0-856A-85D8-BE8FE2B0C558}"/>
              </a:ext>
            </a:extLst>
          </p:cNvPr>
          <p:cNvSpPr>
            <a:spLocks/>
          </p:cNvSpPr>
          <p:nvPr/>
        </p:nvSpPr>
        <p:spPr bwMode="auto">
          <a:xfrm>
            <a:off x="4583135" y="2455260"/>
            <a:ext cx="554400" cy="586687"/>
          </a:xfrm>
          <a:custGeom>
            <a:avLst/>
            <a:gdLst/>
            <a:ahLst/>
            <a:cxnLst/>
            <a:rect l="0" t="0" r="r" b="b"/>
            <a:pathLst>
              <a:path w="457539" h="664170">
                <a:moveTo>
                  <a:pt x="226707" y="5535"/>
                </a:moveTo>
                <a:cubicBezTo>
                  <a:pt x="217851" y="5535"/>
                  <a:pt x="208996" y="5535"/>
                  <a:pt x="200878" y="6273"/>
                </a:cubicBezTo>
                <a:cubicBezTo>
                  <a:pt x="200140" y="6273"/>
                  <a:pt x="198664" y="6273"/>
                  <a:pt x="197926" y="7011"/>
                </a:cubicBezTo>
                <a:cubicBezTo>
                  <a:pt x="190546" y="7749"/>
                  <a:pt x="183167" y="8487"/>
                  <a:pt x="176525" y="9962"/>
                </a:cubicBezTo>
                <a:cubicBezTo>
                  <a:pt x="169145" y="11438"/>
                  <a:pt x="161766" y="12914"/>
                  <a:pt x="154386" y="14390"/>
                </a:cubicBezTo>
                <a:lnTo>
                  <a:pt x="153648" y="15128"/>
                </a:lnTo>
                <a:cubicBezTo>
                  <a:pt x="138889" y="18818"/>
                  <a:pt x="124867" y="23984"/>
                  <a:pt x="112322" y="29888"/>
                </a:cubicBezTo>
                <a:cubicBezTo>
                  <a:pt x="99038" y="35791"/>
                  <a:pt x="87969" y="43909"/>
                  <a:pt x="76899" y="52765"/>
                </a:cubicBezTo>
                <a:cubicBezTo>
                  <a:pt x="71734" y="57192"/>
                  <a:pt x="66568" y="61620"/>
                  <a:pt x="62140" y="66786"/>
                </a:cubicBezTo>
                <a:cubicBezTo>
                  <a:pt x="42953" y="85973"/>
                  <a:pt x="28932" y="109588"/>
                  <a:pt x="19338" y="136893"/>
                </a:cubicBezTo>
                <a:cubicBezTo>
                  <a:pt x="17124" y="143534"/>
                  <a:pt x="14910" y="150176"/>
                  <a:pt x="13434" y="157556"/>
                </a:cubicBezTo>
                <a:cubicBezTo>
                  <a:pt x="11958" y="164198"/>
                  <a:pt x="10482" y="170839"/>
                  <a:pt x="9745" y="177481"/>
                </a:cubicBezTo>
                <a:cubicBezTo>
                  <a:pt x="9007" y="181909"/>
                  <a:pt x="8269" y="186337"/>
                  <a:pt x="8269" y="190764"/>
                </a:cubicBezTo>
                <a:cubicBezTo>
                  <a:pt x="7531" y="194454"/>
                  <a:pt x="7531" y="197406"/>
                  <a:pt x="6793" y="201096"/>
                </a:cubicBezTo>
                <a:cubicBezTo>
                  <a:pt x="6055" y="209213"/>
                  <a:pt x="6055" y="218069"/>
                  <a:pt x="6055" y="226925"/>
                </a:cubicBezTo>
                <a:cubicBezTo>
                  <a:pt x="6055" y="234304"/>
                  <a:pt x="7531" y="243160"/>
                  <a:pt x="9007" y="252754"/>
                </a:cubicBezTo>
                <a:cubicBezTo>
                  <a:pt x="10482" y="263085"/>
                  <a:pt x="12697" y="274893"/>
                  <a:pt x="14910" y="286700"/>
                </a:cubicBezTo>
                <a:cubicBezTo>
                  <a:pt x="17124" y="297032"/>
                  <a:pt x="19338" y="307363"/>
                  <a:pt x="22290" y="316957"/>
                </a:cubicBezTo>
                <a:cubicBezTo>
                  <a:pt x="22290" y="317695"/>
                  <a:pt x="23028" y="319171"/>
                  <a:pt x="23028" y="320646"/>
                </a:cubicBezTo>
                <a:cubicBezTo>
                  <a:pt x="24504" y="327288"/>
                  <a:pt x="26718" y="333192"/>
                  <a:pt x="28194" y="339096"/>
                </a:cubicBezTo>
                <a:cubicBezTo>
                  <a:pt x="23766" y="342785"/>
                  <a:pt x="20076" y="344999"/>
                  <a:pt x="15648" y="350903"/>
                </a:cubicBezTo>
                <a:cubicBezTo>
                  <a:pt x="9007" y="361235"/>
                  <a:pt x="3841" y="375994"/>
                  <a:pt x="6055" y="393705"/>
                </a:cubicBezTo>
                <a:cubicBezTo>
                  <a:pt x="11958" y="444625"/>
                  <a:pt x="43691" y="462336"/>
                  <a:pt x="54023" y="467502"/>
                </a:cubicBezTo>
                <a:cubicBezTo>
                  <a:pt x="57712" y="491117"/>
                  <a:pt x="70258" y="520635"/>
                  <a:pt x="90183" y="550154"/>
                </a:cubicBezTo>
                <a:cubicBezTo>
                  <a:pt x="111584" y="581887"/>
                  <a:pt x="141103" y="612881"/>
                  <a:pt x="177263" y="630592"/>
                </a:cubicBezTo>
                <a:cubicBezTo>
                  <a:pt x="178001" y="630592"/>
                  <a:pt x="178739" y="631330"/>
                  <a:pt x="178739" y="632068"/>
                </a:cubicBezTo>
                <a:cubicBezTo>
                  <a:pt x="192023" y="647566"/>
                  <a:pt x="209733" y="658635"/>
                  <a:pt x="231872" y="658635"/>
                </a:cubicBezTo>
                <a:cubicBezTo>
                  <a:pt x="253274" y="658635"/>
                  <a:pt x="271723" y="647566"/>
                  <a:pt x="285006" y="632068"/>
                </a:cubicBezTo>
                <a:cubicBezTo>
                  <a:pt x="285744" y="632068"/>
                  <a:pt x="286482" y="631330"/>
                  <a:pt x="286482" y="630592"/>
                </a:cubicBezTo>
                <a:cubicBezTo>
                  <a:pt x="322643" y="612881"/>
                  <a:pt x="351423" y="582625"/>
                  <a:pt x="372824" y="550154"/>
                </a:cubicBezTo>
                <a:cubicBezTo>
                  <a:pt x="392750" y="520635"/>
                  <a:pt x="404557" y="491117"/>
                  <a:pt x="408984" y="467502"/>
                </a:cubicBezTo>
                <a:cubicBezTo>
                  <a:pt x="419316" y="462336"/>
                  <a:pt x="451787" y="444625"/>
                  <a:pt x="458428" y="393705"/>
                </a:cubicBezTo>
                <a:cubicBezTo>
                  <a:pt x="460642" y="375994"/>
                  <a:pt x="455477" y="361235"/>
                  <a:pt x="448097" y="350903"/>
                </a:cubicBezTo>
                <a:cubicBezTo>
                  <a:pt x="443669" y="344999"/>
                  <a:pt x="439979" y="342785"/>
                  <a:pt x="435552" y="339096"/>
                </a:cubicBezTo>
                <a:cubicBezTo>
                  <a:pt x="437765" y="331716"/>
                  <a:pt x="440717" y="323598"/>
                  <a:pt x="442931" y="314005"/>
                </a:cubicBezTo>
                <a:cubicBezTo>
                  <a:pt x="442931" y="313267"/>
                  <a:pt x="442931" y="312529"/>
                  <a:pt x="443669" y="312529"/>
                </a:cubicBezTo>
                <a:cubicBezTo>
                  <a:pt x="443669" y="311791"/>
                  <a:pt x="444407" y="310315"/>
                  <a:pt x="444407" y="309577"/>
                </a:cubicBezTo>
                <a:cubicBezTo>
                  <a:pt x="446621" y="299983"/>
                  <a:pt x="448835" y="289652"/>
                  <a:pt x="450311" y="280058"/>
                </a:cubicBezTo>
                <a:cubicBezTo>
                  <a:pt x="452525" y="268989"/>
                  <a:pt x="454738" y="257919"/>
                  <a:pt x="455477" y="247588"/>
                </a:cubicBezTo>
                <a:cubicBezTo>
                  <a:pt x="456215" y="244636"/>
                  <a:pt x="456215" y="241684"/>
                  <a:pt x="456215" y="237994"/>
                </a:cubicBezTo>
                <a:cubicBezTo>
                  <a:pt x="456952" y="232090"/>
                  <a:pt x="456952" y="226925"/>
                  <a:pt x="457691" y="221021"/>
                </a:cubicBezTo>
                <a:cubicBezTo>
                  <a:pt x="457691" y="215117"/>
                  <a:pt x="458428" y="209951"/>
                  <a:pt x="458428" y="204786"/>
                </a:cubicBezTo>
                <a:cubicBezTo>
                  <a:pt x="458428" y="201096"/>
                  <a:pt x="458428" y="196668"/>
                  <a:pt x="457691" y="192240"/>
                </a:cubicBezTo>
                <a:cubicBezTo>
                  <a:pt x="457691" y="191502"/>
                  <a:pt x="457691" y="190764"/>
                  <a:pt x="457691" y="190764"/>
                </a:cubicBezTo>
                <a:cubicBezTo>
                  <a:pt x="457691" y="187074"/>
                  <a:pt x="456952" y="184123"/>
                  <a:pt x="456215" y="180433"/>
                </a:cubicBezTo>
                <a:cubicBezTo>
                  <a:pt x="456215" y="178219"/>
                  <a:pt x="455477" y="176005"/>
                  <a:pt x="455477" y="174529"/>
                </a:cubicBezTo>
                <a:cubicBezTo>
                  <a:pt x="455477" y="172315"/>
                  <a:pt x="454738" y="170101"/>
                  <a:pt x="454738" y="168625"/>
                </a:cubicBezTo>
                <a:cubicBezTo>
                  <a:pt x="454738" y="167149"/>
                  <a:pt x="454001" y="165673"/>
                  <a:pt x="454001" y="163460"/>
                </a:cubicBezTo>
                <a:cubicBezTo>
                  <a:pt x="453262" y="161246"/>
                  <a:pt x="452525" y="159032"/>
                  <a:pt x="452525" y="156080"/>
                </a:cubicBezTo>
                <a:cubicBezTo>
                  <a:pt x="451787" y="154604"/>
                  <a:pt x="451787" y="153128"/>
                  <a:pt x="451049" y="151652"/>
                </a:cubicBezTo>
                <a:cubicBezTo>
                  <a:pt x="450311" y="149438"/>
                  <a:pt x="449573" y="146486"/>
                  <a:pt x="448835" y="144272"/>
                </a:cubicBezTo>
                <a:cubicBezTo>
                  <a:pt x="448097" y="142796"/>
                  <a:pt x="448097" y="141321"/>
                  <a:pt x="447359" y="140583"/>
                </a:cubicBezTo>
                <a:cubicBezTo>
                  <a:pt x="446621" y="138369"/>
                  <a:pt x="445145" y="136155"/>
                  <a:pt x="444407" y="133203"/>
                </a:cubicBezTo>
                <a:cubicBezTo>
                  <a:pt x="442931" y="129513"/>
                  <a:pt x="440717" y="125823"/>
                  <a:pt x="439241" y="122133"/>
                </a:cubicBezTo>
                <a:cubicBezTo>
                  <a:pt x="438503" y="120657"/>
                  <a:pt x="437765" y="119182"/>
                  <a:pt x="437028" y="117706"/>
                </a:cubicBezTo>
                <a:cubicBezTo>
                  <a:pt x="435552" y="115492"/>
                  <a:pt x="434076" y="114016"/>
                  <a:pt x="433338" y="111802"/>
                </a:cubicBezTo>
                <a:cubicBezTo>
                  <a:pt x="432599" y="110326"/>
                  <a:pt x="431862" y="108850"/>
                  <a:pt x="430386" y="107374"/>
                </a:cubicBezTo>
                <a:cubicBezTo>
                  <a:pt x="428910" y="105898"/>
                  <a:pt x="428172" y="103684"/>
                  <a:pt x="426696" y="102208"/>
                </a:cubicBezTo>
                <a:cubicBezTo>
                  <a:pt x="425958" y="100732"/>
                  <a:pt x="424482" y="99256"/>
                  <a:pt x="423006" y="98518"/>
                </a:cubicBezTo>
                <a:cubicBezTo>
                  <a:pt x="421530" y="97043"/>
                  <a:pt x="420054" y="94829"/>
                  <a:pt x="418578" y="93353"/>
                </a:cubicBezTo>
                <a:cubicBezTo>
                  <a:pt x="417102" y="91877"/>
                  <a:pt x="415626" y="90401"/>
                  <a:pt x="414150" y="89663"/>
                </a:cubicBezTo>
                <a:cubicBezTo>
                  <a:pt x="411199" y="86711"/>
                  <a:pt x="407509" y="84497"/>
                  <a:pt x="404557" y="82283"/>
                </a:cubicBezTo>
                <a:cubicBezTo>
                  <a:pt x="390535" y="72690"/>
                  <a:pt x="373562" y="66048"/>
                  <a:pt x="353637" y="64572"/>
                </a:cubicBezTo>
                <a:cubicBezTo>
                  <a:pt x="349947" y="58668"/>
                  <a:pt x="343306" y="51289"/>
                  <a:pt x="335188" y="43909"/>
                </a:cubicBezTo>
                <a:cubicBezTo>
                  <a:pt x="332236" y="40957"/>
                  <a:pt x="328546" y="38005"/>
                  <a:pt x="324857" y="35053"/>
                </a:cubicBezTo>
                <a:cubicBezTo>
                  <a:pt x="324118" y="35053"/>
                  <a:pt x="324118" y="34315"/>
                  <a:pt x="323380" y="34315"/>
                </a:cubicBezTo>
                <a:cubicBezTo>
                  <a:pt x="322643" y="34315"/>
                  <a:pt x="322643" y="33577"/>
                  <a:pt x="321904" y="33577"/>
                </a:cubicBezTo>
                <a:cubicBezTo>
                  <a:pt x="318215" y="30626"/>
                  <a:pt x="313787" y="28412"/>
                  <a:pt x="309359" y="26198"/>
                </a:cubicBezTo>
                <a:cubicBezTo>
                  <a:pt x="295338" y="18818"/>
                  <a:pt x="277626" y="12176"/>
                  <a:pt x="255487" y="9225"/>
                </a:cubicBezTo>
                <a:cubicBezTo>
                  <a:pt x="254750" y="9225"/>
                  <a:pt x="253274" y="9225"/>
                  <a:pt x="252536" y="8487"/>
                </a:cubicBezTo>
                <a:cubicBezTo>
                  <a:pt x="251798" y="8487"/>
                  <a:pt x="251060" y="8487"/>
                  <a:pt x="249584" y="8487"/>
                </a:cubicBezTo>
                <a:cubicBezTo>
                  <a:pt x="240728" y="6273"/>
                  <a:pt x="234087" y="5535"/>
                  <a:pt x="226707" y="5535"/>
                </a:cubicBezTo>
                <a:close/>
                <a:moveTo>
                  <a:pt x="336664" y="181171"/>
                </a:moveTo>
                <a:cubicBezTo>
                  <a:pt x="350685" y="203310"/>
                  <a:pt x="372086" y="244636"/>
                  <a:pt x="372086" y="288914"/>
                </a:cubicBezTo>
                <a:cubicBezTo>
                  <a:pt x="372086" y="312529"/>
                  <a:pt x="381680" y="351641"/>
                  <a:pt x="413413" y="356069"/>
                </a:cubicBezTo>
                <a:cubicBezTo>
                  <a:pt x="416364" y="358283"/>
                  <a:pt x="420054" y="361235"/>
                  <a:pt x="423006" y="366400"/>
                </a:cubicBezTo>
                <a:cubicBezTo>
                  <a:pt x="426696" y="372304"/>
                  <a:pt x="429648" y="379684"/>
                  <a:pt x="428172" y="390015"/>
                </a:cubicBezTo>
                <a:cubicBezTo>
                  <a:pt x="423006" y="435769"/>
                  <a:pt x="391274" y="444625"/>
                  <a:pt x="391274" y="444625"/>
                </a:cubicBezTo>
                <a:cubicBezTo>
                  <a:pt x="386108" y="446101"/>
                  <a:pt x="382418" y="451267"/>
                  <a:pt x="381680" y="456432"/>
                </a:cubicBezTo>
                <a:cubicBezTo>
                  <a:pt x="380204" y="471930"/>
                  <a:pt x="368396" y="503662"/>
                  <a:pt x="348472" y="533181"/>
                </a:cubicBezTo>
                <a:cubicBezTo>
                  <a:pt x="328546" y="562700"/>
                  <a:pt x="301979" y="590742"/>
                  <a:pt x="271723" y="604764"/>
                </a:cubicBezTo>
                <a:cubicBezTo>
                  <a:pt x="269509" y="605502"/>
                  <a:pt x="267295" y="607715"/>
                  <a:pt x="265819" y="609929"/>
                </a:cubicBezTo>
                <a:cubicBezTo>
                  <a:pt x="258440" y="620999"/>
                  <a:pt x="245156" y="629117"/>
                  <a:pt x="230397" y="629117"/>
                </a:cubicBezTo>
                <a:cubicBezTo>
                  <a:pt x="215638" y="629117"/>
                  <a:pt x="202354" y="621737"/>
                  <a:pt x="194974" y="609929"/>
                </a:cubicBezTo>
                <a:cubicBezTo>
                  <a:pt x="193499" y="607715"/>
                  <a:pt x="191284" y="606240"/>
                  <a:pt x="189070" y="604764"/>
                </a:cubicBezTo>
                <a:cubicBezTo>
                  <a:pt x="158814" y="590742"/>
                  <a:pt x="131509" y="562700"/>
                  <a:pt x="112322" y="533181"/>
                </a:cubicBezTo>
                <a:cubicBezTo>
                  <a:pt x="92397" y="503662"/>
                  <a:pt x="80589" y="471930"/>
                  <a:pt x="78375" y="456432"/>
                </a:cubicBezTo>
                <a:cubicBezTo>
                  <a:pt x="77638" y="451267"/>
                  <a:pt x="73948" y="446839"/>
                  <a:pt x="68782" y="444625"/>
                </a:cubicBezTo>
                <a:cubicBezTo>
                  <a:pt x="68782" y="444625"/>
                  <a:pt x="37049" y="435031"/>
                  <a:pt x="31884" y="389277"/>
                </a:cubicBezTo>
                <a:cubicBezTo>
                  <a:pt x="30408" y="378946"/>
                  <a:pt x="33360" y="371566"/>
                  <a:pt x="37049" y="365662"/>
                </a:cubicBezTo>
                <a:cubicBezTo>
                  <a:pt x="38526" y="363449"/>
                  <a:pt x="40739" y="361235"/>
                  <a:pt x="42215" y="359759"/>
                </a:cubicBezTo>
                <a:cubicBezTo>
                  <a:pt x="43691" y="359759"/>
                  <a:pt x="44429" y="360497"/>
                  <a:pt x="45905" y="360497"/>
                </a:cubicBezTo>
                <a:cubicBezTo>
                  <a:pt x="73948" y="360497"/>
                  <a:pt x="83541" y="314005"/>
                  <a:pt x="88707" y="289652"/>
                </a:cubicBezTo>
                <a:cubicBezTo>
                  <a:pt x="97563" y="245374"/>
                  <a:pt x="146268" y="232828"/>
                  <a:pt x="216375" y="232828"/>
                </a:cubicBezTo>
                <a:cubicBezTo>
                  <a:pt x="282055" y="232090"/>
                  <a:pt x="318953" y="201834"/>
                  <a:pt x="336664" y="181171"/>
                </a:cubicBezTo>
                <a:close/>
                <a:moveTo>
                  <a:pt x="152172" y="359759"/>
                </a:moveTo>
                <a:cubicBezTo>
                  <a:pt x="140365" y="359759"/>
                  <a:pt x="130771" y="369352"/>
                  <a:pt x="130771" y="381160"/>
                </a:cubicBezTo>
                <a:cubicBezTo>
                  <a:pt x="130771" y="392967"/>
                  <a:pt x="140365" y="402561"/>
                  <a:pt x="152172" y="402561"/>
                </a:cubicBezTo>
                <a:cubicBezTo>
                  <a:pt x="163980" y="402561"/>
                  <a:pt x="173573" y="392967"/>
                  <a:pt x="173573" y="381160"/>
                </a:cubicBezTo>
                <a:cubicBezTo>
                  <a:pt x="173573" y="369352"/>
                  <a:pt x="163980" y="359759"/>
                  <a:pt x="152172" y="359759"/>
                </a:cubicBezTo>
                <a:close/>
                <a:moveTo>
                  <a:pt x="308621" y="359759"/>
                </a:moveTo>
                <a:cubicBezTo>
                  <a:pt x="296814" y="359759"/>
                  <a:pt x="287220" y="369352"/>
                  <a:pt x="287220" y="381160"/>
                </a:cubicBezTo>
                <a:cubicBezTo>
                  <a:pt x="287220" y="392967"/>
                  <a:pt x="296814" y="402561"/>
                  <a:pt x="308621" y="402561"/>
                </a:cubicBezTo>
                <a:cubicBezTo>
                  <a:pt x="320428" y="402561"/>
                  <a:pt x="330022" y="392967"/>
                  <a:pt x="330022" y="381160"/>
                </a:cubicBezTo>
                <a:cubicBezTo>
                  <a:pt x="330022" y="369352"/>
                  <a:pt x="319691" y="359759"/>
                  <a:pt x="308621" y="35975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rtlCol="0" anchor="ctr"/>
          <a:lstStyle/>
          <a:p>
            <a:pPr rtl="0"/>
            <a:endParaRPr lang="pt-BR" dirty="0"/>
          </a:p>
        </p:txBody>
      </p:sp>
      <p:sp>
        <p:nvSpPr>
          <p:cNvPr id="26" name="Forma Livre: Forma 18" title="Ícone de um homem">
            <a:extLst>
              <a:ext uri="{FF2B5EF4-FFF2-40B4-BE49-F238E27FC236}">
                <a16:creationId xmlns:a16="http://schemas.microsoft.com/office/drawing/2014/main" id="{9132870F-8862-68D3-D340-790A0788F56E}"/>
              </a:ext>
            </a:extLst>
          </p:cNvPr>
          <p:cNvSpPr>
            <a:spLocks/>
          </p:cNvSpPr>
          <p:nvPr/>
        </p:nvSpPr>
        <p:spPr bwMode="auto">
          <a:xfrm>
            <a:off x="6257994" y="1364367"/>
            <a:ext cx="554400" cy="586687"/>
          </a:xfrm>
          <a:custGeom>
            <a:avLst/>
            <a:gdLst/>
            <a:ahLst/>
            <a:cxnLst/>
            <a:rect l="0" t="0" r="r" b="b"/>
            <a:pathLst>
              <a:path w="457539" h="664170">
                <a:moveTo>
                  <a:pt x="226707" y="5535"/>
                </a:moveTo>
                <a:cubicBezTo>
                  <a:pt x="217851" y="5535"/>
                  <a:pt x="208996" y="5535"/>
                  <a:pt x="200878" y="6273"/>
                </a:cubicBezTo>
                <a:cubicBezTo>
                  <a:pt x="200140" y="6273"/>
                  <a:pt x="198664" y="6273"/>
                  <a:pt x="197926" y="7011"/>
                </a:cubicBezTo>
                <a:cubicBezTo>
                  <a:pt x="190546" y="7749"/>
                  <a:pt x="183167" y="8487"/>
                  <a:pt x="176525" y="9962"/>
                </a:cubicBezTo>
                <a:cubicBezTo>
                  <a:pt x="169145" y="11438"/>
                  <a:pt x="161766" y="12914"/>
                  <a:pt x="154386" y="14390"/>
                </a:cubicBezTo>
                <a:lnTo>
                  <a:pt x="153648" y="15128"/>
                </a:lnTo>
                <a:cubicBezTo>
                  <a:pt x="138889" y="18818"/>
                  <a:pt x="124867" y="23984"/>
                  <a:pt x="112322" y="29888"/>
                </a:cubicBezTo>
                <a:cubicBezTo>
                  <a:pt x="99038" y="35791"/>
                  <a:pt x="87969" y="43909"/>
                  <a:pt x="76899" y="52765"/>
                </a:cubicBezTo>
                <a:cubicBezTo>
                  <a:pt x="71734" y="57192"/>
                  <a:pt x="66568" y="61620"/>
                  <a:pt x="62140" y="66786"/>
                </a:cubicBezTo>
                <a:cubicBezTo>
                  <a:pt x="42953" y="85973"/>
                  <a:pt x="28932" y="109588"/>
                  <a:pt x="19338" y="136893"/>
                </a:cubicBezTo>
                <a:cubicBezTo>
                  <a:pt x="17124" y="143534"/>
                  <a:pt x="14910" y="150176"/>
                  <a:pt x="13434" y="157556"/>
                </a:cubicBezTo>
                <a:cubicBezTo>
                  <a:pt x="11958" y="164198"/>
                  <a:pt x="10482" y="170839"/>
                  <a:pt x="9745" y="177481"/>
                </a:cubicBezTo>
                <a:cubicBezTo>
                  <a:pt x="9007" y="181909"/>
                  <a:pt x="8269" y="186337"/>
                  <a:pt x="8269" y="190764"/>
                </a:cubicBezTo>
                <a:cubicBezTo>
                  <a:pt x="7531" y="194454"/>
                  <a:pt x="7531" y="197406"/>
                  <a:pt x="6793" y="201096"/>
                </a:cubicBezTo>
                <a:cubicBezTo>
                  <a:pt x="6055" y="209213"/>
                  <a:pt x="6055" y="218069"/>
                  <a:pt x="6055" y="226925"/>
                </a:cubicBezTo>
                <a:cubicBezTo>
                  <a:pt x="6055" y="234304"/>
                  <a:pt x="7531" y="243160"/>
                  <a:pt x="9007" y="252754"/>
                </a:cubicBezTo>
                <a:cubicBezTo>
                  <a:pt x="10482" y="263085"/>
                  <a:pt x="12697" y="274893"/>
                  <a:pt x="14910" y="286700"/>
                </a:cubicBezTo>
                <a:cubicBezTo>
                  <a:pt x="17124" y="297032"/>
                  <a:pt x="19338" y="307363"/>
                  <a:pt x="22290" y="316957"/>
                </a:cubicBezTo>
                <a:cubicBezTo>
                  <a:pt x="22290" y="317695"/>
                  <a:pt x="23028" y="319171"/>
                  <a:pt x="23028" y="320646"/>
                </a:cubicBezTo>
                <a:cubicBezTo>
                  <a:pt x="24504" y="327288"/>
                  <a:pt x="26718" y="333192"/>
                  <a:pt x="28194" y="339096"/>
                </a:cubicBezTo>
                <a:cubicBezTo>
                  <a:pt x="23766" y="342785"/>
                  <a:pt x="20076" y="344999"/>
                  <a:pt x="15648" y="350903"/>
                </a:cubicBezTo>
                <a:cubicBezTo>
                  <a:pt x="9007" y="361235"/>
                  <a:pt x="3841" y="375994"/>
                  <a:pt x="6055" y="393705"/>
                </a:cubicBezTo>
                <a:cubicBezTo>
                  <a:pt x="11958" y="444625"/>
                  <a:pt x="43691" y="462336"/>
                  <a:pt x="54023" y="467502"/>
                </a:cubicBezTo>
                <a:cubicBezTo>
                  <a:pt x="57712" y="491117"/>
                  <a:pt x="70258" y="520635"/>
                  <a:pt x="90183" y="550154"/>
                </a:cubicBezTo>
                <a:cubicBezTo>
                  <a:pt x="111584" y="581887"/>
                  <a:pt x="141103" y="612881"/>
                  <a:pt x="177263" y="630592"/>
                </a:cubicBezTo>
                <a:cubicBezTo>
                  <a:pt x="178001" y="630592"/>
                  <a:pt x="178739" y="631330"/>
                  <a:pt x="178739" y="632068"/>
                </a:cubicBezTo>
                <a:cubicBezTo>
                  <a:pt x="192023" y="647566"/>
                  <a:pt x="209733" y="658635"/>
                  <a:pt x="231872" y="658635"/>
                </a:cubicBezTo>
                <a:cubicBezTo>
                  <a:pt x="253274" y="658635"/>
                  <a:pt x="271723" y="647566"/>
                  <a:pt x="285006" y="632068"/>
                </a:cubicBezTo>
                <a:cubicBezTo>
                  <a:pt x="285744" y="632068"/>
                  <a:pt x="286482" y="631330"/>
                  <a:pt x="286482" y="630592"/>
                </a:cubicBezTo>
                <a:cubicBezTo>
                  <a:pt x="322643" y="612881"/>
                  <a:pt x="351423" y="582625"/>
                  <a:pt x="372824" y="550154"/>
                </a:cubicBezTo>
                <a:cubicBezTo>
                  <a:pt x="392750" y="520635"/>
                  <a:pt x="404557" y="491117"/>
                  <a:pt x="408984" y="467502"/>
                </a:cubicBezTo>
                <a:cubicBezTo>
                  <a:pt x="419316" y="462336"/>
                  <a:pt x="451787" y="444625"/>
                  <a:pt x="458428" y="393705"/>
                </a:cubicBezTo>
                <a:cubicBezTo>
                  <a:pt x="460642" y="375994"/>
                  <a:pt x="455477" y="361235"/>
                  <a:pt x="448097" y="350903"/>
                </a:cubicBezTo>
                <a:cubicBezTo>
                  <a:pt x="443669" y="344999"/>
                  <a:pt x="439979" y="342785"/>
                  <a:pt x="435552" y="339096"/>
                </a:cubicBezTo>
                <a:cubicBezTo>
                  <a:pt x="437765" y="331716"/>
                  <a:pt x="440717" y="323598"/>
                  <a:pt x="442931" y="314005"/>
                </a:cubicBezTo>
                <a:cubicBezTo>
                  <a:pt x="442931" y="313267"/>
                  <a:pt x="442931" y="312529"/>
                  <a:pt x="443669" y="312529"/>
                </a:cubicBezTo>
                <a:cubicBezTo>
                  <a:pt x="443669" y="311791"/>
                  <a:pt x="444407" y="310315"/>
                  <a:pt x="444407" y="309577"/>
                </a:cubicBezTo>
                <a:cubicBezTo>
                  <a:pt x="446621" y="299983"/>
                  <a:pt x="448835" y="289652"/>
                  <a:pt x="450311" y="280058"/>
                </a:cubicBezTo>
                <a:cubicBezTo>
                  <a:pt x="452525" y="268989"/>
                  <a:pt x="454738" y="257919"/>
                  <a:pt x="455477" y="247588"/>
                </a:cubicBezTo>
                <a:cubicBezTo>
                  <a:pt x="456215" y="244636"/>
                  <a:pt x="456215" y="241684"/>
                  <a:pt x="456215" y="237994"/>
                </a:cubicBezTo>
                <a:cubicBezTo>
                  <a:pt x="456952" y="232090"/>
                  <a:pt x="456952" y="226925"/>
                  <a:pt x="457691" y="221021"/>
                </a:cubicBezTo>
                <a:cubicBezTo>
                  <a:pt x="457691" y="215117"/>
                  <a:pt x="458428" y="209951"/>
                  <a:pt x="458428" y="204786"/>
                </a:cubicBezTo>
                <a:cubicBezTo>
                  <a:pt x="458428" y="201096"/>
                  <a:pt x="458428" y="196668"/>
                  <a:pt x="457691" y="192240"/>
                </a:cubicBezTo>
                <a:cubicBezTo>
                  <a:pt x="457691" y="191502"/>
                  <a:pt x="457691" y="190764"/>
                  <a:pt x="457691" y="190764"/>
                </a:cubicBezTo>
                <a:cubicBezTo>
                  <a:pt x="457691" y="187074"/>
                  <a:pt x="456952" y="184123"/>
                  <a:pt x="456215" y="180433"/>
                </a:cubicBezTo>
                <a:cubicBezTo>
                  <a:pt x="456215" y="178219"/>
                  <a:pt x="455477" y="176005"/>
                  <a:pt x="455477" y="174529"/>
                </a:cubicBezTo>
                <a:cubicBezTo>
                  <a:pt x="455477" y="172315"/>
                  <a:pt x="454738" y="170101"/>
                  <a:pt x="454738" y="168625"/>
                </a:cubicBezTo>
                <a:cubicBezTo>
                  <a:pt x="454738" y="167149"/>
                  <a:pt x="454001" y="165673"/>
                  <a:pt x="454001" y="163460"/>
                </a:cubicBezTo>
                <a:cubicBezTo>
                  <a:pt x="453262" y="161246"/>
                  <a:pt x="452525" y="159032"/>
                  <a:pt x="452525" y="156080"/>
                </a:cubicBezTo>
                <a:cubicBezTo>
                  <a:pt x="451787" y="154604"/>
                  <a:pt x="451787" y="153128"/>
                  <a:pt x="451049" y="151652"/>
                </a:cubicBezTo>
                <a:cubicBezTo>
                  <a:pt x="450311" y="149438"/>
                  <a:pt x="449573" y="146486"/>
                  <a:pt x="448835" y="144272"/>
                </a:cubicBezTo>
                <a:cubicBezTo>
                  <a:pt x="448097" y="142796"/>
                  <a:pt x="448097" y="141321"/>
                  <a:pt x="447359" y="140583"/>
                </a:cubicBezTo>
                <a:cubicBezTo>
                  <a:pt x="446621" y="138369"/>
                  <a:pt x="445145" y="136155"/>
                  <a:pt x="444407" y="133203"/>
                </a:cubicBezTo>
                <a:cubicBezTo>
                  <a:pt x="442931" y="129513"/>
                  <a:pt x="440717" y="125823"/>
                  <a:pt x="439241" y="122133"/>
                </a:cubicBezTo>
                <a:cubicBezTo>
                  <a:pt x="438503" y="120657"/>
                  <a:pt x="437765" y="119182"/>
                  <a:pt x="437028" y="117706"/>
                </a:cubicBezTo>
                <a:cubicBezTo>
                  <a:pt x="435552" y="115492"/>
                  <a:pt x="434076" y="114016"/>
                  <a:pt x="433338" y="111802"/>
                </a:cubicBezTo>
                <a:cubicBezTo>
                  <a:pt x="432599" y="110326"/>
                  <a:pt x="431862" y="108850"/>
                  <a:pt x="430386" y="107374"/>
                </a:cubicBezTo>
                <a:cubicBezTo>
                  <a:pt x="428910" y="105898"/>
                  <a:pt x="428172" y="103684"/>
                  <a:pt x="426696" y="102208"/>
                </a:cubicBezTo>
                <a:cubicBezTo>
                  <a:pt x="425958" y="100732"/>
                  <a:pt x="424482" y="99256"/>
                  <a:pt x="423006" y="98518"/>
                </a:cubicBezTo>
                <a:cubicBezTo>
                  <a:pt x="421530" y="97043"/>
                  <a:pt x="420054" y="94829"/>
                  <a:pt x="418578" y="93353"/>
                </a:cubicBezTo>
                <a:cubicBezTo>
                  <a:pt x="417102" y="91877"/>
                  <a:pt x="415626" y="90401"/>
                  <a:pt x="414150" y="89663"/>
                </a:cubicBezTo>
                <a:cubicBezTo>
                  <a:pt x="411199" y="86711"/>
                  <a:pt x="407509" y="84497"/>
                  <a:pt x="404557" y="82283"/>
                </a:cubicBezTo>
                <a:cubicBezTo>
                  <a:pt x="390535" y="72690"/>
                  <a:pt x="373562" y="66048"/>
                  <a:pt x="353637" y="64572"/>
                </a:cubicBezTo>
                <a:cubicBezTo>
                  <a:pt x="349947" y="58668"/>
                  <a:pt x="343306" y="51289"/>
                  <a:pt x="335188" y="43909"/>
                </a:cubicBezTo>
                <a:cubicBezTo>
                  <a:pt x="332236" y="40957"/>
                  <a:pt x="328546" y="38005"/>
                  <a:pt x="324857" y="35053"/>
                </a:cubicBezTo>
                <a:cubicBezTo>
                  <a:pt x="324118" y="35053"/>
                  <a:pt x="324118" y="34315"/>
                  <a:pt x="323380" y="34315"/>
                </a:cubicBezTo>
                <a:cubicBezTo>
                  <a:pt x="322643" y="34315"/>
                  <a:pt x="322643" y="33577"/>
                  <a:pt x="321904" y="33577"/>
                </a:cubicBezTo>
                <a:cubicBezTo>
                  <a:pt x="318215" y="30626"/>
                  <a:pt x="313787" y="28412"/>
                  <a:pt x="309359" y="26198"/>
                </a:cubicBezTo>
                <a:cubicBezTo>
                  <a:pt x="295338" y="18818"/>
                  <a:pt x="277626" y="12176"/>
                  <a:pt x="255487" y="9225"/>
                </a:cubicBezTo>
                <a:cubicBezTo>
                  <a:pt x="254750" y="9225"/>
                  <a:pt x="253274" y="9225"/>
                  <a:pt x="252536" y="8487"/>
                </a:cubicBezTo>
                <a:cubicBezTo>
                  <a:pt x="251798" y="8487"/>
                  <a:pt x="251060" y="8487"/>
                  <a:pt x="249584" y="8487"/>
                </a:cubicBezTo>
                <a:cubicBezTo>
                  <a:pt x="240728" y="6273"/>
                  <a:pt x="234087" y="5535"/>
                  <a:pt x="226707" y="5535"/>
                </a:cubicBezTo>
                <a:close/>
                <a:moveTo>
                  <a:pt x="336664" y="181171"/>
                </a:moveTo>
                <a:cubicBezTo>
                  <a:pt x="350685" y="203310"/>
                  <a:pt x="372086" y="244636"/>
                  <a:pt x="372086" y="288914"/>
                </a:cubicBezTo>
                <a:cubicBezTo>
                  <a:pt x="372086" y="312529"/>
                  <a:pt x="381680" y="351641"/>
                  <a:pt x="413413" y="356069"/>
                </a:cubicBezTo>
                <a:cubicBezTo>
                  <a:pt x="416364" y="358283"/>
                  <a:pt x="420054" y="361235"/>
                  <a:pt x="423006" y="366400"/>
                </a:cubicBezTo>
                <a:cubicBezTo>
                  <a:pt x="426696" y="372304"/>
                  <a:pt x="429648" y="379684"/>
                  <a:pt x="428172" y="390015"/>
                </a:cubicBezTo>
                <a:cubicBezTo>
                  <a:pt x="423006" y="435769"/>
                  <a:pt x="391274" y="444625"/>
                  <a:pt x="391274" y="444625"/>
                </a:cubicBezTo>
                <a:cubicBezTo>
                  <a:pt x="386108" y="446101"/>
                  <a:pt x="382418" y="451267"/>
                  <a:pt x="381680" y="456432"/>
                </a:cubicBezTo>
                <a:cubicBezTo>
                  <a:pt x="380204" y="471930"/>
                  <a:pt x="368396" y="503662"/>
                  <a:pt x="348472" y="533181"/>
                </a:cubicBezTo>
                <a:cubicBezTo>
                  <a:pt x="328546" y="562700"/>
                  <a:pt x="301979" y="590742"/>
                  <a:pt x="271723" y="604764"/>
                </a:cubicBezTo>
                <a:cubicBezTo>
                  <a:pt x="269509" y="605502"/>
                  <a:pt x="267295" y="607715"/>
                  <a:pt x="265819" y="609929"/>
                </a:cubicBezTo>
                <a:cubicBezTo>
                  <a:pt x="258440" y="620999"/>
                  <a:pt x="245156" y="629117"/>
                  <a:pt x="230397" y="629117"/>
                </a:cubicBezTo>
                <a:cubicBezTo>
                  <a:pt x="215638" y="629117"/>
                  <a:pt x="202354" y="621737"/>
                  <a:pt x="194974" y="609929"/>
                </a:cubicBezTo>
                <a:cubicBezTo>
                  <a:pt x="193499" y="607715"/>
                  <a:pt x="191284" y="606240"/>
                  <a:pt x="189070" y="604764"/>
                </a:cubicBezTo>
                <a:cubicBezTo>
                  <a:pt x="158814" y="590742"/>
                  <a:pt x="131509" y="562700"/>
                  <a:pt x="112322" y="533181"/>
                </a:cubicBezTo>
                <a:cubicBezTo>
                  <a:pt x="92397" y="503662"/>
                  <a:pt x="80589" y="471930"/>
                  <a:pt x="78375" y="456432"/>
                </a:cubicBezTo>
                <a:cubicBezTo>
                  <a:pt x="77638" y="451267"/>
                  <a:pt x="73948" y="446839"/>
                  <a:pt x="68782" y="444625"/>
                </a:cubicBezTo>
                <a:cubicBezTo>
                  <a:pt x="68782" y="444625"/>
                  <a:pt x="37049" y="435031"/>
                  <a:pt x="31884" y="389277"/>
                </a:cubicBezTo>
                <a:cubicBezTo>
                  <a:pt x="30408" y="378946"/>
                  <a:pt x="33360" y="371566"/>
                  <a:pt x="37049" y="365662"/>
                </a:cubicBezTo>
                <a:cubicBezTo>
                  <a:pt x="38526" y="363449"/>
                  <a:pt x="40739" y="361235"/>
                  <a:pt x="42215" y="359759"/>
                </a:cubicBezTo>
                <a:cubicBezTo>
                  <a:pt x="43691" y="359759"/>
                  <a:pt x="44429" y="360497"/>
                  <a:pt x="45905" y="360497"/>
                </a:cubicBezTo>
                <a:cubicBezTo>
                  <a:pt x="73948" y="360497"/>
                  <a:pt x="83541" y="314005"/>
                  <a:pt x="88707" y="289652"/>
                </a:cubicBezTo>
                <a:cubicBezTo>
                  <a:pt x="97563" y="245374"/>
                  <a:pt x="146268" y="232828"/>
                  <a:pt x="216375" y="232828"/>
                </a:cubicBezTo>
                <a:cubicBezTo>
                  <a:pt x="282055" y="232090"/>
                  <a:pt x="318953" y="201834"/>
                  <a:pt x="336664" y="181171"/>
                </a:cubicBezTo>
                <a:close/>
                <a:moveTo>
                  <a:pt x="152172" y="359759"/>
                </a:moveTo>
                <a:cubicBezTo>
                  <a:pt x="140365" y="359759"/>
                  <a:pt x="130771" y="369352"/>
                  <a:pt x="130771" y="381160"/>
                </a:cubicBezTo>
                <a:cubicBezTo>
                  <a:pt x="130771" y="392967"/>
                  <a:pt x="140365" y="402561"/>
                  <a:pt x="152172" y="402561"/>
                </a:cubicBezTo>
                <a:cubicBezTo>
                  <a:pt x="163980" y="402561"/>
                  <a:pt x="173573" y="392967"/>
                  <a:pt x="173573" y="381160"/>
                </a:cubicBezTo>
                <a:cubicBezTo>
                  <a:pt x="173573" y="369352"/>
                  <a:pt x="163980" y="359759"/>
                  <a:pt x="152172" y="359759"/>
                </a:cubicBezTo>
                <a:close/>
                <a:moveTo>
                  <a:pt x="308621" y="359759"/>
                </a:moveTo>
                <a:cubicBezTo>
                  <a:pt x="296814" y="359759"/>
                  <a:pt x="287220" y="369352"/>
                  <a:pt x="287220" y="381160"/>
                </a:cubicBezTo>
                <a:cubicBezTo>
                  <a:pt x="287220" y="392967"/>
                  <a:pt x="296814" y="402561"/>
                  <a:pt x="308621" y="402561"/>
                </a:cubicBezTo>
                <a:cubicBezTo>
                  <a:pt x="320428" y="402561"/>
                  <a:pt x="330022" y="392967"/>
                  <a:pt x="330022" y="381160"/>
                </a:cubicBezTo>
                <a:cubicBezTo>
                  <a:pt x="330022" y="369352"/>
                  <a:pt x="319691" y="359759"/>
                  <a:pt x="308621" y="3597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rtl="0"/>
            <a:endParaRPr lang="pt-BR" dirty="0"/>
          </a:p>
        </p:txBody>
      </p:sp>
      <p:sp>
        <p:nvSpPr>
          <p:cNvPr id="27" name="Forma Livre: Forma 18" title="Ícone de um homem">
            <a:extLst>
              <a:ext uri="{FF2B5EF4-FFF2-40B4-BE49-F238E27FC236}">
                <a16:creationId xmlns:a16="http://schemas.microsoft.com/office/drawing/2014/main" id="{AFDB7835-7151-36B6-7E91-8EADC98A718E}"/>
              </a:ext>
            </a:extLst>
          </p:cNvPr>
          <p:cNvSpPr>
            <a:spLocks/>
          </p:cNvSpPr>
          <p:nvPr/>
        </p:nvSpPr>
        <p:spPr bwMode="auto">
          <a:xfrm>
            <a:off x="2842745" y="2415344"/>
            <a:ext cx="554400" cy="586687"/>
          </a:xfrm>
          <a:custGeom>
            <a:avLst/>
            <a:gdLst/>
            <a:ahLst/>
            <a:cxnLst/>
            <a:rect l="0" t="0" r="r" b="b"/>
            <a:pathLst>
              <a:path w="457539" h="664170">
                <a:moveTo>
                  <a:pt x="226707" y="5535"/>
                </a:moveTo>
                <a:cubicBezTo>
                  <a:pt x="217851" y="5535"/>
                  <a:pt x="208996" y="5535"/>
                  <a:pt x="200878" y="6273"/>
                </a:cubicBezTo>
                <a:cubicBezTo>
                  <a:pt x="200140" y="6273"/>
                  <a:pt x="198664" y="6273"/>
                  <a:pt x="197926" y="7011"/>
                </a:cubicBezTo>
                <a:cubicBezTo>
                  <a:pt x="190546" y="7749"/>
                  <a:pt x="183167" y="8487"/>
                  <a:pt x="176525" y="9962"/>
                </a:cubicBezTo>
                <a:cubicBezTo>
                  <a:pt x="169145" y="11438"/>
                  <a:pt x="161766" y="12914"/>
                  <a:pt x="154386" y="14390"/>
                </a:cubicBezTo>
                <a:lnTo>
                  <a:pt x="153648" y="15128"/>
                </a:lnTo>
                <a:cubicBezTo>
                  <a:pt x="138889" y="18818"/>
                  <a:pt x="124867" y="23984"/>
                  <a:pt x="112322" y="29888"/>
                </a:cubicBezTo>
                <a:cubicBezTo>
                  <a:pt x="99038" y="35791"/>
                  <a:pt x="87969" y="43909"/>
                  <a:pt x="76899" y="52765"/>
                </a:cubicBezTo>
                <a:cubicBezTo>
                  <a:pt x="71734" y="57192"/>
                  <a:pt x="66568" y="61620"/>
                  <a:pt x="62140" y="66786"/>
                </a:cubicBezTo>
                <a:cubicBezTo>
                  <a:pt x="42953" y="85973"/>
                  <a:pt x="28932" y="109588"/>
                  <a:pt x="19338" y="136893"/>
                </a:cubicBezTo>
                <a:cubicBezTo>
                  <a:pt x="17124" y="143534"/>
                  <a:pt x="14910" y="150176"/>
                  <a:pt x="13434" y="157556"/>
                </a:cubicBezTo>
                <a:cubicBezTo>
                  <a:pt x="11958" y="164198"/>
                  <a:pt x="10482" y="170839"/>
                  <a:pt x="9745" y="177481"/>
                </a:cubicBezTo>
                <a:cubicBezTo>
                  <a:pt x="9007" y="181909"/>
                  <a:pt x="8269" y="186337"/>
                  <a:pt x="8269" y="190764"/>
                </a:cubicBezTo>
                <a:cubicBezTo>
                  <a:pt x="7531" y="194454"/>
                  <a:pt x="7531" y="197406"/>
                  <a:pt x="6793" y="201096"/>
                </a:cubicBezTo>
                <a:cubicBezTo>
                  <a:pt x="6055" y="209213"/>
                  <a:pt x="6055" y="218069"/>
                  <a:pt x="6055" y="226925"/>
                </a:cubicBezTo>
                <a:cubicBezTo>
                  <a:pt x="6055" y="234304"/>
                  <a:pt x="7531" y="243160"/>
                  <a:pt x="9007" y="252754"/>
                </a:cubicBezTo>
                <a:cubicBezTo>
                  <a:pt x="10482" y="263085"/>
                  <a:pt x="12697" y="274893"/>
                  <a:pt x="14910" y="286700"/>
                </a:cubicBezTo>
                <a:cubicBezTo>
                  <a:pt x="17124" y="297032"/>
                  <a:pt x="19338" y="307363"/>
                  <a:pt x="22290" y="316957"/>
                </a:cubicBezTo>
                <a:cubicBezTo>
                  <a:pt x="22290" y="317695"/>
                  <a:pt x="23028" y="319171"/>
                  <a:pt x="23028" y="320646"/>
                </a:cubicBezTo>
                <a:cubicBezTo>
                  <a:pt x="24504" y="327288"/>
                  <a:pt x="26718" y="333192"/>
                  <a:pt x="28194" y="339096"/>
                </a:cubicBezTo>
                <a:cubicBezTo>
                  <a:pt x="23766" y="342785"/>
                  <a:pt x="20076" y="344999"/>
                  <a:pt x="15648" y="350903"/>
                </a:cubicBezTo>
                <a:cubicBezTo>
                  <a:pt x="9007" y="361235"/>
                  <a:pt x="3841" y="375994"/>
                  <a:pt x="6055" y="393705"/>
                </a:cubicBezTo>
                <a:cubicBezTo>
                  <a:pt x="11958" y="444625"/>
                  <a:pt x="43691" y="462336"/>
                  <a:pt x="54023" y="467502"/>
                </a:cubicBezTo>
                <a:cubicBezTo>
                  <a:pt x="57712" y="491117"/>
                  <a:pt x="70258" y="520635"/>
                  <a:pt x="90183" y="550154"/>
                </a:cubicBezTo>
                <a:cubicBezTo>
                  <a:pt x="111584" y="581887"/>
                  <a:pt x="141103" y="612881"/>
                  <a:pt x="177263" y="630592"/>
                </a:cubicBezTo>
                <a:cubicBezTo>
                  <a:pt x="178001" y="630592"/>
                  <a:pt x="178739" y="631330"/>
                  <a:pt x="178739" y="632068"/>
                </a:cubicBezTo>
                <a:cubicBezTo>
                  <a:pt x="192023" y="647566"/>
                  <a:pt x="209733" y="658635"/>
                  <a:pt x="231872" y="658635"/>
                </a:cubicBezTo>
                <a:cubicBezTo>
                  <a:pt x="253274" y="658635"/>
                  <a:pt x="271723" y="647566"/>
                  <a:pt x="285006" y="632068"/>
                </a:cubicBezTo>
                <a:cubicBezTo>
                  <a:pt x="285744" y="632068"/>
                  <a:pt x="286482" y="631330"/>
                  <a:pt x="286482" y="630592"/>
                </a:cubicBezTo>
                <a:cubicBezTo>
                  <a:pt x="322643" y="612881"/>
                  <a:pt x="351423" y="582625"/>
                  <a:pt x="372824" y="550154"/>
                </a:cubicBezTo>
                <a:cubicBezTo>
                  <a:pt x="392750" y="520635"/>
                  <a:pt x="404557" y="491117"/>
                  <a:pt x="408984" y="467502"/>
                </a:cubicBezTo>
                <a:cubicBezTo>
                  <a:pt x="419316" y="462336"/>
                  <a:pt x="451787" y="444625"/>
                  <a:pt x="458428" y="393705"/>
                </a:cubicBezTo>
                <a:cubicBezTo>
                  <a:pt x="460642" y="375994"/>
                  <a:pt x="455477" y="361235"/>
                  <a:pt x="448097" y="350903"/>
                </a:cubicBezTo>
                <a:cubicBezTo>
                  <a:pt x="443669" y="344999"/>
                  <a:pt x="439979" y="342785"/>
                  <a:pt x="435552" y="339096"/>
                </a:cubicBezTo>
                <a:cubicBezTo>
                  <a:pt x="437765" y="331716"/>
                  <a:pt x="440717" y="323598"/>
                  <a:pt x="442931" y="314005"/>
                </a:cubicBezTo>
                <a:cubicBezTo>
                  <a:pt x="442931" y="313267"/>
                  <a:pt x="442931" y="312529"/>
                  <a:pt x="443669" y="312529"/>
                </a:cubicBezTo>
                <a:cubicBezTo>
                  <a:pt x="443669" y="311791"/>
                  <a:pt x="444407" y="310315"/>
                  <a:pt x="444407" y="309577"/>
                </a:cubicBezTo>
                <a:cubicBezTo>
                  <a:pt x="446621" y="299983"/>
                  <a:pt x="448835" y="289652"/>
                  <a:pt x="450311" y="280058"/>
                </a:cubicBezTo>
                <a:cubicBezTo>
                  <a:pt x="452525" y="268989"/>
                  <a:pt x="454738" y="257919"/>
                  <a:pt x="455477" y="247588"/>
                </a:cubicBezTo>
                <a:cubicBezTo>
                  <a:pt x="456215" y="244636"/>
                  <a:pt x="456215" y="241684"/>
                  <a:pt x="456215" y="237994"/>
                </a:cubicBezTo>
                <a:cubicBezTo>
                  <a:pt x="456952" y="232090"/>
                  <a:pt x="456952" y="226925"/>
                  <a:pt x="457691" y="221021"/>
                </a:cubicBezTo>
                <a:cubicBezTo>
                  <a:pt x="457691" y="215117"/>
                  <a:pt x="458428" y="209951"/>
                  <a:pt x="458428" y="204786"/>
                </a:cubicBezTo>
                <a:cubicBezTo>
                  <a:pt x="458428" y="201096"/>
                  <a:pt x="458428" y="196668"/>
                  <a:pt x="457691" y="192240"/>
                </a:cubicBezTo>
                <a:cubicBezTo>
                  <a:pt x="457691" y="191502"/>
                  <a:pt x="457691" y="190764"/>
                  <a:pt x="457691" y="190764"/>
                </a:cubicBezTo>
                <a:cubicBezTo>
                  <a:pt x="457691" y="187074"/>
                  <a:pt x="456952" y="184123"/>
                  <a:pt x="456215" y="180433"/>
                </a:cubicBezTo>
                <a:cubicBezTo>
                  <a:pt x="456215" y="178219"/>
                  <a:pt x="455477" y="176005"/>
                  <a:pt x="455477" y="174529"/>
                </a:cubicBezTo>
                <a:cubicBezTo>
                  <a:pt x="455477" y="172315"/>
                  <a:pt x="454738" y="170101"/>
                  <a:pt x="454738" y="168625"/>
                </a:cubicBezTo>
                <a:cubicBezTo>
                  <a:pt x="454738" y="167149"/>
                  <a:pt x="454001" y="165673"/>
                  <a:pt x="454001" y="163460"/>
                </a:cubicBezTo>
                <a:cubicBezTo>
                  <a:pt x="453262" y="161246"/>
                  <a:pt x="452525" y="159032"/>
                  <a:pt x="452525" y="156080"/>
                </a:cubicBezTo>
                <a:cubicBezTo>
                  <a:pt x="451787" y="154604"/>
                  <a:pt x="451787" y="153128"/>
                  <a:pt x="451049" y="151652"/>
                </a:cubicBezTo>
                <a:cubicBezTo>
                  <a:pt x="450311" y="149438"/>
                  <a:pt x="449573" y="146486"/>
                  <a:pt x="448835" y="144272"/>
                </a:cubicBezTo>
                <a:cubicBezTo>
                  <a:pt x="448097" y="142796"/>
                  <a:pt x="448097" y="141321"/>
                  <a:pt x="447359" y="140583"/>
                </a:cubicBezTo>
                <a:cubicBezTo>
                  <a:pt x="446621" y="138369"/>
                  <a:pt x="445145" y="136155"/>
                  <a:pt x="444407" y="133203"/>
                </a:cubicBezTo>
                <a:cubicBezTo>
                  <a:pt x="442931" y="129513"/>
                  <a:pt x="440717" y="125823"/>
                  <a:pt x="439241" y="122133"/>
                </a:cubicBezTo>
                <a:cubicBezTo>
                  <a:pt x="438503" y="120657"/>
                  <a:pt x="437765" y="119182"/>
                  <a:pt x="437028" y="117706"/>
                </a:cubicBezTo>
                <a:cubicBezTo>
                  <a:pt x="435552" y="115492"/>
                  <a:pt x="434076" y="114016"/>
                  <a:pt x="433338" y="111802"/>
                </a:cubicBezTo>
                <a:cubicBezTo>
                  <a:pt x="432599" y="110326"/>
                  <a:pt x="431862" y="108850"/>
                  <a:pt x="430386" y="107374"/>
                </a:cubicBezTo>
                <a:cubicBezTo>
                  <a:pt x="428910" y="105898"/>
                  <a:pt x="428172" y="103684"/>
                  <a:pt x="426696" y="102208"/>
                </a:cubicBezTo>
                <a:cubicBezTo>
                  <a:pt x="425958" y="100732"/>
                  <a:pt x="424482" y="99256"/>
                  <a:pt x="423006" y="98518"/>
                </a:cubicBezTo>
                <a:cubicBezTo>
                  <a:pt x="421530" y="97043"/>
                  <a:pt x="420054" y="94829"/>
                  <a:pt x="418578" y="93353"/>
                </a:cubicBezTo>
                <a:cubicBezTo>
                  <a:pt x="417102" y="91877"/>
                  <a:pt x="415626" y="90401"/>
                  <a:pt x="414150" y="89663"/>
                </a:cubicBezTo>
                <a:cubicBezTo>
                  <a:pt x="411199" y="86711"/>
                  <a:pt x="407509" y="84497"/>
                  <a:pt x="404557" y="82283"/>
                </a:cubicBezTo>
                <a:cubicBezTo>
                  <a:pt x="390535" y="72690"/>
                  <a:pt x="373562" y="66048"/>
                  <a:pt x="353637" y="64572"/>
                </a:cubicBezTo>
                <a:cubicBezTo>
                  <a:pt x="349947" y="58668"/>
                  <a:pt x="343306" y="51289"/>
                  <a:pt x="335188" y="43909"/>
                </a:cubicBezTo>
                <a:cubicBezTo>
                  <a:pt x="332236" y="40957"/>
                  <a:pt x="328546" y="38005"/>
                  <a:pt x="324857" y="35053"/>
                </a:cubicBezTo>
                <a:cubicBezTo>
                  <a:pt x="324118" y="35053"/>
                  <a:pt x="324118" y="34315"/>
                  <a:pt x="323380" y="34315"/>
                </a:cubicBezTo>
                <a:cubicBezTo>
                  <a:pt x="322643" y="34315"/>
                  <a:pt x="322643" y="33577"/>
                  <a:pt x="321904" y="33577"/>
                </a:cubicBezTo>
                <a:cubicBezTo>
                  <a:pt x="318215" y="30626"/>
                  <a:pt x="313787" y="28412"/>
                  <a:pt x="309359" y="26198"/>
                </a:cubicBezTo>
                <a:cubicBezTo>
                  <a:pt x="295338" y="18818"/>
                  <a:pt x="277626" y="12176"/>
                  <a:pt x="255487" y="9225"/>
                </a:cubicBezTo>
                <a:cubicBezTo>
                  <a:pt x="254750" y="9225"/>
                  <a:pt x="253274" y="9225"/>
                  <a:pt x="252536" y="8487"/>
                </a:cubicBezTo>
                <a:cubicBezTo>
                  <a:pt x="251798" y="8487"/>
                  <a:pt x="251060" y="8487"/>
                  <a:pt x="249584" y="8487"/>
                </a:cubicBezTo>
                <a:cubicBezTo>
                  <a:pt x="240728" y="6273"/>
                  <a:pt x="234087" y="5535"/>
                  <a:pt x="226707" y="5535"/>
                </a:cubicBezTo>
                <a:close/>
                <a:moveTo>
                  <a:pt x="336664" y="181171"/>
                </a:moveTo>
                <a:cubicBezTo>
                  <a:pt x="350685" y="203310"/>
                  <a:pt x="372086" y="244636"/>
                  <a:pt x="372086" y="288914"/>
                </a:cubicBezTo>
                <a:cubicBezTo>
                  <a:pt x="372086" y="312529"/>
                  <a:pt x="381680" y="351641"/>
                  <a:pt x="413413" y="356069"/>
                </a:cubicBezTo>
                <a:cubicBezTo>
                  <a:pt x="416364" y="358283"/>
                  <a:pt x="420054" y="361235"/>
                  <a:pt x="423006" y="366400"/>
                </a:cubicBezTo>
                <a:cubicBezTo>
                  <a:pt x="426696" y="372304"/>
                  <a:pt x="429648" y="379684"/>
                  <a:pt x="428172" y="390015"/>
                </a:cubicBezTo>
                <a:cubicBezTo>
                  <a:pt x="423006" y="435769"/>
                  <a:pt x="391274" y="444625"/>
                  <a:pt x="391274" y="444625"/>
                </a:cubicBezTo>
                <a:cubicBezTo>
                  <a:pt x="386108" y="446101"/>
                  <a:pt x="382418" y="451267"/>
                  <a:pt x="381680" y="456432"/>
                </a:cubicBezTo>
                <a:cubicBezTo>
                  <a:pt x="380204" y="471930"/>
                  <a:pt x="368396" y="503662"/>
                  <a:pt x="348472" y="533181"/>
                </a:cubicBezTo>
                <a:cubicBezTo>
                  <a:pt x="328546" y="562700"/>
                  <a:pt x="301979" y="590742"/>
                  <a:pt x="271723" y="604764"/>
                </a:cubicBezTo>
                <a:cubicBezTo>
                  <a:pt x="269509" y="605502"/>
                  <a:pt x="267295" y="607715"/>
                  <a:pt x="265819" y="609929"/>
                </a:cubicBezTo>
                <a:cubicBezTo>
                  <a:pt x="258440" y="620999"/>
                  <a:pt x="245156" y="629117"/>
                  <a:pt x="230397" y="629117"/>
                </a:cubicBezTo>
                <a:cubicBezTo>
                  <a:pt x="215638" y="629117"/>
                  <a:pt x="202354" y="621737"/>
                  <a:pt x="194974" y="609929"/>
                </a:cubicBezTo>
                <a:cubicBezTo>
                  <a:pt x="193499" y="607715"/>
                  <a:pt x="191284" y="606240"/>
                  <a:pt x="189070" y="604764"/>
                </a:cubicBezTo>
                <a:cubicBezTo>
                  <a:pt x="158814" y="590742"/>
                  <a:pt x="131509" y="562700"/>
                  <a:pt x="112322" y="533181"/>
                </a:cubicBezTo>
                <a:cubicBezTo>
                  <a:pt x="92397" y="503662"/>
                  <a:pt x="80589" y="471930"/>
                  <a:pt x="78375" y="456432"/>
                </a:cubicBezTo>
                <a:cubicBezTo>
                  <a:pt x="77638" y="451267"/>
                  <a:pt x="73948" y="446839"/>
                  <a:pt x="68782" y="444625"/>
                </a:cubicBezTo>
                <a:cubicBezTo>
                  <a:pt x="68782" y="444625"/>
                  <a:pt x="37049" y="435031"/>
                  <a:pt x="31884" y="389277"/>
                </a:cubicBezTo>
                <a:cubicBezTo>
                  <a:pt x="30408" y="378946"/>
                  <a:pt x="33360" y="371566"/>
                  <a:pt x="37049" y="365662"/>
                </a:cubicBezTo>
                <a:cubicBezTo>
                  <a:pt x="38526" y="363449"/>
                  <a:pt x="40739" y="361235"/>
                  <a:pt x="42215" y="359759"/>
                </a:cubicBezTo>
                <a:cubicBezTo>
                  <a:pt x="43691" y="359759"/>
                  <a:pt x="44429" y="360497"/>
                  <a:pt x="45905" y="360497"/>
                </a:cubicBezTo>
                <a:cubicBezTo>
                  <a:pt x="73948" y="360497"/>
                  <a:pt x="83541" y="314005"/>
                  <a:pt x="88707" y="289652"/>
                </a:cubicBezTo>
                <a:cubicBezTo>
                  <a:pt x="97563" y="245374"/>
                  <a:pt x="146268" y="232828"/>
                  <a:pt x="216375" y="232828"/>
                </a:cubicBezTo>
                <a:cubicBezTo>
                  <a:pt x="282055" y="232090"/>
                  <a:pt x="318953" y="201834"/>
                  <a:pt x="336664" y="181171"/>
                </a:cubicBezTo>
                <a:close/>
                <a:moveTo>
                  <a:pt x="152172" y="359759"/>
                </a:moveTo>
                <a:cubicBezTo>
                  <a:pt x="140365" y="359759"/>
                  <a:pt x="130771" y="369352"/>
                  <a:pt x="130771" y="381160"/>
                </a:cubicBezTo>
                <a:cubicBezTo>
                  <a:pt x="130771" y="392967"/>
                  <a:pt x="140365" y="402561"/>
                  <a:pt x="152172" y="402561"/>
                </a:cubicBezTo>
                <a:cubicBezTo>
                  <a:pt x="163980" y="402561"/>
                  <a:pt x="173573" y="392967"/>
                  <a:pt x="173573" y="381160"/>
                </a:cubicBezTo>
                <a:cubicBezTo>
                  <a:pt x="173573" y="369352"/>
                  <a:pt x="163980" y="359759"/>
                  <a:pt x="152172" y="359759"/>
                </a:cubicBezTo>
                <a:close/>
                <a:moveTo>
                  <a:pt x="308621" y="359759"/>
                </a:moveTo>
                <a:cubicBezTo>
                  <a:pt x="296814" y="359759"/>
                  <a:pt x="287220" y="369352"/>
                  <a:pt x="287220" y="381160"/>
                </a:cubicBezTo>
                <a:cubicBezTo>
                  <a:pt x="287220" y="392967"/>
                  <a:pt x="296814" y="402561"/>
                  <a:pt x="308621" y="402561"/>
                </a:cubicBezTo>
                <a:cubicBezTo>
                  <a:pt x="320428" y="402561"/>
                  <a:pt x="330022" y="392967"/>
                  <a:pt x="330022" y="381160"/>
                </a:cubicBezTo>
                <a:cubicBezTo>
                  <a:pt x="330022" y="369352"/>
                  <a:pt x="319691" y="359759"/>
                  <a:pt x="308621" y="3597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rtl="0"/>
            <a:endParaRPr lang="pt-BR" dirty="0"/>
          </a:p>
        </p:txBody>
      </p:sp>
      <p:sp>
        <p:nvSpPr>
          <p:cNvPr id="28" name="Sinal de Multiplicação 27">
            <a:extLst>
              <a:ext uri="{FF2B5EF4-FFF2-40B4-BE49-F238E27FC236}">
                <a16:creationId xmlns:a16="http://schemas.microsoft.com/office/drawing/2014/main" id="{2BB3848F-DA76-D7B8-D271-AE6D6342EE29}"/>
              </a:ext>
            </a:extLst>
          </p:cNvPr>
          <p:cNvSpPr/>
          <p:nvPr/>
        </p:nvSpPr>
        <p:spPr>
          <a:xfrm>
            <a:off x="4375417" y="2438654"/>
            <a:ext cx="910790" cy="655637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0" name="Gráfico 29" descr="Telefone">
            <a:extLst>
              <a:ext uri="{FF2B5EF4-FFF2-40B4-BE49-F238E27FC236}">
                <a16:creationId xmlns:a16="http://schemas.microsoft.com/office/drawing/2014/main" id="{D265BEAB-E676-ECFE-3E3C-FEC24CCF6F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95034" y="3581067"/>
            <a:ext cx="629969" cy="629969"/>
          </a:xfrm>
          <a:prstGeom prst="rect">
            <a:avLst/>
          </a:prstGeom>
        </p:spPr>
      </p:pic>
      <p:pic>
        <p:nvPicPr>
          <p:cNvPr id="31" name="Gráfico 30" descr="Telefone">
            <a:extLst>
              <a:ext uri="{FF2B5EF4-FFF2-40B4-BE49-F238E27FC236}">
                <a16:creationId xmlns:a16="http://schemas.microsoft.com/office/drawing/2014/main" id="{2A4C35F9-A8C4-1D91-55E5-0C0F33E599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870478" y="2717988"/>
            <a:ext cx="613256" cy="613256"/>
          </a:xfrm>
          <a:prstGeom prst="rect">
            <a:avLst/>
          </a:prstGeom>
        </p:spPr>
      </p:pic>
      <p:cxnSp>
        <p:nvCxnSpPr>
          <p:cNvPr id="37" name="Conector Reto 104">
            <a:extLst>
              <a:ext uri="{FF2B5EF4-FFF2-40B4-BE49-F238E27FC236}">
                <a16:creationId xmlns:a16="http://schemas.microsoft.com/office/drawing/2014/main" id="{42E695D6-9156-081E-4594-5B0CFA048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34690" y="4626134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105">
            <a:extLst>
              <a:ext uri="{FF2B5EF4-FFF2-40B4-BE49-F238E27FC236}">
                <a16:creationId xmlns:a16="http://schemas.microsoft.com/office/drawing/2014/main" id="{16991EF2-6429-F680-F7B7-59616070B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15935" y="4626134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349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894080"/>
            <a:ext cx="4297680" cy="4297680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4400" b="1" dirty="0"/>
              <a:t>MEDIDA CAUTELAR OU PROTETIVA</a:t>
            </a: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0799C657-B722-C36F-4251-2EACD0AD55A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425292" y="1042882"/>
            <a:ext cx="5943600" cy="5449570"/>
          </a:xfrm>
        </p:spPr>
        <p:txBody>
          <a:bodyPr rtlCol="0">
            <a:normAutofit/>
          </a:bodyPr>
          <a:lstStyle>
            <a:defPPr>
              <a:defRPr lang="pt-BR"/>
            </a:defPPr>
          </a:lstStyle>
          <a:p>
            <a:r>
              <a:rPr lang="pt-BR" sz="2800" dirty="0"/>
              <a:t>Cautelar: PAD instaurado ou Poder Geral de Cautela da Administração;</a:t>
            </a:r>
          </a:p>
          <a:p>
            <a:pPr marL="0" indent="0" rtl="0">
              <a:buNone/>
            </a:pPr>
            <a:endParaRPr lang="pt-BR" sz="2800" dirty="0"/>
          </a:p>
          <a:p>
            <a:r>
              <a:rPr lang="pt-BR" sz="2800" dirty="0"/>
              <a:t>Medida Protetiva: necessidade de parceria com o Ministério Público e se for o caso de Lei Maria da Penha (mulher – contexto (CFA) – formas de violência).</a:t>
            </a:r>
          </a:p>
          <a:p>
            <a:pPr marL="0" indent="0" rtl="0">
              <a:buNone/>
            </a:pPr>
            <a:endParaRPr lang="pt-BR" sz="2800" dirty="0"/>
          </a:p>
          <a:p>
            <a:r>
              <a:rPr lang="pt-BR" sz="2800" dirty="0"/>
              <a:t>Medida Protetiva Inominada: necessidade de parceria com o Ministério Público.</a:t>
            </a:r>
            <a:endParaRPr lang="pt-BR" dirty="0"/>
          </a:p>
          <a:p>
            <a:pPr marL="457200" indent="-457200" rtl="0">
              <a:buAutoNum type="alphaLcParenR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8725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894080"/>
            <a:ext cx="4297680" cy="4297680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4400" b="1" dirty="0"/>
              <a:t>Oitiva</a:t>
            </a: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0799C657-B722-C36F-4251-2EACD0AD55A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425292" y="1042882"/>
            <a:ext cx="5943600" cy="5449570"/>
          </a:xfrm>
        </p:spPr>
        <p:txBody>
          <a:bodyPr rtlCol="0">
            <a:normAutofit fontScale="92500" lnSpcReduction="10000"/>
          </a:bodyPr>
          <a:lstStyle>
            <a:defPPr>
              <a:defRPr lang="pt-BR"/>
            </a:defPPr>
          </a:lstStyle>
          <a:p>
            <a:r>
              <a:rPr lang="pt-BR" sz="2800" b="1" dirty="0"/>
              <a:t>Protegida: </a:t>
            </a:r>
            <a:r>
              <a:rPr lang="pt-BR" sz="2800" dirty="0"/>
              <a:t>depoimento ininterrupto; tomado por profissional capacitado, preferencialmente do sexo feminino. (LMP – Art. 10-A) </a:t>
            </a:r>
          </a:p>
          <a:p>
            <a:r>
              <a:rPr lang="pt-BR" sz="2800" b="1" dirty="0"/>
              <a:t>Isolada: </a:t>
            </a:r>
            <a:r>
              <a:rPr lang="pt-BR" sz="2800" dirty="0"/>
              <a:t>garantia de que vítima e testemunhas vulnerabilizadas não terão contato com investigados ou suspeitos (LMP – 10-A, §1º, II)</a:t>
            </a:r>
          </a:p>
          <a:p>
            <a:pPr algn="just"/>
            <a:r>
              <a:rPr lang="pt-BR" sz="2800" b="1" dirty="0"/>
              <a:t>focalizada: </a:t>
            </a:r>
            <a:r>
              <a:rPr lang="pt-BR" sz="2800" dirty="0"/>
              <a:t>Vedada manifestação sobre circunstâncias ou elementos alheios aos fatos objeto de apuração e a utilização de linguagem, de informações ou de material que ofendam a dignidade da vítima ou de testemunhas (LMF)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237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dirty="0"/>
              <a:t>Jornada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pt-BR"/>
            </a:defPPr>
          </a:lstStyle>
          <a:p>
            <a:pPr rtl="0"/>
            <a:r>
              <a:rPr lang="pt-BR" dirty="0"/>
              <a:t>O que é e o que não é?</a:t>
            </a:r>
          </a:p>
          <a:p>
            <a:r>
              <a:rPr lang="pt-BR" dirty="0"/>
              <a:t>Quais as consequências processais?</a:t>
            </a:r>
          </a:p>
          <a:p>
            <a:pPr rtl="0"/>
            <a:r>
              <a:rPr lang="pt-BR" dirty="0"/>
              <a:t>Consentimento?</a:t>
            </a:r>
          </a:p>
          <a:p>
            <a:pPr rtl="0"/>
            <a:r>
              <a:rPr lang="pt-BR" dirty="0"/>
              <a:t>Quais os cuidados que a vítima?</a:t>
            </a:r>
          </a:p>
          <a:p>
            <a:pPr rtl="0"/>
            <a:r>
              <a:rPr lang="pt-BR" dirty="0"/>
              <a:t>Principais aspectos investigativos?</a:t>
            </a:r>
          </a:p>
          <a:p>
            <a:pPr rtl="0"/>
            <a:r>
              <a:rPr lang="pt-BR" dirty="0"/>
              <a:t>Restauração de ambientes?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894080"/>
            <a:ext cx="4297680" cy="4297680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4400" b="1" dirty="0"/>
              <a:t>Oitiva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9928A95-8BE9-0049-8DD7-37FBAFF4F34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425292" y="1227038"/>
            <a:ext cx="59436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pt-BR" sz="2400" b="1" dirty="0"/>
              <a:t>A instrução processual este reproduzindo violências institucionais de gênero:</a:t>
            </a:r>
          </a:p>
          <a:p>
            <a:pPr marL="0" indent="0" algn="just">
              <a:buNone/>
            </a:pPr>
            <a:endParaRPr lang="pt-BR" sz="2400" b="1" dirty="0"/>
          </a:p>
          <a:p>
            <a:pPr marL="0" indent="0" algn="just">
              <a:buNone/>
            </a:pPr>
            <a:r>
              <a:rPr lang="pt-BR" sz="2400" b="1" strike="sngStrike" dirty="0">
                <a:solidFill>
                  <a:srgbClr val="FF0000"/>
                </a:solidFill>
                <a:sym typeface="Wingdings" panose="05000000000000000000" pitchFamily="2" charset="2"/>
              </a:rPr>
              <a:t>Você estava bebendo?</a:t>
            </a:r>
          </a:p>
          <a:p>
            <a:pPr marL="0" indent="0" algn="just">
              <a:buNone/>
            </a:pPr>
            <a:r>
              <a:rPr lang="pt-BR" sz="2400" b="1" strike="sngStrike" dirty="0">
                <a:solidFill>
                  <a:srgbClr val="FF0000"/>
                </a:solidFill>
                <a:sym typeface="Wingdings" panose="05000000000000000000" pitchFamily="2" charset="2"/>
              </a:rPr>
              <a:t>Você se encontrava na festa até a madrugada?</a:t>
            </a:r>
          </a:p>
          <a:p>
            <a:pPr marL="0" indent="0" algn="just">
              <a:buNone/>
            </a:pPr>
            <a:r>
              <a:rPr lang="pt-BR" sz="2400" b="1" strike="sngStrike" dirty="0">
                <a:solidFill>
                  <a:srgbClr val="FF0000"/>
                </a:solidFill>
                <a:sym typeface="Wingdings" panose="05000000000000000000" pitchFamily="2" charset="2"/>
              </a:rPr>
              <a:t>Você sempre aceitou carona de homens?</a:t>
            </a:r>
          </a:p>
          <a:p>
            <a:pPr marL="0" indent="0" algn="just">
              <a:buNone/>
            </a:pPr>
            <a:r>
              <a:rPr lang="pt-BR" sz="2400" b="1" strike="sngStrike" dirty="0">
                <a:solidFill>
                  <a:srgbClr val="FF0000"/>
                </a:solidFill>
                <a:sym typeface="Wingdings" panose="05000000000000000000" pitchFamily="2" charset="2"/>
              </a:rPr>
              <a:t>Você não acha que devia ter feito essa denúncia antes?</a:t>
            </a:r>
          </a:p>
          <a:p>
            <a:pPr marL="0" indent="0" algn="just">
              <a:buNone/>
            </a:pPr>
            <a:r>
              <a:rPr lang="pt-BR" sz="2400" b="1" strike="sngStrike" dirty="0">
                <a:solidFill>
                  <a:srgbClr val="FF0000"/>
                </a:solidFill>
                <a:sym typeface="Wingdings" panose="05000000000000000000" pitchFamily="2" charset="2"/>
              </a:rPr>
              <a:t>Interrupções e pressões</a:t>
            </a:r>
            <a:endParaRPr lang="pt-BR" sz="2400" b="1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6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894080"/>
            <a:ext cx="4297680" cy="4297680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4200" b="1" dirty="0"/>
              <a:t>Violência institucional?</a:t>
            </a: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0799C657-B722-C36F-4251-2EACD0AD55A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425292" y="1042882"/>
            <a:ext cx="5943600" cy="5449570"/>
          </a:xfrm>
        </p:spPr>
        <p:txBody>
          <a:bodyPr rtlCol="0">
            <a:normAutofit lnSpcReduction="10000"/>
          </a:bodyPr>
          <a:lstStyle>
            <a:defPPr>
              <a:defRPr lang="pt-BR"/>
            </a:defPPr>
          </a:lstStyle>
          <a:p>
            <a:pPr marL="0" indent="0">
              <a:buNone/>
            </a:pPr>
            <a:r>
              <a:rPr lang="pt-BR" sz="2200" b="1" dirty="0">
                <a:latin typeface="+mj-lt"/>
              </a:rPr>
              <a:t>Lei de Abuso de Autoridade</a:t>
            </a:r>
          </a:p>
          <a:p>
            <a:pPr marL="0" indent="0">
              <a:buNone/>
            </a:pPr>
            <a:r>
              <a:rPr lang="pt-BR" sz="2200" dirty="0">
                <a:latin typeface="+mj-lt"/>
              </a:rPr>
              <a:t>Art. 15-A. Submeter a vítima de infração penal ou a testemunha de crimes violentos a procedimentos desnecessários, repetitivos ou invasivos, que a leve a reviver, sem estrita necessidade:</a:t>
            </a:r>
          </a:p>
          <a:p>
            <a:pPr marL="0" indent="0">
              <a:buNone/>
            </a:pPr>
            <a:r>
              <a:rPr lang="pt-BR" sz="2200" dirty="0">
                <a:latin typeface="+mj-lt"/>
              </a:rPr>
              <a:t>I – situação de violência; ou</a:t>
            </a:r>
          </a:p>
          <a:p>
            <a:pPr marL="0" indent="0">
              <a:buNone/>
            </a:pPr>
            <a:r>
              <a:rPr lang="pt-BR" sz="2200" dirty="0">
                <a:latin typeface="+mj-lt"/>
              </a:rPr>
              <a:t>II – outras situações potencialmente geradoras de sofrimento ou estigmatização.</a:t>
            </a:r>
          </a:p>
          <a:p>
            <a:pPr marL="0" indent="0" algn="just">
              <a:buNone/>
            </a:pPr>
            <a:r>
              <a:rPr lang="pt-BR" sz="2200" b="0" i="0" dirty="0">
                <a:solidFill>
                  <a:srgbClr val="000000"/>
                </a:solidFill>
                <a:effectLst/>
                <a:latin typeface="+mj-lt"/>
              </a:rPr>
              <a:t>§ 1º Se o agente público permitir que terceiro intimide a vítima de crimes violentos, gerando indevida revitimização, aplica-se a pena aumentada de 2/3 (dois terços). </a:t>
            </a:r>
          </a:p>
          <a:p>
            <a:pPr marL="0" indent="0" algn="just">
              <a:buNone/>
            </a:pPr>
            <a:r>
              <a:rPr lang="pt-BR" sz="2200" b="0" i="0" dirty="0">
                <a:solidFill>
                  <a:srgbClr val="000000"/>
                </a:solidFill>
                <a:effectLst/>
                <a:latin typeface="+mj-lt"/>
              </a:rPr>
              <a:t>§ 2º Se o agente público intimidar a vítima de crimes violentos, gerando indevida revitimização, aplica-se a pena em dobro.  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05831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CC7FC500-BBFB-3AA4-BEDE-038CB94FFF61}"/>
              </a:ext>
            </a:extLst>
          </p:cNvPr>
          <p:cNvSpPr>
            <a:spLocks noGrp="1" noChangeAspect="1"/>
          </p:cNvSpPr>
          <p:nvPr>
            <p:ph idx="17"/>
          </p:nvPr>
        </p:nvSpPr>
        <p:spPr>
          <a:xfrm>
            <a:off x="823108" y="894080"/>
            <a:ext cx="4297680" cy="4297680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4200" b="1" dirty="0"/>
              <a:t>Violência psicológica contra a mulher</a:t>
            </a: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0799C657-B722-C36F-4251-2EACD0AD55A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309178" y="894080"/>
            <a:ext cx="5943600" cy="5449570"/>
          </a:xfrm>
        </p:spPr>
        <p:txBody>
          <a:bodyPr rtlCol="0">
            <a:normAutofit/>
          </a:bodyPr>
          <a:lstStyle>
            <a:defPPr>
              <a:defRPr lang="pt-BR"/>
            </a:defPPr>
          </a:lstStyle>
          <a:p>
            <a:pPr marL="0" indent="0">
              <a:buNone/>
            </a:pPr>
            <a:r>
              <a:rPr lang="pt-BR" sz="2200" b="1" dirty="0"/>
              <a:t>Código </a:t>
            </a:r>
            <a:r>
              <a:rPr lang="pt-BR" sz="2200" b="1" dirty="0">
                <a:solidFill>
                  <a:schemeClr val="tx1"/>
                </a:solidFill>
              </a:rPr>
              <a:t>Penal</a:t>
            </a:r>
          </a:p>
          <a:p>
            <a:pPr marL="0" indent="0">
              <a:buNone/>
            </a:pPr>
            <a:r>
              <a:rPr lang="pt-BR" sz="2200" b="0" i="0" dirty="0">
                <a:solidFill>
                  <a:schemeClr val="tx1"/>
                </a:solidFill>
                <a:effectLst/>
              </a:rPr>
              <a:t>Art. 147-B.  Causar dano emocional à mulher que a prejudique e perturbe seu pleno desenvolvimento ou que vise a degradar ou a controlar suas ações, comportamentos, crenças e decisões, mediante ameaça, constrangimento, humilhação, manipulação, isolamento, chantagem, ridicularização, limitação do direito de ir e vir ou qualquer outro meio que cause prejuízo à sua saúde psicológica e autodeterminação:</a:t>
            </a:r>
            <a:br>
              <a:rPr lang="pt-BR" sz="2200" b="0" i="0" dirty="0">
                <a:solidFill>
                  <a:schemeClr val="tx1"/>
                </a:solidFill>
                <a:effectLst/>
              </a:rPr>
            </a:br>
            <a:endParaRPr lang="pt-BR" sz="2200" b="0" i="0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r>
              <a:rPr lang="pt-BR" sz="2200" b="0" i="0" dirty="0">
                <a:solidFill>
                  <a:schemeClr val="tx1"/>
                </a:solidFill>
                <a:effectLst/>
              </a:rPr>
              <a:t>Pena - reclusão, de 6 (seis) meses a 2 (dois) anos, e multa, se a conduta não constitui crime mais grave.</a:t>
            </a:r>
            <a:br>
              <a:rPr lang="pt-BR" sz="2200" b="0" i="0" dirty="0">
                <a:solidFill>
                  <a:schemeClr val="tx1"/>
                </a:solidFill>
                <a:effectLst/>
              </a:rPr>
            </a:br>
            <a:endParaRPr lang="pt-BR" sz="2200" b="0" i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6957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4579" y="888753"/>
            <a:ext cx="5277269" cy="3269447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dirty="0"/>
              <a:t>Aspectos investigativos</a:t>
            </a:r>
          </a:p>
        </p:txBody>
      </p:sp>
    </p:spTree>
    <p:extLst>
      <p:ext uri="{BB962C8B-B14F-4D97-AF65-F5344CB8AC3E}">
        <p14:creationId xmlns:p14="http://schemas.microsoft.com/office/powerpoint/2010/main" val="4117153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7417" y="933450"/>
            <a:ext cx="5277269" cy="4130273"/>
          </a:xfrm>
        </p:spPr>
        <p:txBody>
          <a:bodyPr rtlCol="0"/>
          <a:lstStyle>
            <a:defPPr>
              <a:defRPr lang="pt-BR"/>
            </a:defPPr>
          </a:lstStyle>
          <a:p>
            <a:pPr rtl="0">
              <a:lnSpc>
                <a:spcPct val="100000"/>
              </a:lnSpc>
            </a:pPr>
            <a:r>
              <a:rPr lang="pt-BR" sz="2400" dirty="0"/>
              <a:t>a) Vazamento;</a:t>
            </a:r>
            <a:br>
              <a:rPr lang="pt-BR" sz="2400" dirty="0"/>
            </a:br>
            <a:r>
              <a:rPr lang="pt-BR" sz="2400" dirty="0"/>
              <a:t>b) Vídeo e degravação</a:t>
            </a:r>
            <a:br>
              <a:rPr lang="pt-BR" sz="2400" dirty="0"/>
            </a:br>
            <a:r>
              <a:rPr lang="pt-BR" sz="2400" dirty="0"/>
              <a:t>c) Criança e Adolescente (LHB)</a:t>
            </a:r>
            <a:br>
              <a:rPr lang="pt-BR" sz="2400" dirty="0"/>
            </a:br>
            <a:r>
              <a:rPr lang="pt-BR" sz="2400" dirty="0"/>
              <a:t>d) Banco de Denúncias</a:t>
            </a:r>
            <a:br>
              <a:rPr lang="pt-BR" sz="2400" dirty="0"/>
            </a:br>
            <a:r>
              <a:rPr lang="pt-BR" sz="2400" dirty="0"/>
              <a:t>e) Apreensão de bens e informações públicos que estejam no recinto da Administração</a:t>
            </a:r>
            <a:br>
              <a:rPr lang="pt-BR" sz="2400" dirty="0"/>
            </a:br>
            <a:r>
              <a:rPr lang="pt-BR" sz="2400" dirty="0"/>
              <a:t>f) As razões da prova faltante</a:t>
            </a:r>
            <a:br>
              <a:rPr lang="pt-BR" sz="2400" dirty="0"/>
            </a:br>
            <a:r>
              <a:rPr lang="pt-BR" sz="2400" dirty="0"/>
              <a:t>g) WhatsApp?</a:t>
            </a:r>
            <a:br>
              <a:rPr lang="pt-BR" sz="2400" dirty="0"/>
            </a:br>
            <a:r>
              <a:rPr lang="pt-BR" sz="2400" dirty="0"/>
              <a:t>h) Sigilo das comunicações</a:t>
            </a:r>
          </a:p>
        </p:txBody>
      </p:sp>
    </p:spTree>
    <p:extLst>
      <p:ext uri="{BB962C8B-B14F-4D97-AF65-F5344CB8AC3E}">
        <p14:creationId xmlns:p14="http://schemas.microsoft.com/office/powerpoint/2010/main" val="2384566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6F8F7BFE-4F86-2EDC-BB4C-2C0EC16B7F1B}"/>
              </a:ext>
            </a:extLst>
          </p:cNvPr>
          <p:cNvGrpSpPr/>
          <p:nvPr/>
        </p:nvGrpSpPr>
        <p:grpSpPr>
          <a:xfrm>
            <a:off x="1064831" y="533024"/>
            <a:ext cx="9437078" cy="4739420"/>
            <a:chOff x="1576508" y="1218969"/>
            <a:chExt cx="8015315" cy="4253293"/>
          </a:xfrm>
        </p:grpSpPr>
        <p:graphicFrame>
          <p:nvGraphicFramePr>
            <p:cNvPr id="9" name="Diagrama 8">
              <a:extLst>
                <a:ext uri="{FF2B5EF4-FFF2-40B4-BE49-F238E27FC236}">
                  <a16:creationId xmlns:a16="http://schemas.microsoft.com/office/drawing/2014/main" id="{3902603E-E654-DF75-79E9-F889A760E1C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540234932"/>
                </p:ext>
              </p:extLst>
            </p:nvPr>
          </p:nvGraphicFramePr>
          <p:xfrm>
            <a:off x="1576508" y="1298526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10" name="Gráfico 9" descr="Martelo">
              <a:extLst>
                <a:ext uri="{FF2B5EF4-FFF2-40B4-BE49-F238E27FC236}">
                  <a16:creationId xmlns:a16="http://schemas.microsoft.com/office/drawing/2014/main" id="{88B6470A-D872-3DBA-818A-64875F88F1D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062727" y="1218969"/>
              <a:ext cx="708405" cy="708405"/>
            </a:xfrm>
            <a:prstGeom prst="rect">
              <a:avLst/>
            </a:prstGeom>
          </p:spPr>
        </p:pic>
        <p:pic>
          <p:nvPicPr>
            <p:cNvPr id="11" name="Gráfico 10" descr="Cerca">
              <a:extLst>
                <a:ext uri="{FF2B5EF4-FFF2-40B4-BE49-F238E27FC236}">
                  <a16:creationId xmlns:a16="http://schemas.microsoft.com/office/drawing/2014/main" id="{740ED4EB-995E-DB32-ADE1-052C20089D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167308" y="4557862"/>
              <a:ext cx="914400" cy="914400"/>
            </a:xfrm>
            <a:prstGeom prst="rect">
              <a:avLst/>
            </a:prstGeom>
          </p:spPr>
        </p:pic>
        <p:pic>
          <p:nvPicPr>
            <p:cNvPr id="12" name="Gráfico 11" descr="Martelo">
              <a:extLst>
                <a:ext uri="{FF2B5EF4-FFF2-40B4-BE49-F238E27FC236}">
                  <a16:creationId xmlns:a16="http://schemas.microsoft.com/office/drawing/2014/main" id="{78FEED64-44BC-685C-1ADC-DF07692297A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075440" y="1903866"/>
              <a:ext cx="708405" cy="708405"/>
            </a:xfrm>
            <a:prstGeom prst="rect">
              <a:avLst/>
            </a:prstGeom>
          </p:spPr>
        </p:pic>
        <p:pic>
          <p:nvPicPr>
            <p:cNvPr id="13" name="Gráfico 12" descr="Claquete">
              <a:extLst>
                <a:ext uri="{FF2B5EF4-FFF2-40B4-BE49-F238E27FC236}">
                  <a16:creationId xmlns:a16="http://schemas.microsoft.com/office/drawing/2014/main" id="{4A785E6E-1D89-EB66-858D-4115FC1075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062727" y="2585294"/>
              <a:ext cx="745232" cy="745232"/>
            </a:xfrm>
            <a:prstGeom prst="rect">
              <a:avLst/>
            </a:prstGeom>
          </p:spPr>
        </p:pic>
        <p:pic>
          <p:nvPicPr>
            <p:cNvPr id="14" name="Gráfico 13" descr="Claquete">
              <a:extLst>
                <a:ext uri="{FF2B5EF4-FFF2-40B4-BE49-F238E27FC236}">
                  <a16:creationId xmlns:a16="http://schemas.microsoft.com/office/drawing/2014/main" id="{8DB9CC02-2CC2-73A4-6B40-1F5E12C20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7057026" y="4642446"/>
              <a:ext cx="745232" cy="745232"/>
            </a:xfrm>
            <a:prstGeom prst="rect">
              <a:avLst/>
            </a:prstGeom>
          </p:spPr>
        </p:pic>
        <p:pic>
          <p:nvPicPr>
            <p:cNvPr id="15" name="Gráfico 14" descr="Casa">
              <a:extLst>
                <a:ext uri="{FF2B5EF4-FFF2-40B4-BE49-F238E27FC236}">
                  <a16:creationId xmlns:a16="http://schemas.microsoft.com/office/drawing/2014/main" id="{1158795C-F02E-BB91-0CCF-1D1AF60120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8044340" y="3952610"/>
              <a:ext cx="745232" cy="745232"/>
            </a:xfrm>
            <a:prstGeom prst="rect">
              <a:avLst/>
            </a:prstGeom>
          </p:spPr>
        </p:pic>
        <p:pic>
          <p:nvPicPr>
            <p:cNvPr id="16" name="Gráfico 15" descr="Casa">
              <a:extLst>
                <a:ext uri="{FF2B5EF4-FFF2-40B4-BE49-F238E27FC236}">
                  <a16:creationId xmlns:a16="http://schemas.microsoft.com/office/drawing/2014/main" id="{EAA4B2BD-3EB4-17A7-A7EF-FCF08C07BB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8050041" y="3235191"/>
              <a:ext cx="745232" cy="745232"/>
            </a:xfrm>
            <a:prstGeom prst="rect">
              <a:avLst/>
            </a:prstGeom>
          </p:spPr>
        </p:pic>
        <p:pic>
          <p:nvPicPr>
            <p:cNvPr id="17" name="Gráfico 16" descr="Fechar">
              <a:extLst>
                <a:ext uri="{FF2B5EF4-FFF2-40B4-BE49-F238E27FC236}">
                  <a16:creationId xmlns:a16="http://schemas.microsoft.com/office/drawing/2014/main" id="{909FD0C1-D9B4-5A2D-A75F-C4FB4160B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8789572" y="3936586"/>
              <a:ext cx="796550" cy="796550"/>
            </a:xfrm>
            <a:prstGeom prst="rect">
              <a:avLst/>
            </a:prstGeom>
          </p:spPr>
        </p:pic>
        <p:pic>
          <p:nvPicPr>
            <p:cNvPr id="18" name="Gráfico 17" descr="Fechar">
              <a:extLst>
                <a:ext uri="{FF2B5EF4-FFF2-40B4-BE49-F238E27FC236}">
                  <a16:creationId xmlns:a16="http://schemas.microsoft.com/office/drawing/2014/main" id="{15F4BA77-3C9B-204A-7C01-2AA188F935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8795273" y="3235191"/>
              <a:ext cx="796550" cy="796550"/>
            </a:xfrm>
            <a:prstGeom prst="rect">
              <a:avLst/>
            </a:prstGeom>
          </p:spPr>
        </p:pic>
        <p:pic>
          <p:nvPicPr>
            <p:cNvPr id="19" name="Gráfico 18" descr="Claquete">
              <a:extLst>
                <a:ext uri="{FF2B5EF4-FFF2-40B4-BE49-F238E27FC236}">
                  <a16:creationId xmlns:a16="http://schemas.microsoft.com/office/drawing/2014/main" id="{0ABE25A6-702E-19E7-5D48-7360B6959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7962892" y="1971661"/>
              <a:ext cx="745232" cy="745232"/>
            </a:xfrm>
            <a:prstGeom prst="rect">
              <a:avLst/>
            </a:prstGeom>
          </p:spPr>
        </p:pic>
        <p:pic>
          <p:nvPicPr>
            <p:cNvPr id="20" name="Gráfico 19" descr="Claquete">
              <a:extLst>
                <a:ext uri="{FF2B5EF4-FFF2-40B4-BE49-F238E27FC236}">
                  <a16:creationId xmlns:a16="http://schemas.microsoft.com/office/drawing/2014/main" id="{3A60E9B9-C8BA-B5A7-B4E9-D2CB306334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7941880" y="1279132"/>
              <a:ext cx="745232" cy="745232"/>
            </a:xfrm>
            <a:prstGeom prst="rect">
              <a:avLst/>
            </a:prstGeom>
          </p:spPr>
        </p:pic>
        <p:pic>
          <p:nvPicPr>
            <p:cNvPr id="21" name="Gráfico 20" descr="Claquete">
              <a:extLst>
                <a:ext uri="{FF2B5EF4-FFF2-40B4-BE49-F238E27FC236}">
                  <a16:creationId xmlns:a16="http://schemas.microsoft.com/office/drawing/2014/main" id="{CB2A7BCB-6529-F8D4-0E14-969CBB9B1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063765" y="3163183"/>
              <a:ext cx="745232" cy="745232"/>
            </a:xfrm>
            <a:prstGeom prst="rect">
              <a:avLst/>
            </a:prstGeom>
          </p:spPr>
        </p:pic>
        <p:pic>
          <p:nvPicPr>
            <p:cNvPr id="22" name="Gráfico 21" descr="Claquete">
              <a:extLst>
                <a:ext uri="{FF2B5EF4-FFF2-40B4-BE49-F238E27FC236}">
                  <a16:creationId xmlns:a16="http://schemas.microsoft.com/office/drawing/2014/main" id="{C3D51BD8-3168-1407-E5BA-A385719E6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063765" y="3883263"/>
              <a:ext cx="745232" cy="745232"/>
            </a:xfrm>
            <a:prstGeom prst="rect">
              <a:avLst/>
            </a:prstGeom>
          </p:spPr>
        </p:pic>
        <p:pic>
          <p:nvPicPr>
            <p:cNvPr id="23" name="Gráfico 22" descr="Martelo">
              <a:extLst>
                <a:ext uri="{FF2B5EF4-FFF2-40B4-BE49-F238E27FC236}">
                  <a16:creationId xmlns:a16="http://schemas.microsoft.com/office/drawing/2014/main" id="{C414EC3A-14A6-9EED-4BD9-2CEF2486D4D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255453" y="1327802"/>
              <a:ext cx="708405" cy="7084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1562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64CFB73D-B7C9-A177-04F3-E48E841A8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149" y="369429"/>
            <a:ext cx="9779183" cy="1150192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dirty="0"/>
              <a:t>O que queremos?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17400-AC45-F3BC-0E5D-56377FA9F79A}"/>
              </a:ext>
            </a:extLst>
          </p:cNvPr>
          <p:cNvSpPr txBox="1"/>
          <p:nvPr/>
        </p:nvSpPr>
        <p:spPr>
          <a:xfrm>
            <a:off x="5176033" y="1519621"/>
            <a:ext cx="619681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</a:rPr>
              <a:t>PREVENÇÃO</a:t>
            </a:r>
          </a:p>
          <a:p>
            <a:pPr algn="ctr"/>
            <a:r>
              <a:rPr lang="pt-BR" sz="4800" b="1" dirty="0">
                <a:solidFill>
                  <a:schemeClr val="bg1"/>
                </a:solidFill>
              </a:rPr>
              <a:t>ESTRUTURAÇÃO</a:t>
            </a:r>
          </a:p>
          <a:p>
            <a:pPr algn="ctr"/>
            <a:r>
              <a:rPr lang="pt-BR" sz="4800" b="1" dirty="0">
                <a:solidFill>
                  <a:schemeClr val="bg1"/>
                </a:solidFill>
              </a:rPr>
              <a:t>PROTEÇÃO</a:t>
            </a:r>
          </a:p>
          <a:p>
            <a:pPr algn="ctr"/>
            <a:r>
              <a:rPr lang="pt-BR" sz="4800" b="1" dirty="0">
                <a:solidFill>
                  <a:schemeClr val="bg1"/>
                </a:solidFill>
              </a:rPr>
              <a:t>RESPONSABILIZAÇÃO</a:t>
            </a:r>
          </a:p>
          <a:p>
            <a:pPr algn="ctr"/>
            <a:r>
              <a:rPr lang="pt-BR" sz="4800" b="1" dirty="0">
                <a:solidFill>
                  <a:schemeClr val="bg1"/>
                </a:solidFill>
              </a:rPr>
              <a:t>REPACTUAÇÃO</a:t>
            </a:r>
          </a:p>
          <a:p>
            <a:pPr algn="ctr"/>
            <a:r>
              <a:rPr lang="pt-BR" sz="4800" b="1" dirty="0">
                <a:solidFill>
                  <a:schemeClr val="bg1"/>
                </a:solidFill>
              </a:rPr>
              <a:t>RESTAURAÇÃO</a:t>
            </a:r>
          </a:p>
        </p:txBody>
      </p:sp>
    </p:spTree>
    <p:extLst>
      <p:ext uri="{BB962C8B-B14F-4D97-AF65-F5344CB8AC3E}">
        <p14:creationId xmlns:p14="http://schemas.microsoft.com/office/powerpoint/2010/main" val="26521028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-1503680"/>
            <a:ext cx="6220278" cy="3262811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dirty="0"/>
              <a:t>Obrigado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67BB04B7-47A4-741B-59E0-F0E6F2126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1759131"/>
            <a:ext cx="6220277" cy="2919512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dirty="0"/>
              <a:t>@fabiansmaia</a:t>
            </a:r>
          </a:p>
          <a:p>
            <a:pPr rtl="0"/>
            <a:r>
              <a:rPr lang="pt-BR" dirty="0"/>
              <a:t>fabian.maia@cgu.gov.br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63126F1-832E-0B7A-301D-458BA8A4EB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638" y="2544701"/>
            <a:ext cx="4981987" cy="448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48DD4-4828-CE87-0C5C-42BE175E8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71600"/>
            <a:ext cx="5486400" cy="4114800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dirty="0"/>
              <a:t>O que é assédio sexual no contexto da Administração Pública?</a:t>
            </a:r>
          </a:p>
        </p:txBody>
      </p:sp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id="{0788C46C-8267-E13D-E2BC-3A940F0889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5" name="Espaço Reservado para Imagem 24" descr="Duas pessoas olhando para um computador">
            <a:extLst>
              <a:ext uri="{FF2B5EF4-FFF2-40B4-BE49-F238E27FC236}">
                <a16:creationId xmlns:a16="http://schemas.microsoft.com/office/drawing/2014/main" id="{DBE7F582-8D32-9C42-BC6E-105AB721844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16667" r="16667"/>
          <a:stretch/>
        </p:blipFill>
        <p:spPr>
          <a:xfrm>
            <a:off x="6790267" y="1015999"/>
            <a:ext cx="5173463" cy="5173463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6267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dirty="0"/>
              <a:t>Assédio sexual no contexto penal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 rtlCol="0">
            <a:normAutofit/>
          </a:bodyPr>
          <a:lstStyle>
            <a:defPPr>
              <a:defRPr lang="pt-BR"/>
            </a:defPPr>
          </a:lstStyle>
          <a:p>
            <a:pPr marL="59436" indent="0">
              <a:buNone/>
            </a:pPr>
            <a:r>
              <a:rPr lang="pt-BR" sz="3600" dirty="0"/>
              <a:t>Art. 216-A. Constranger alguém com o intuito de obter vantagem ou favorecimento sexual, prevalecendo-se o agente da sua condição de superior hierárquico ou ascendência inerentes ao exercício de emprego, cargo ou função.</a:t>
            </a:r>
            <a:endParaRPr lang="pt-BR" sz="3600" b="1" dirty="0">
              <a:solidFill>
                <a:schemeClr val="tx1"/>
              </a:solidFill>
            </a:endParaRPr>
          </a:p>
          <a:p>
            <a:pPr marL="59436" indent="0" rtl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64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dirty="0"/>
              <a:t>Assédio sexual no contexto sociológico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 rtlCol="0">
            <a:normAutofit/>
          </a:bodyPr>
          <a:lstStyle>
            <a:defPPr>
              <a:defRPr lang="pt-BR"/>
            </a:defPPr>
          </a:lstStyle>
          <a:p>
            <a:pPr marL="59436" indent="0">
              <a:buNone/>
            </a:pP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Conduta de conotação sexual praticada </a:t>
            </a:r>
            <a:r>
              <a:rPr lang="pt-BR" sz="3200" b="1" dirty="0">
                <a:latin typeface="Calibri" panose="020F0502020204030204" pitchFamily="34" charset="0"/>
                <a:cs typeface="Calibri" panose="020F0502020204030204" pitchFamily="34" charset="0"/>
              </a:rPr>
              <a:t>contra a vontade de alguém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, sob forma verbal, não verbal ou física, manifestada por palavras, gestos, contatos físicos ou outros meios, com o efeito de perturbar ou constranger a pessoa, </a:t>
            </a:r>
            <a:r>
              <a:rPr lang="pt-BR" sz="3200" b="1" dirty="0">
                <a:latin typeface="Calibri" panose="020F0502020204030204" pitchFamily="34" charset="0"/>
                <a:cs typeface="Calibri" panose="020F0502020204030204" pitchFamily="34" charset="0"/>
              </a:rPr>
              <a:t>afetar a sua dignidade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, ou de lhe criar um ambiente intimidativo, hostil, degradante, humilhante ou desestabilizador.</a:t>
            </a:r>
          </a:p>
          <a:p>
            <a:pPr marL="59436" indent="0" rtl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471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3900" dirty="0"/>
              <a:t>Assédio sexual no contexto administrativo?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 rtlCol="0">
            <a:normAutofit/>
          </a:bodyPr>
          <a:lstStyle>
            <a:defPPr>
              <a:defRPr lang="pt-BR"/>
            </a:defPPr>
          </a:lstStyle>
          <a:p>
            <a:pPr marL="59436" indent="0" algn="ctr" rtl="0">
              <a:buNone/>
            </a:pPr>
            <a:r>
              <a:rPr lang="pt-BR" sz="22000" dirty="0"/>
              <a:t>?????</a:t>
            </a:r>
          </a:p>
        </p:txBody>
      </p:sp>
    </p:spTree>
    <p:extLst>
      <p:ext uri="{BB962C8B-B14F-4D97-AF65-F5344CB8AC3E}">
        <p14:creationId xmlns:p14="http://schemas.microsoft.com/office/powerpoint/2010/main" val="3759536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>
            <a:extLst>
              <a:ext uri="{FF2B5EF4-FFF2-40B4-BE49-F238E27FC236}">
                <a16:creationId xmlns:a16="http://schemas.microsoft.com/office/drawing/2014/main" id="{3C19E446-DCF9-B72C-7E91-9CCE5704DC90}"/>
              </a:ext>
            </a:extLst>
          </p:cNvPr>
          <p:cNvSpPr/>
          <p:nvPr/>
        </p:nvSpPr>
        <p:spPr>
          <a:xfrm>
            <a:off x="6674918" y="5796899"/>
            <a:ext cx="5517081" cy="1019344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E843B5B4-30F8-B805-1874-6837781E0FD0}"/>
              </a:ext>
            </a:extLst>
          </p:cNvPr>
          <p:cNvSpPr/>
          <p:nvPr/>
        </p:nvSpPr>
        <p:spPr>
          <a:xfrm>
            <a:off x="8112224" y="1108557"/>
            <a:ext cx="4079776" cy="1093279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258931" y="5483735"/>
            <a:ext cx="2161227" cy="969471"/>
          </a:xfrm>
        </p:spPr>
        <p:txBody>
          <a:bodyPr rtlCol="0">
            <a:noAutofit/>
          </a:bodyPr>
          <a:lstStyle/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Perspectiva </a:t>
            </a:r>
          </a:p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Criminal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422346" y="2455051"/>
            <a:ext cx="3150089" cy="2722657"/>
          </a:xfrm>
        </p:spPr>
        <p:txBody>
          <a:bodyPr rtlCol="0">
            <a:noAutofit/>
          </a:bodyPr>
          <a:lstStyle/>
          <a:p>
            <a:pPr rtl="0">
              <a:spcBef>
                <a:spcPts val="0"/>
              </a:spcBef>
            </a:pPr>
            <a:endParaRPr lang="pt-BR" sz="5400" dirty="0">
              <a:latin typeface="Bahnschrift SemiBold Condensed" panose="020B0502040204020203" pitchFamily="34" charset="0"/>
            </a:endParaRPr>
          </a:p>
          <a:p>
            <a:pPr rtl="0">
              <a:spcBef>
                <a:spcPts val="0"/>
              </a:spcBef>
            </a:pPr>
            <a:r>
              <a:rPr lang="pt-BR" sz="5400" dirty="0">
                <a:latin typeface="Bahnschrift SemiBold Condensed" panose="020B0502040204020203" pitchFamily="34" charset="0"/>
              </a:rPr>
              <a:t>Perspectiva </a:t>
            </a:r>
          </a:p>
          <a:p>
            <a:pPr rtl="0">
              <a:spcBef>
                <a:spcPts val="0"/>
              </a:spcBef>
            </a:pPr>
            <a:r>
              <a:rPr lang="pt-BR" sz="5400" dirty="0">
                <a:latin typeface="Bahnschrift SemiBold Condensed" panose="020B0502040204020203" pitchFamily="34" charset="0"/>
              </a:rPr>
              <a:t>Disciplinar?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5562" y="1568275"/>
            <a:ext cx="2161227" cy="360363"/>
          </a:xfrm>
        </p:spPr>
        <p:txBody>
          <a:bodyPr rtlCol="0">
            <a:noAutofit/>
          </a:bodyPr>
          <a:lstStyle/>
          <a:p>
            <a:pPr rtl="0"/>
            <a:r>
              <a:rPr lang="pt-BR" sz="2800" dirty="0">
                <a:latin typeface="Bahnschrift SemiBold Condensed" panose="020B0502040204020203" pitchFamily="34" charset="0"/>
              </a:rPr>
              <a:t>Perspectiva Sociológica</a:t>
            </a:r>
          </a:p>
        </p:txBody>
      </p:sp>
      <p:sp>
        <p:nvSpPr>
          <p:cNvPr id="18" name="Título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75" y="-87086"/>
            <a:ext cx="11887200" cy="846247"/>
          </a:xfrm>
        </p:spPr>
        <p:txBody>
          <a:bodyPr rtlCol="0"/>
          <a:lstStyle/>
          <a:p>
            <a:pPr rtl="0"/>
            <a:r>
              <a:rPr lang="pt-BR" b="1" dirty="0"/>
              <a:t>As diversas perspectivas do assédio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868344" y="1205960"/>
            <a:ext cx="4258094" cy="694898"/>
          </a:xfrm>
        </p:spPr>
        <p:txBody>
          <a:bodyPr rtlCol="0"/>
          <a:lstStyle/>
          <a:p>
            <a:pPr algn="ctr" rtl="0"/>
            <a:r>
              <a:rPr lang="pt-BR" dirty="0"/>
              <a:t>“Todo conduta inadequada de conotação sexual tende a ser considerada assédio”.</a:t>
            </a:r>
          </a:p>
        </p:txBody>
      </p:sp>
      <p:sp>
        <p:nvSpPr>
          <p:cNvPr id="17" name="Espaço Reservado para Texto 10">
            <a:extLst>
              <a:ext uri="{FF2B5EF4-FFF2-40B4-BE49-F238E27FC236}">
                <a16:creationId xmlns:a16="http://schemas.microsoft.com/office/drawing/2014/main" id="{2D589354-B6FB-8BEF-E339-8B80A6802F1F}"/>
              </a:ext>
            </a:extLst>
          </p:cNvPr>
          <p:cNvSpPr txBox="1">
            <a:spLocks/>
          </p:cNvSpPr>
          <p:nvPr/>
        </p:nvSpPr>
        <p:spPr>
          <a:xfrm>
            <a:off x="6960095" y="5796899"/>
            <a:ext cx="5231904" cy="69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pt-BR" dirty="0"/>
              <a:t>“Na esfera penal, só existe assédio quando tiver presente relações hierárquicas ou de ascendência”.</a:t>
            </a:r>
          </a:p>
        </p:txBody>
      </p:sp>
      <p:sp>
        <p:nvSpPr>
          <p:cNvPr id="20" name="Espaço Reservado para Texto 10">
            <a:extLst>
              <a:ext uri="{FF2B5EF4-FFF2-40B4-BE49-F238E27FC236}">
                <a16:creationId xmlns:a16="http://schemas.microsoft.com/office/drawing/2014/main" id="{7417E64B-A6EA-67E1-03C6-CC3EBA6B4CB2}"/>
              </a:ext>
            </a:extLst>
          </p:cNvPr>
          <p:cNvSpPr txBox="1">
            <a:spLocks/>
          </p:cNvSpPr>
          <p:nvPr/>
        </p:nvSpPr>
        <p:spPr>
          <a:xfrm>
            <a:off x="7104112" y="4576741"/>
            <a:ext cx="4956761" cy="69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pt-BR" sz="1700" b="1" dirty="0">
                <a:solidFill>
                  <a:schemeClr val="bg1"/>
                </a:solidFill>
              </a:rPr>
              <a:t>“O dolo, o desejo de obter proveito e a intenção de humilhar e ofender a dignidade da vítima são as principais marcas do assédio”.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3900" dirty="0"/>
              <a:t>Assédio sexual no contexto administrativo?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 rtlCol="0">
            <a:normAutofit/>
          </a:bodyPr>
          <a:lstStyle>
            <a:defPPr>
              <a:defRPr lang="pt-BR"/>
            </a:defPPr>
          </a:lstStyle>
          <a:p>
            <a:pPr algn="ctr"/>
            <a:r>
              <a:rPr lang="pt-BR" sz="6000" dirty="0"/>
              <a:t>Intencionalidade</a:t>
            </a:r>
          </a:p>
          <a:p>
            <a:pPr algn="ctr"/>
            <a:r>
              <a:rPr lang="pt-BR" sz="6000" dirty="0"/>
              <a:t>Lesividade</a:t>
            </a:r>
          </a:p>
          <a:p>
            <a:pPr algn="ctr"/>
            <a:r>
              <a:rPr lang="pt-BR" sz="6000" dirty="0"/>
              <a:t>Consequência</a:t>
            </a:r>
          </a:p>
        </p:txBody>
      </p:sp>
    </p:spTree>
    <p:extLst>
      <p:ext uri="{BB962C8B-B14F-4D97-AF65-F5344CB8AC3E}">
        <p14:creationId xmlns:p14="http://schemas.microsoft.com/office/powerpoint/2010/main" val="4006217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>
            <a:extLst>
              <a:ext uri="{FF2B5EF4-FFF2-40B4-BE49-F238E27FC236}">
                <a16:creationId xmlns:a16="http://schemas.microsoft.com/office/drawing/2014/main" id="{3C19E446-DCF9-B72C-7E91-9CCE5704DC90}"/>
              </a:ext>
            </a:extLst>
          </p:cNvPr>
          <p:cNvSpPr/>
          <p:nvPr/>
        </p:nvSpPr>
        <p:spPr>
          <a:xfrm>
            <a:off x="6674918" y="5796899"/>
            <a:ext cx="5517081" cy="1019344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A0300046-010B-5C1E-F8AD-2A48F8A47A53}"/>
              </a:ext>
            </a:extLst>
          </p:cNvPr>
          <p:cNvSpPr/>
          <p:nvPr/>
        </p:nvSpPr>
        <p:spPr>
          <a:xfrm>
            <a:off x="6960096" y="4569822"/>
            <a:ext cx="5231904" cy="112299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9B0B4D18-805F-8678-6349-1320363DCB26}"/>
              </a:ext>
            </a:extLst>
          </p:cNvPr>
          <p:cNvSpPr/>
          <p:nvPr/>
        </p:nvSpPr>
        <p:spPr>
          <a:xfrm>
            <a:off x="7320136" y="3428227"/>
            <a:ext cx="4871863" cy="1019344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399D5DA4-8F80-C92D-0B49-66F4F6E981F0}"/>
              </a:ext>
            </a:extLst>
          </p:cNvPr>
          <p:cNvSpPr/>
          <p:nvPr/>
        </p:nvSpPr>
        <p:spPr>
          <a:xfrm>
            <a:off x="7802782" y="2294777"/>
            <a:ext cx="4389218" cy="101934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E843B5B4-30F8-B805-1874-6837781E0FD0}"/>
              </a:ext>
            </a:extLst>
          </p:cNvPr>
          <p:cNvSpPr/>
          <p:nvPr/>
        </p:nvSpPr>
        <p:spPr>
          <a:xfrm>
            <a:off x="8112224" y="1108557"/>
            <a:ext cx="4079776" cy="1093279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258931" y="5483735"/>
            <a:ext cx="2161227" cy="969471"/>
          </a:xfrm>
        </p:spPr>
        <p:txBody>
          <a:bodyPr rtlCol="0">
            <a:noAutofit/>
          </a:bodyPr>
          <a:lstStyle/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Perspectiva </a:t>
            </a:r>
          </a:p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Criminal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79376" y="3577536"/>
            <a:ext cx="2161227" cy="360363"/>
          </a:xfrm>
        </p:spPr>
        <p:txBody>
          <a:bodyPr rtlCol="0">
            <a:noAutofit/>
          </a:bodyPr>
          <a:lstStyle/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Perspectiva </a:t>
            </a:r>
          </a:p>
          <a:p>
            <a:pPr rtl="0">
              <a:spcBef>
                <a:spcPts val="0"/>
              </a:spcBef>
            </a:pPr>
            <a:r>
              <a:rPr lang="pt-BR" sz="2800" dirty="0">
                <a:latin typeface="Bahnschrift SemiBold Condensed" panose="020B0502040204020203" pitchFamily="34" charset="0"/>
              </a:rPr>
              <a:t>Disciplinar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5562" y="1568275"/>
            <a:ext cx="2161227" cy="360363"/>
          </a:xfrm>
        </p:spPr>
        <p:txBody>
          <a:bodyPr rtlCol="0">
            <a:noAutofit/>
          </a:bodyPr>
          <a:lstStyle/>
          <a:p>
            <a:pPr rtl="0"/>
            <a:r>
              <a:rPr lang="pt-BR" sz="2800" dirty="0">
                <a:latin typeface="Bahnschrift SemiBold Condensed" panose="020B0502040204020203" pitchFamily="34" charset="0"/>
              </a:rPr>
              <a:t>Perspectiva Sociológica</a:t>
            </a:r>
          </a:p>
        </p:txBody>
      </p:sp>
      <p:sp>
        <p:nvSpPr>
          <p:cNvPr id="18" name="Título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75" y="-87086"/>
            <a:ext cx="11887200" cy="846247"/>
          </a:xfrm>
        </p:spPr>
        <p:txBody>
          <a:bodyPr rtlCol="0"/>
          <a:lstStyle/>
          <a:p>
            <a:pPr rtl="0"/>
            <a:r>
              <a:rPr lang="pt-BR" b="1" dirty="0"/>
              <a:t>As diversas perspectivas do assédio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868344" y="1205960"/>
            <a:ext cx="4258094" cy="694898"/>
          </a:xfrm>
        </p:spPr>
        <p:txBody>
          <a:bodyPr rtlCol="0"/>
          <a:lstStyle/>
          <a:p>
            <a:pPr algn="ctr" rtl="0"/>
            <a:r>
              <a:rPr lang="pt-BR" dirty="0"/>
              <a:t>“Todo conduta inadequada de conotação sexual tende a ser considerada assédio”.</a:t>
            </a:r>
          </a:p>
        </p:txBody>
      </p:sp>
      <p:sp>
        <p:nvSpPr>
          <p:cNvPr id="11" name="Espaço Reservado para Texto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802781" y="3518760"/>
            <a:ext cx="4258092" cy="694898"/>
          </a:xfrm>
        </p:spPr>
        <p:txBody>
          <a:bodyPr rtlCol="0"/>
          <a:lstStyle/>
          <a:p>
            <a:pPr algn="ctr" rtl="0"/>
            <a:r>
              <a:rPr lang="pt-BR" b="1" dirty="0"/>
              <a:t>“Apenas condutas puníveis com demissão devem ser consideradas assédio na esfera correcional</a:t>
            </a:r>
            <a:r>
              <a:rPr lang="pt-BR" dirty="0"/>
              <a:t>”.</a:t>
            </a:r>
          </a:p>
        </p:txBody>
      </p:sp>
      <p:sp>
        <p:nvSpPr>
          <p:cNvPr id="17" name="Espaço Reservado para Texto 10">
            <a:extLst>
              <a:ext uri="{FF2B5EF4-FFF2-40B4-BE49-F238E27FC236}">
                <a16:creationId xmlns:a16="http://schemas.microsoft.com/office/drawing/2014/main" id="{2D589354-B6FB-8BEF-E339-8B80A6802F1F}"/>
              </a:ext>
            </a:extLst>
          </p:cNvPr>
          <p:cNvSpPr txBox="1">
            <a:spLocks/>
          </p:cNvSpPr>
          <p:nvPr/>
        </p:nvSpPr>
        <p:spPr>
          <a:xfrm>
            <a:off x="6960095" y="5796899"/>
            <a:ext cx="5231904" cy="69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pt-BR" dirty="0"/>
              <a:t>“Na esfera penal, só existe assédio quando tiver presente relações hierárquicas ou de ascendência”.</a:t>
            </a:r>
          </a:p>
        </p:txBody>
      </p:sp>
      <p:sp>
        <p:nvSpPr>
          <p:cNvPr id="19" name="Espaço Reservado para Texto 8">
            <a:extLst>
              <a:ext uri="{FF2B5EF4-FFF2-40B4-BE49-F238E27FC236}">
                <a16:creationId xmlns:a16="http://schemas.microsoft.com/office/drawing/2014/main" id="{34A4053A-7913-5E63-191B-59C4448C5E9D}"/>
              </a:ext>
            </a:extLst>
          </p:cNvPr>
          <p:cNvSpPr txBox="1">
            <a:spLocks/>
          </p:cNvSpPr>
          <p:nvPr/>
        </p:nvSpPr>
        <p:spPr>
          <a:xfrm>
            <a:off x="7802781" y="2328848"/>
            <a:ext cx="4258093" cy="69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pt-BR" b="1" dirty="0">
                <a:solidFill>
                  <a:schemeClr val="bg1"/>
                </a:solidFill>
              </a:rPr>
              <a:t>“Condutas inadequadas de baixa lesividade não caracterizam assédio”.</a:t>
            </a:r>
          </a:p>
        </p:txBody>
      </p:sp>
      <p:sp>
        <p:nvSpPr>
          <p:cNvPr id="20" name="Espaço Reservado para Texto 10">
            <a:extLst>
              <a:ext uri="{FF2B5EF4-FFF2-40B4-BE49-F238E27FC236}">
                <a16:creationId xmlns:a16="http://schemas.microsoft.com/office/drawing/2014/main" id="{7417E64B-A6EA-67E1-03C6-CC3EBA6B4CB2}"/>
              </a:ext>
            </a:extLst>
          </p:cNvPr>
          <p:cNvSpPr txBox="1">
            <a:spLocks/>
          </p:cNvSpPr>
          <p:nvPr/>
        </p:nvSpPr>
        <p:spPr>
          <a:xfrm>
            <a:off x="7104112" y="4576741"/>
            <a:ext cx="4956761" cy="69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pt-BR" sz="1700" b="1" dirty="0">
                <a:solidFill>
                  <a:schemeClr val="bg1"/>
                </a:solidFill>
              </a:rPr>
              <a:t>“O dolo, o desejo de obter proveito e a intenção de humilhar e ofender a dignidade da vítima são as principais marcas do assédio”.</a:t>
            </a:r>
          </a:p>
        </p:txBody>
      </p:sp>
    </p:spTree>
    <p:extLst>
      <p:ext uri="{BB962C8B-B14F-4D97-AF65-F5344CB8AC3E}">
        <p14:creationId xmlns:p14="http://schemas.microsoft.com/office/powerpoint/2010/main" val="491249037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do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3135269_TF45331398_Win32" id="{3328EF41-B506-4E00-9D52-63C1C58F8F8A}" vid="{23365FC3-F6F7-46B3-8D20-6B432682BE5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universal</Template>
  <TotalTime>87</TotalTime>
  <Words>1077</Words>
  <Application>Microsoft Office PowerPoint</Application>
  <PresentationFormat>Widescreen</PresentationFormat>
  <Paragraphs>189</Paragraphs>
  <Slides>27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6" baseType="lpstr">
      <vt:lpstr>Arial</vt:lpstr>
      <vt:lpstr>Arial Narrow</vt:lpstr>
      <vt:lpstr>Bahnschrift Condensed</vt:lpstr>
      <vt:lpstr>Bahnschrift SemiBold Condensed</vt:lpstr>
      <vt:lpstr>Calibri</vt:lpstr>
      <vt:lpstr>Tenorite</vt:lpstr>
      <vt:lpstr>Times</vt:lpstr>
      <vt:lpstr>Wingdings</vt:lpstr>
      <vt:lpstr>Personalizado</vt:lpstr>
      <vt:lpstr>Assédio sexual: entender para combater.</vt:lpstr>
      <vt:lpstr>Jornada</vt:lpstr>
      <vt:lpstr>O que é assédio sexual no contexto da Administração Pública?</vt:lpstr>
      <vt:lpstr>Assédio sexual no contexto penal</vt:lpstr>
      <vt:lpstr>Assédio sexual no contexto sociológico</vt:lpstr>
      <vt:lpstr>Assédio sexual no contexto administrativo?</vt:lpstr>
      <vt:lpstr>As diversas perspectivas do assédio</vt:lpstr>
      <vt:lpstr>Assédio sexual no contexto administrativo?</vt:lpstr>
      <vt:lpstr>As diversas perspectivas do assédio</vt:lpstr>
      <vt:lpstr>Apresentação do PowerPoint</vt:lpstr>
      <vt:lpstr>As diversas perspectivas do assédio</vt:lpstr>
      <vt:lpstr>Apresentação do PowerPoint</vt:lpstr>
      <vt:lpstr>Consentimento</vt:lpstr>
      <vt:lpstr>Apresentação do PowerPoint</vt:lpstr>
      <vt:lpstr>Apresentação do PowerPoint</vt:lpstr>
      <vt:lpstr>TAC?</vt:lpstr>
      <vt:lpstr>Relatório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Aspectos investigativos</vt:lpstr>
      <vt:lpstr>a) Vazamento; b) Vídeo e degravação c) Criança e Adolescente (LHB) d) Banco de Denúncias e) Apreensão de bens e informações públicos que estejam no recinto da Administração f) As razões da prova faltante g) WhatsApp? h) Sigilo das comunicações</vt:lpstr>
      <vt:lpstr>Apresentação do PowerPoint</vt:lpstr>
      <vt:lpstr>O que queremos?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fabian maia</dc:creator>
  <cp:lastModifiedBy>fabian maia</cp:lastModifiedBy>
  <cp:revision>1</cp:revision>
  <dcterms:created xsi:type="dcterms:W3CDTF">2024-10-14T18:48:32Z</dcterms:created>
  <dcterms:modified xsi:type="dcterms:W3CDTF">2024-10-14T20:15:48Z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